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4"/>
  </p:notesMasterIdLst>
  <p:sldIdLst>
    <p:sldId id="327" r:id="rId2"/>
    <p:sldId id="339" r:id="rId3"/>
    <p:sldId id="320" r:id="rId4"/>
    <p:sldId id="341" r:id="rId5"/>
    <p:sldId id="350" r:id="rId6"/>
    <p:sldId id="332" r:id="rId7"/>
    <p:sldId id="348" r:id="rId8"/>
    <p:sldId id="354" r:id="rId9"/>
    <p:sldId id="346" r:id="rId10"/>
    <p:sldId id="353" r:id="rId11"/>
    <p:sldId id="351" r:id="rId12"/>
    <p:sldId id="32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50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2D"/>
    <a:srgbClr val="E75875"/>
    <a:srgbClr val="44EEE9"/>
    <a:srgbClr val="10B8B4"/>
    <a:srgbClr val="DDE6EA"/>
    <a:srgbClr val="387E97"/>
    <a:srgbClr val="3995B1"/>
    <a:srgbClr val="367F97"/>
    <a:srgbClr val="3E4F58"/>
    <a:srgbClr val="3F4E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DBD95-2F5E-4686-BC42-C8EF758974AE}" v="13" dt="2024-02-14T08:23:17.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08" autoAdjust="0"/>
    <p:restoredTop sz="96247" autoAdjust="0"/>
  </p:normalViewPr>
  <p:slideViewPr>
    <p:cSldViewPr snapToGrid="0">
      <p:cViewPr varScale="1">
        <p:scale>
          <a:sx n="111" d="100"/>
          <a:sy n="111" d="100"/>
        </p:scale>
        <p:origin x="2466" y="108"/>
      </p:cViewPr>
      <p:guideLst>
        <p:guide orient="horz" pos="1797"/>
        <p:guide pos="506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elo Hlope" userId="228367d7f45710f7" providerId="LiveId" clId="{94C151B3-D586-4D3C-8C39-16DF8502471F}"/>
    <pc:docChg chg="undo redo custSel addSld delSld modSld sldOrd delMainMaster">
      <pc:chgData name="Scelo Hlope" userId="228367d7f45710f7" providerId="LiveId" clId="{94C151B3-D586-4D3C-8C39-16DF8502471F}" dt="2024-01-22T19:40:56.874" v="5891" actId="1076"/>
      <pc:docMkLst>
        <pc:docMk/>
      </pc:docMkLst>
      <pc:sldChg chg="addSp modSp add del mod">
        <pc:chgData name="Scelo Hlope" userId="228367d7f45710f7" providerId="LiveId" clId="{94C151B3-D586-4D3C-8C39-16DF8502471F}" dt="2024-01-21T12:23:09.333" v="4463" actId="47"/>
        <pc:sldMkLst>
          <pc:docMk/>
          <pc:sldMk cId="0" sldId="271"/>
        </pc:sldMkLst>
        <pc:spChg chg="add mod">
          <ac:chgData name="Scelo Hlope" userId="228367d7f45710f7" providerId="LiveId" clId="{94C151B3-D586-4D3C-8C39-16DF8502471F}" dt="2024-01-17T14:10:00.928" v="1138" actId="14100"/>
          <ac:spMkLst>
            <pc:docMk/>
            <pc:sldMk cId="0" sldId="271"/>
            <ac:spMk id="7" creationId="{4ECACB6E-3073-9D3F-F964-45BE5A810A0B}"/>
          </ac:spMkLst>
        </pc:spChg>
        <pc:spChg chg="add mod">
          <ac:chgData name="Scelo Hlope" userId="228367d7f45710f7" providerId="LiveId" clId="{94C151B3-D586-4D3C-8C39-16DF8502471F}" dt="2024-01-17T14:09:47.401" v="1135"/>
          <ac:spMkLst>
            <pc:docMk/>
            <pc:sldMk cId="0" sldId="271"/>
            <ac:spMk id="92" creationId="{E6A5FA2F-B1B7-235F-64DA-BBFF719B0C09}"/>
          </ac:spMkLst>
        </pc:spChg>
      </pc:sldChg>
      <pc:sldChg chg="add del">
        <pc:chgData name="Scelo Hlope" userId="228367d7f45710f7" providerId="LiveId" clId="{94C151B3-D586-4D3C-8C39-16DF8502471F}" dt="2024-01-21T12:22:37.372" v="4459" actId="47"/>
        <pc:sldMkLst>
          <pc:docMk/>
          <pc:sldMk cId="0" sldId="272"/>
        </pc:sldMkLst>
      </pc:sldChg>
      <pc:sldChg chg="modSp add del mod">
        <pc:chgData name="Scelo Hlope" userId="228367d7f45710f7" providerId="LiveId" clId="{94C151B3-D586-4D3C-8C39-16DF8502471F}" dt="2024-01-17T14:09:34.407" v="1133" actId="47"/>
        <pc:sldMkLst>
          <pc:docMk/>
          <pc:sldMk cId="0" sldId="278"/>
        </pc:sldMkLst>
        <pc:spChg chg="mod">
          <ac:chgData name="Scelo Hlope" userId="228367d7f45710f7" providerId="LiveId" clId="{94C151B3-D586-4D3C-8C39-16DF8502471F}" dt="2024-01-17T11:40:23.274" v="1131"/>
          <ac:spMkLst>
            <pc:docMk/>
            <pc:sldMk cId="0" sldId="278"/>
            <ac:spMk id="815" creationId="{00000000-0000-0000-0000-000000000000}"/>
          </ac:spMkLst>
        </pc:spChg>
      </pc:sldChg>
      <pc:sldChg chg="addSp delSp modSp add mod ord setBg">
        <pc:chgData name="Scelo Hlope" userId="228367d7f45710f7" providerId="LiveId" clId="{94C151B3-D586-4D3C-8C39-16DF8502471F}" dt="2024-01-21T14:19:42.302" v="4675" actId="21"/>
        <pc:sldMkLst>
          <pc:docMk/>
          <pc:sldMk cId="505802237" sldId="320"/>
        </pc:sldMkLst>
        <pc:spChg chg="mod ord">
          <ac:chgData name="Scelo Hlope" userId="228367d7f45710f7" providerId="LiveId" clId="{94C151B3-D586-4D3C-8C39-16DF8502471F}" dt="2024-01-21T12:47:56.673" v="4567" actId="164"/>
          <ac:spMkLst>
            <pc:docMk/>
            <pc:sldMk cId="505802237" sldId="320"/>
            <ac:spMk id="9" creationId="{1C2A607D-D603-D52F-D32A-D38E6B08C747}"/>
          </ac:spMkLst>
        </pc:spChg>
        <pc:spChg chg="mod">
          <ac:chgData name="Scelo Hlope" userId="228367d7f45710f7" providerId="LiveId" clId="{94C151B3-D586-4D3C-8C39-16DF8502471F}" dt="2024-01-21T12:47:56.673" v="4567" actId="164"/>
          <ac:spMkLst>
            <pc:docMk/>
            <pc:sldMk cId="505802237" sldId="320"/>
            <ac:spMk id="13" creationId="{5CF3BF51-2009-AB05-AB04-900D1BCA4871}"/>
          </ac:spMkLst>
        </pc:spChg>
        <pc:spChg chg="mod">
          <ac:chgData name="Scelo Hlope" userId="228367d7f45710f7" providerId="LiveId" clId="{94C151B3-D586-4D3C-8C39-16DF8502471F}" dt="2024-01-21T12:47:56.673" v="4567" actId="164"/>
          <ac:spMkLst>
            <pc:docMk/>
            <pc:sldMk cId="505802237" sldId="320"/>
            <ac:spMk id="14" creationId="{6B12DAD0-F02B-F24C-C85B-BC4EB8E90AA3}"/>
          </ac:spMkLst>
        </pc:spChg>
        <pc:spChg chg="add del mod ord">
          <ac:chgData name="Scelo Hlope" userId="228367d7f45710f7" providerId="LiveId" clId="{94C151B3-D586-4D3C-8C39-16DF8502471F}" dt="2024-01-21T12:46:59.890" v="4562" actId="167"/>
          <ac:spMkLst>
            <pc:docMk/>
            <pc:sldMk cId="505802237" sldId="320"/>
            <ac:spMk id="19" creationId="{3E2FE7FE-2F73-9BCF-B95B-2C3C8E149C45}"/>
          </ac:spMkLst>
        </pc:spChg>
        <pc:spChg chg="mod">
          <ac:chgData name="Scelo Hlope" userId="228367d7f45710f7" providerId="LiveId" clId="{94C151B3-D586-4D3C-8C39-16DF8502471F}" dt="2024-01-21T12:46:40.318" v="4558"/>
          <ac:spMkLst>
            <pc:docMk/>
            <pc:sldMk cId="505802237" sldId="320"/>
            <ac:spMk id="20" creationId="{1B1646C6-B6C7-3457-9523-3ACF2A0D567B}"/>
          </ac:spMkLst>
        </pc:spChg>
        <pc:spChg chg="mod">
          <ac:chgData name="Scelo Hlope" userId="228367d7f45710f7" providerId="LiveId" clId="{94C151B3-D586-4D3C-8C39-16DF8502471F}" dt="2024-01-21T12:46:40.318" v="4558"/>
          <ac:spMkLst>
            <pc:docMk/>
            <pc:sldMk cId="505802237" sldId="320"/>
            <ac:spMk id="21" creationId="{8B9FCE71-7B41-EAE4-B7C2-C1242BBE5A29}"/>
          </ac:spMkLst>
        </pc:spChg>
        <pc:spChg chg="mod">
          <ac:chgData name="Scelo Hlope" userId="228367d7f45710f7" providerId="LiveId" clId="{94C151B3-D586-4D3C-8C39-16DF8502471F}" dt="2024-01-21T12:46:40.318" v="4558"/>
          <ac:spMkLst>
            <pc:docMk/>
            <pc:sldMk cId="505802237" sldId="320"/>
            <ac:spMk id="22" creationId="{0C5EA478-B030-420A-7941-B14D84EF9940}"/>
          </ac:spMkLst>
        </pc:spChg>
        <pc:spChg chg="mod">
          <ac:chgData name="Scelo Hlope" userId="228367d7f45710f7" providerId="LiveId" clId="{94C151B3-D586-4D3C-8C39-16DF8502471F}" dt="2024-01-21T12:46:40.318" v="4558"/>
          <ac:spMkLst>
            <pc:docMk/>
            <pc:sldMk cId="505802237" sldId="320"/>
            <ac:spMk id="23" creationId="{7D114045-559A-D149-21A1-40A12827C54A}"/>
          </ac:spMkLst>
        </pc:spChg>
        <pc:spChg chg="mod">
          <ac:chgData name="Scelo Hlope" userId="228367d7f45710f7" providerId="LiveId" clId="{94C151B3-D586-4D3C-8C39-16DF8502471F}" dt="2024-01-21T12:46:40.318" v="4558"/>
          <ac:spMkLst>
            <pc:docMk/>
            <pc:sldMk cId="505802237" sldId="320"/>
            <ac:spMk id="24" creationId="{CF2EBC0B-9D27-F8AE-34CA-848F7EC52C52}"/>
          </ac:spMkLst>
        </pc:spChg>
        <pc:spChg chg="mod">
          <ac:chgData name="Scelo Hlope" userId="228367d7f45710f7" providerId="LiveId" clId="{94C151B3-D586-4D3C-8C39-16DF8502471F}" dt="2024-01-21T12:46:40.318" v="4558"/>
          <ac:spMkLst>
            <pc:docMk/>
            <pc:sldMk cId="505802237" sldId="320"/>
            <ac:spMk id="29" creationId="{7D5EFB08-4110-5613-9DC4-1CE0786E4727}"/>
          </ac:spMkLst>
        </pc:spChg>
        <pc:spChg chg="mod">
          <ac:chgData name="Scelo Hlope" userId="228367d7f45710f7" providerId="LiveId" clId="{94C151B3-D586-4D3C-8C39-16DF8502471F}" dt="2024-01-21T12:46:40.318" v="4558"/>
          <ac:spMkLst>
            <pc:docMk/>
            <pc:sldMk cId="505802237" sldId="320"/>
            <ac:spMk id="30" creationId="{5CF3BF51-2009-AB05-AB04-900D1BCA4871}"/>
          </ac:spMkLst>
        </pc:spChg>
        <pc:spChg chg="mod">
          <ac:chgData name="Scelo Hlope" userId="228367d7f45710f7" providerId="LiveId" clId="{94C151B3-D586-4D3C-8C39-16DF8502471F}" dt="2024-01-21T12:46:40.318" v="4558"/>
          <ac:spMkLst>
            <pc:docMk/>
            <pc:sldMk cId="505802237" sldId="320"/>
            <ac:spMk id="31" creationId="{6B12DAD0-F02B-F24C-C85B-BC4EB8E90AA3}"/>
          </ac:spMkLst>
        </pc:spChg>
        <pc:spChg chg="mod">
          <ac:chgData name="Scelo Hlope" userId="228367d7f45710f7" providerId="LiveId" clId="{94C151B3-D586-4D3C-8C39-16DF8502471F}" dt="2024-01-21T12:21:20.443" v="4449" actId="207"/>
          <ac:spMkLst>
            <pc:docMk/>
            <pc:sldMk cId="505802237" sldId="320"/>
            <ac:spMk id="33" creationId="{95CFBAD2-A54F-C0F4-3B79-CE55D134CD56}"/>
          </ac:spMkLst>
        </pc:spChg>
        <pc:spChg chg="mod topLvl">
          <ac:chgData name="Scelo Hlope" userId="228367d7f45710f7" providerId="LiveId" clId="{94C151B3-D586-4D3C-8C39-16DF8502471F}" dt="2024-01-21T12:47:56.673" v="4567" actId="164"/>
          <ac:spMkLst>
            <pc:docMk/>
            <pc:sldMk cId="505802237" sldId="320"/>
            <ac:spMk id="34" creationId="{3E2FE7FE-2F73-9BCF-B95B-2C3C8E149C45}"/>
          </ac:spMkLst>
        </pc:spChg>
        <pc:spChg chg="add del mod">
          <ac:chgData name="Scelo Hlope" userId="228367d7f45710f7" providerId="LiveId" clId="{94C151B3-D586-4D3C-8C39-16DF8502471F}" dt="2024-01-21T14:19:16.865" v="4672" actId="21"/>
          <ac:spMkLst>
            <pc:docMk/>
            <pc:sldMk cId="505802237" sldId="320"/>
            <ac:spMk id="35" creationId="{54C3F48C-7CBB-B9EF-BC9E-374FF34D7437}"/>
          </ac:spMkLst>
        </pc:spChg>
        <pc:spChg chg="add del mod">
          <ac:chgData name="Scelo Hlope" userId="228367d7f45710f7" providerId="LiveId" clId="{94C151B3-D586-4D3C-8C39-16DF8502471F}" dt="2024-01-21T14:19:16.865" v="4672" actId="21"/>
          <ac:spMkLst>
            <pc:docMk/>
            <pc:sldMk cId="505802237" sldId="320"/>
            <ac:spMk id="36" creationId="{DEC80C05-4B2E-F109-B5F0-8E481377F7F9}"/>
          </ac:spMkLst>
        </pc:spChg>
        <pc:spChg chg="mod topLvl">
          <ac:chgData name="Scelo Hlope" userId="228367d7f45710f7" providerId="LiveId" clId="{94C151B3-D586-4D3C-8C39-16DF8502471F}" dt="2024-01-21T12:47:56.673" v="4567" actId="164"/>
          <ac:spMkLst>
            <pc:docMk/>
            <pc:sldMk cId="505802237" sldId="320"/>
            <ac:spMk id="37" creationId="{1B1646C6-B6C7-3457-9523-3ACF2A0D567B}"/>
          </ac:spMkLst>
        </pc:spChg>
        <pc:spChg chg="mod topLvl">
          <ac:chgData name="Scelo Hlope" userId="228367d7f45710f7" providerId="LiveId" clId="{94C151B3-D586-4D3C-8C39-16DF8502471F}" dt="2024-01-21T12:47:56.673" v="4567" actId="164"/>
          <ac:spMkLst>
            <pc:docMk/>
            <pc:sldMk cId="505802237" sldId="320"/>
            <ac:spMk id="38" creationId="{8B9FCE71-7B41-EAE4-B7C2-C1242BBE5A29}"/>
          </ac:spMkLst>
        </pc:spChg>
        <pc:spChg chg="mod topLvl">
          <ac:chgData name="Scelo Hlope" userId="228367d7f45710f7" providerId="LiveId" clId="{94C151B3-D586-4D3C-8C39-16DF8502471F}" dt="2024-01-21T12:47:56.673" v="4567" actId="164"/>
          <ac:spMkLst>
            <pc:docMk/>
            <pc:sldMk cId="505802237" sldId="320"/>
            <ac:spMk id="40" creationId="{0C5EA478-B030-420A-7941-B14D84EF9940}"/>
          </ac:spMkLst>
        </pc:spChg>
        <pc:spChg chg="add del mod">
          <ac:chgData name="Scelo Hlope" userId="228367d7f45710f7" providerId="LiveId" clId="{94C151B3-D586-4D3C-8C39-16DF8502471F}" dt="2024-01-21T14:19:16.865" v="4672" actId="21"/>
          <ac:spMkLst>
            <pc:docMk/>
            <pc:sldMk cId="505802237" sldId="320"/>
            <ac:spMk id="42" creationId="{813CECCA-4843-6D6A-15D8-195CAADAD349}"/>
          </ac:spMkLst>
        </pc:spChg>
        <pc:spChg chg="mod topLvl">
          <ac:chgData name="Scelo Hlope" userId="228367d7f45710f7" providerId="LiveId" clId="{94C151B3-D586-4D3C-8C39-16DF8502471F}" dt="2024-01-21T12:47:56.673" v="4567" actId="164"/>
          <ac:spMkLst>
            <pc:docMk/>
            <pc:sldMk cId="505802237" sldId="320"/>
            <ac:spMk id="43" creationId="{7D114045-559A-D149-21A1-40A12827C54A}"/>
          </ac:spMkLst>
        </pc:spChg>
        <pc:spChg chg="mod topLvl">
          <ac:chgData name="Scelo Hlope" userId="228367d7f45710f7" providerId="LiveId" clId="{94C151B3-D586-4D3C-8C39-16DF8502471F}" dt="2024-01-21T12:47:56.673" v="4567" actId="164"/>
          <ac:spMkLst>
            <pc:docMk/>
            <pc:sldMk cId="505802237" sldId="320"/>
            <ac:spMk id="44" creationId="{CF2EBC0B-9D27-F8AE-34CA-848F7EC52C52}"/>
          </ac:spMkLst>
        </pc:spChg>
        <pc:spChg chg="add del mod">
          <ac:chgData name="Scelo Hlope" userId="228367d7f45710f7" providerId="LiveId" clId="{94C151B3-D586-4D3C-8C39-16DF8502471F}" dt="2024-01-21T14:19:16.865" v="4672" actId="21"/>
          <ac:spMkLst>
            <pc:docMk/>
            <pc:sldMk cId="505802237" sldId="320"/>
            <ac:spMk id="45" creationId="{B7FF0F96-42A6-2918-A1DE-39EC2435EA50}"/>
          </ac:spMkLst>
        </pc:spChg>
        <pc:spChg chg="add del mod">
          <ac:chgData name="Scelo Hlope" userId="228367d7f45710f7" providerId="LiveId" clId="{94C151B3-D586-4D3C-8C39-16DF8502471F}" dt="2024-01-21T14:19:16.865" v="4672" actId="21"/>
          <ac:spMkLst>
            <pc:docMk/>
            <pc:sldMk cId="505802237" sldId="320"/>
            <ac:spMk id="47" creationId="{B4479376-EA99-F6F1-FD47-6C189FA0BD9B}"/>
          </ac:spMkLst>
        </pc:spChg>
        <pc:spChg chg="add del mod">
          <ac:chgData name="Scelo Hlope" userId="228367d7f45710f7" providerId="LiveId" clId="{94C151B3-D586-4D3C-8C39-16DF8502471F}" dt="2024-01-21T14:19:16.865" v="4672" actId="21"/>
          <ac:spMkLst>
            <pc:docMk/>
            <pc:sldMk cId="505802237" sldId="320"/>
            <ac:spMk id="48" creationId="{EC5E42D3-4E80-17DD-92F7-BA4CF98D5717}"/>
          </ac:spMkLst>
        </pc:spChg>
        <pc:spChg chg="add del mod">
          <ac:chgData name="Scelo Hlope" userId="228367d7f45710f7" providerId="LiveId" clId="{94C151B3-D586-4D3C-8C39-16DF8502471F}" dt="2024-01-21T14:19:16.865" v="4672" actId="21"/>
          <ac:spMkLst>
            <pc:docMk/>
            <pc:sldMk cId="505802237" sldId="320"/>
            <ac:spMk id="52" creationId="{D37FE36D-E683-F5F1-13F2-C3645AA5EB58}"/>
          </ac:spMkLst>
        </pc:spChg>
        <pc:spChg chg="add del mod">
          <ac:chgData name="Scelo Hlope" userId="228367d7f45710f7" providerId="LiveId" clId="{94C151B3-D586-4D3C-8C39-16DF8502471F}" dt="2024-01-21T14:19:16.865" v="4672" actId="21"/>
          <ac:spMkLst>
            <pc:docMk/>
            <pc:sldMk cId="505802237" sldId="320"/>
            <ac:spMk id="53" creationId="{1F97D414-81DC-B6E0-EE99-7F5643DEADD4}"/>
          </ac:spMkLst>
        </pc:spChg>
        <pc:spChg chg="add del mod">
          <ac:chgData name="Scelo Hlope" userId="228367d7f45710f7" providerId="LiveId" clId="{94C151B3-D586-4D3C-8C39-16DF8502471F}" dt="2024-01-21T14:19:16.865" v="4672" actId="21"/>
          <ac:spMkLst>
            <pc:docMk/>
            <pc:sldMk cId="505802237" sldId="320"/>
            <ac:spMk id="54" creationId="{2956BD8E-48BC-DCCC-4F97-893080073EF6}"/>
          </ac:spMkLst>
        </pc:spChg>
        <pc:spChg chg="add del mod">
          <ac:chgData name="Scelo Hlope" userId="228367d7f45710f7" providerId="LiveId" clId="{94C151B3-D586-4D3C-8C39-16DF8502471F}" dt="2024-01-21T14:19:16.865" v="4672" actId="21"/>
          <ac:spMkLst>
            <pc:docMk/>
            <pc:sldMk cId="505802237" sldId="320"/>
            <ac:spMk id="55" creationId="{1C27D67D-5044-6546-A587-FDED1C9A97A2}"/>
          </ac:spMkLst>
        </pc:spChg>
        <pc:spChg chg="mod topLvl">
          <ac:chgData name="Scelo Hlope" userId="228367d7f45710f7" providerId="LiveId" clId="{94C151B3-D586-4D3C-8C39-16DF8502471F}" dt="2024-01-21T12:47:56.673" v="4567" actId="164"/>
          <ac:spMkLst>
            <pc:docMk/>
            <pc:sldMk cId="505802237" sldId="320"/>
            <ac:spMk id="57" creationId="{7D5EFB08-4110-5613-9DC4-1CE0786E4727}"/>
          </ac:spMkLst>
        </pc:spChg>
        <pc:spChg chg="add del">
          <ac:chgData name="Scelo Hlope" userId="228367d7f45710f7" providerId="LiveId" clId="{94C151B3-D586-4D3C-8C39-16DF8502471F}" dt="2024-01-21T14:19:11.944" v="4671" actId="21"/>
          <ac:spMkLst>
            <pc:docMk/>
            <pc:sldMk cId="505802237" sldId="320"/>
            <ac:spMk id="64" creationId="{B41F27A1-0D82-285D-7884-C91766A0E1FA}"/>
          </ac:spMkLst>
        </pc:spChg>
        <pc:spChg chg="del">
          <ac:chgData name="Scelo Hlope" userId="228367d7f45710f7" providerId="LiveId" clId="{94C151B3-D586-4D3C-8C39-16DF8502471F}" dt="2024-01-21T12:20:35.252" v="4409" actId="478"/>
          <ac:spMkLst>
            <pc:docMk/>
            <pc:sldMk cId="505802237" sldId="320"/>
            <ac:spMk id="95" creationId="{D98ACB64-2112-F301-F68E-2E9A8B63582E}"/>
          </ac:spMkLst>
        </pc:spChg>
        <pc:grpChg chg="del mod">
          <ac:chgData name="Scelo Hlope" userId="228367d7f45710f7" providerId="LiveId" clId="{94C151B3-D586-4D3C-8C39-16DF8502471F}" dt="2024-01-21T12:46:16.154" v="4554" actId="165"/>
          <ac:grpSpMkLst>
            <pc:docMk/>
            <pc:sldMk cId="505802237" sldId="320"/>
            <ac:grpSpMk id="3" creationId="{874A4EBB-DE46-1ED9-9D69-2554A5D595F6}"/>
          </ac:grpSpMkLst>
        </pc:grpChg>
        <pc:grpChg chg="add del mod">
          <ac:chgData name="Scelo Hlope" userId="228367d7f45710f7" providerId="LiveId" clId="{94C151B3-D586-4D3C-8C39-16DF8502471F}" dt="2024-01-21T12:47:08.576" v="4565" actId="164"/>
          <ac:grpSpMkLst>
            <pc:docMk/>
            <pc:sldMk cId="505802237" sldId="320"/>
            <ac:grpSpMk id="15" creationId="{6179BCAB-DC89-6211-3C5A-F06C3DF6CD07}"/>
          </ac:grpSpMkLst>
        </pc:grpChg>
        <pc:grpChg chg="add mod">
          <ac:chgData name="Scelo Hlope" userId="228367d7f45710f7" providerId="LiveId" clId="{94C151B3-D586-4D3C-8C39-16DF8502471F}" dt="2024-01-21T12:46:40.318" v="4558"/>
          <ac:grpSpMkLst>
            <pc:docMk/>
            <pc:sldMk cId="505802237" sldId="320"/>
            <ac:grpSpMk id="16" creationId="{6179BCAB-DC89-6211-3C5A-F06C3DF6CD07}"/>
          </ac:grpSpMkLst>
        </pc:grpChg>
        <pc:grpChg chg="add mod">
          <ac:chgData name="Scelo Hlope" userId="228367d7f45710f7" providerId="LiveId" clId="{94C151B3-D586-4D3C-8C39-16DF8502471F}" dt="2024-01-21T12:47:56.673" v="4567" actId="164"/>
          <ac:grpSpMkLst>
            <pc:docMk/>
            <pc:sldMk cId="505802237" sldId="320"/>
            <ac:grpSpMk id="32" creationId="{F1028382-BDDA-DEE0-EAF8-AFA020417F48}"/>
          </ac:grpSpMkLst>
        </pc:grpChg>
        <pc:picChg chg="add del mod modCrop">
          <ac:chgData name="Scelo Hlope" userId="228367d7f45710f7" providerId="LiveId" clId="{94C151B3-D586-4D3C-8C39-16DF8502471F}" dt="2024-01-21T12:20:31.075" v="4407" actId="21"/>
          <ac:picMkLst>
            <pc:docMk/>
            <pc:sldMk cId="505802237" sldId="320"/>
            <ac:picMk id="4" creationId="{FD48A7EC-B5FA-6FDC-88F2-7A91BB848D9C}"/>
          </ac:picMkLst>
        </pc:picChg>
        <pc:picChg chg="add mod ord">
          <ac:chgData name="Scelo Hlope" userId="228367d7f45710f7" providerId="LiveId" clId="{94C151B3-D586-4D3C-8C39-16DF8502471F}" dt="2024-01-21T12:47:18.340" v="4566" actId="14100"/>
          <ac:picMkLst>
            <pc:docMk/>
            <pc:sldMk cId="505802237" sldId="320"/>
            <ac:picMk id="5" creationId="{FD48A7EC-B5FA-6FDC-88F2-7A91BB848D9C}"/>
          </ac:picMkLst>
        </pc:picChg>
        <pc:picChg chg="del mod">
          <ac:chgData name="Scelo Hlope" userId="228367d7f45710f7" providerId="LiveId" clId="{94C151B3-D586-4D3C-8C39-16DF8502471F}" dt="2024-01-21T12:43:49.566" v="4538" actId="478"/>
          <ac:picMkLst>
            <pc:docMk/>
            <pc:sldMk cId="505802237" sldId="320"/>
            <ac:picMk id="6" creationId="{BC8744B0-72E2-CFF5-1103-03E227E3DB3D}"/>
          </ac:picMkLst>
        </pc:picChg>
        <pc:picChg chg="mod topLvl">
          <ac:chgData name="Scelo Hlope" userId="228367d7f45710f7" providerId="LiveId" clId="{94C151B3-D586-4D3C-8C39-16DF8502471F}" dt="2024-01-21T12:47:56.673" v="4567" actId="164"/>
          <ac:picMkLst>
            <pc:docMk/>
            <pc:sldMk cId="505802237" sldId="320"/>
            <ac:picMk id="7" creationId="{CE147E39-63C6-20A2-4F11-4652D91E46FF}"/>
          </ac:picMkLst>
        </pc:picChg>
        <pc:picChg chg="del">
          <ac:chgData name="Scelo Hlope" userId="228367d7f45710f7" providerId="LiveId" clId="{94C151B3-D586-4D3C-8C39-16DF8502471F}" dt="2024-01-21T12:20:33.425" v="4408" actId="478"/>
          <ac:picMkLst>
            <pc:docMk/>
            <pc:sldMk cId="505802237" sldId="320"/>
            <ac:picMk id="18" creationId="{D454943A-6AB7-C7E6-9FFA-7E6B1128FE3C}"/>
          </ac:picMkLst>
        </pc:picChg>
        <pc:picChg chg="mod">
          <ac:chgData name="Scelo Hlope" userId="228367d7f45710f7" providerId="LiveId" clId="{94C151B3-D586-4D3C-8C39-16DF8502471F}" dt="2024-01-21T12:46:40.318" v="4558"/>
          <ac:picMkLst>
            <pc:docMk/>
            <pc:sldMk cId="505802237" sldId="320"/>
            <ac:picMk id="25" creationId="{CE147E39-63C6-20A2-4F11-4652D91E46FF}"/>
          </ac:picMkLst>
        </pc:picChg>
        <pc:picChg chg="mod">
          <ac:chgData name="Scelo Hlope" userId="228367d7f45710f7" providerId="LiveId" clId="{94C151B3-D586-4D3C-8C39-16DF8502471F}" dt="2024-01-21T12:46:40.318" v="4558"/>
          <ac:picMkLst>
            <pc:docMk/>
            <pc:sldMk cId="505802237" sldId="320"/>
            <ac:picMk id="26" creationId="{8FB2E382-E162-DC27-3E97-C53CCCE6BDCD}"/>
          </ac:picMkLst>
        </pc:picChg>
        <pc:picChg chg="mod">
          <ac:chgData name="Scelo Hlope" userId="228367d7f45710f7" providerId="LiveId" clId="{94C151B3-D586-4D3C-8C39-16DF8502471F}" dt="2024-01-21T12:46:40.318" v="4558"/>
          <ac:picMkLst>
            <pc:docMk/>
            <pc:sldMk cId="505802237" sldId="320"/>
            <ac:picMk id="27" creationId="{BCBC9510-0FD3-D17C-652F-BAE9617499FA}"/>
          </ac:picMkLst>
        </pc:picChg>
        <pc:picChg chg="mod">
          <ac:chgData name="Scelo Hlope" userId="228367d7f45710f7" providerId="LiveId" clId="{94C151B3-D586-4D3C-8C39-16DF8502471F}" dt="2024-01-21T12:46:40.318" v="4558"/>
          <ac:picMkLst>
            <pc:docMk/>
            <pc:sldMk cId="505802237" sldId="320"/>
            <ac:picMk id="28" creationId="{A4A5DC8F-BD97-2672-2AAA-C63D6B4B4E80}"/>
          </ac:picMkLst>
        </pc:picChg>
        <pc:picChg chg="mod topLvl">
          <ac:chgData name="Scelo Hlope" userId="228367d7f45710f7" providerId="LiveId" clId="{94C151B3-D586-4D3C-8C39-16DF8502471F}" dt="2024-01-21T12:47:56.673" v="4567" actId="164"/>
          <ac:picMkLst>
            <pc:docMk/>
            <pc:sldMk cId="505802237" sldId="320"/>
            <ac:picMk id="49" creationId="{8FB2E382-E162-DC27-3E97-C53CCCE6BDCD}"/>
          </ac:picMkLst>
        </pc:picChg>
        <pc:picChg chg="mod topLvl">
          <ac:chgData name="Scelo Hlope" userId="228367d7f45710f7" providerId="LiveId" clId="{94C151B3-D586-4D3C-8C39-16DF8502471F}" dt="2024-01-21T12:47:56.673" v="4567" actId="164"/>
          <ac:picMkLst>
            <pc:docMk/>
            <pc:sldMk cId="505802237" sldId="320"/>
            <ac:picMk id="50" creationId="{BCBC9510-0FD3-D17C-652F-BAE9617499FA}"/>
          </ac:picMkLst>
        </pc:picChg>
        <pc:picChg chg="mod topLvl">
          <ac:chgData name="Scelo Hlope" userId="228367d7f45710f7" providerId="LiveId" clId="{94C151B3-D586-4D3C-8C39-16DF8502471F}" dt="2024-01-21T12:47:56.673" v="4567" actId="164"/>
          <ac:picMkLst>
            <pc:docMk/>
            <pc:sldMk cId="505802237" sldId="320"/>
            <ac:picMk id="56" creationId="{A4A5DC8F-BD97-2672-2AAA-C63D6B4B4E80}"/>
          </ac:picMkLst>
        </pc:picChg>
        <pc:picChg chg="del">
          <ac:chgData name="Scelo Hlope" userId="228367d7f45710f7" providerId="LiveId" clId="{94C151B3-D586-4D3C-8C39-16DF8502471F}" dt="2024-01-21T11:54:43.697" v="4383" actId="21"/>
          <ac:picMkLst>
            <pc:docMk/>
            <pc:sldMk cId="505802237" sldId="320"/>
            <ac:picMk id="1026" creationId="{165EF4C7-7F8A-DA6A-EA45-8F286B6C1065}"/>
          </ac:picMkLst>
        </pc:picChg>
        <pc:picChg chg="add del mod">
          <ac:chgData name="Scelo Hlope" userId="228367d7f45710f7" providerId="LiveId" clId="{94C151B3-D586-4D3C-8C39-16DF8502471F}" dt="2024-01-21T14:19:42.302" v="4675" actId="21"/>
          <ac:picMkLst>
            <pc:docMk/>
            <pc:sldMk cId="505802237" sldId="320"/>
            <ac:picMk id="2050" creationId="{9877EDC5-1120-EEE1-D42B-F0D9EEC9F304}"/>
          </ac:picMkLst>
        </pc:picChg>
      </pc:sldChg>
      <pc:sldChg chg="addSp modSp del">
        <pc:chgData name="Scelo Hlope" userId="228367d7f45710f7" providerId="LiveId" clId="{94C151B3-D586-4D3C-8C39-16DF8502471F}" dt="2024-01-17T15:18:20.448" v="1439" actId="2696"/>
        <pc:sldMkLst>
          <pc:docMk/>
          <pc:sldMk cId="2407987769" sldId="320"/>
        </pc:sldMkLst>
        <pc:picChg chg="add mod">
          <ac:chgData name="Scelo Hlope" userId="228367d7f45710f7" providerId="LiveId" clId="{94C151B3-D586-4D3C-8C39-16DF8502471F}" dt="2024-01-17T04:54:14.375" v="735" actId="1076"/>
          <ac:picMkLst>
            <pc:docMk/>
            <pc:sldMk cId="2407987769" sldId="320"/>
            <ac:picMk id="1026" creationId="{165EF4C7-7F8A-DA6A-EA45-8F286B6C1065}"/>
          </ac:picMkLst>
        </pc:picChg>
      </pc:sldChg>
      <pc:sldChg chg="addSp delSp modSp del mod ord">
        <pc:chgData name="Scelo Hlope" userId="228367d7f45710f7" providerId="LiveId" clId="{94C151B3-D586-4D3C-8C39-16DF8502471F}" dt="2024-01-17T15:18:20.448" v="1439" actId="2696"/>
        <pc:sldMkLst>
          <pc:docMk/>
          <pc:sldMk cId="1184705781" sldId="321"/>
        </pc:sldMkLst>
        <pc:spChg chg="add del mod">
          <ac:chgData name="Scelo Hlope" userId="228367d7f45710f7" providerId="LiveId" clId="{94C151B3-D586-4D3C-8C39-16DF8502471F}" dt="2024-01-17T14:09:54.309" v="1136" actId="21"/>
          <ac:spMkLst>
            <pc:docMk/>
            <pc:sldMk cId="1184705781" sldId="321"/>
            <ac:spMk id="7" creationId="{4ECACB6E-3073-9D3F-F964-45BE5A810A0B}"/>
          </ac:spMkLst>
        </pc:spChg>
        <pc:spChg chg="mod">
          <ac:chgData name="Scelo Hlope" userId="228367d7f45710f7" providerId="LiveId" clId="{94C151B3-D586-4D3C-8C39-16DF8502471F}" dt="2024-01-17T14:55:41.428" v="1400" actId="207"/>
          <ac:spMkLst>
            <pc:docMk/>
            <pc:sldMk cId="1184705781" sldId="321"/>
            <ac:spMk id="11" creationId="{085FE1B4-2A8C-FE12-0754-41BE03C38DFB}"/>
          </ac:spMkLst>
        </pc:spChg>
        <pc:spChg chg="del">
          <ac:chgData name="Scelo Hlope" userId="228367d7f45710f7" providerId="LiveId" clId="{94C151B3-D586-4D3C-8C39-16DF8502471F}" dt="2024-01-17T10:27:32.744" v="849" actId="478"/>
          <ac:spMkLst>
            <pc:docMk/>
            <pc:sldMk cId="1184705781" sldId="321"/>
            <ac:spMk id="11" creationId="{6C078CA3-6ABC-7173-7AC2-72898E4D8EF1}"/>
          </ac:spMkLst>
        </pc:spChg>
        <pc:spChg chg="mod">
          <ac:chgData name="Scelo Hlope" userId="228367d7f45710f7" providerId="LiveId" clId="{94C151B3-D586-4D3C-8C39-16DF8502471F}" dt="2024-01-17T14:55:41.428" v="1400" actId="207"/>
          <ac:spMkLst>
            <pc:docMk/>
            <pc:sldMk cId="1184705781" sldId="321"/>
            <ac:spMk id="12" creationId="{94029486-D03F-1BFA-E804-20763FFE9B9B}"/>
          </ac:spMkLst>
        </pc:spChg>
        <pc:spChg chg="mod">
          <ac:chgData name="Scelo Hlope" userId="228367d7f45710f7" providerId="LiveId" clId="{94C151B3-D586-4D3C-8C39-16DF8502471F}" dt="2024-01-17T14:55:41.428" v="1400" actId="207"/>
          <ac:spMkLst>
            <pc:docMk/>
            <pc:sldMk cId="1184705781" sldId="321"/>
            <ac:spMk id="13" creationId="{946ADA17-0053-3FD2-6CCB-A87E7BF90EBE}"/>
          </ac:spMkLst>
        </pc:spChg>
        <pc:spChg chg="del">
          <ac:chgData name="Scelo Hlope" userId="228367d7f45710f7" providerId="LiveId" clId="{94C151B3-D586-4D3C-8C39-16DF8502471F}" dt="2024-01-17T10:27:28.351" v="847" actId="478"/>
          <ac:spMkLst>
            <pc:docMk/>
            <pc:sldMk cId="1184705781" sldId="321"/>
            <ac:spMk id="13" creationId="{A89C37E5-899E-A328-B0B7-04E982194D00}"/>
          </ac:spMkLst>
        </pc:spChg>
        <pc:spChg chg="del">
          <ac:chgData name="Scelo Hlope" userId="228367d7f45710f7" providerId="LiveId" clId="{94C151B3-D586-4D3C-8C39-16DF8502471F}" dt="2024-01-17T10:27:30.277" v="848" actId="478"/>
          <ac:spMkLst>
            <pc:docMk/>
            <pc:sldMk cId="1184705781" sldId="321"/>
            <ac:spMk id="21" creationId="{BCFE5D35-F0C4-AD28-59A5-F6DA476A2CFE}"/>
          </ac:spMkLst>
        </pc:spChg>
        <pc:spChg chg="mod">
          <ac:chgData name="Scelo Hlope" userId="228367d7f45710f7" providerId="LiveId" clId="{94C151B3-D586-4D3C-8C39-16DF8502471F}" dt="2024-01-17T14:55:41.428" v="1400" actId="207"/>
          <ac:spMkLst>
            <pc:docMk/>
            <pc:sldMk cId="1184705781" sldId="321"/>
            <ac:spMk id="21" creationId="{FB6EE368-1DDC-21DF-5371-A16D827FFDB2}"/>
          </ac:spMkLst>
        </pc:spChg>
        <pc:spChg chg="mod">
          <ac:chgData name="Scelo Hlope" userId="228367d7f45710f7" providerId="LiveId" clId="{94C151B3-D586-4D3C-8C39-16DF8502471F}" dt="2024-01-17T14:55:41.428" v="1400" actId="207"/>
          <ac:spMkLst>
            <pc:docMk/>
            <pc:sldMk cId="1184705781" sldId="321"/>
            <ac:spMk id="22" creationId="{D73251A2-449C-3EB9-0480-6F409EDC01FD}"/>
          </ac:spMkLst>
        </pc:spChg>
        <pc:spChg chg="mod">
          <ac:chgData name="Scelo Hlope" userId="228367d7f45710f7" providerId="LiveId" clId="{94C151B3-D586-4D3C-8C39-16DF8502471F}" dt="2024-01-17T14:55:41.428" v="1400" actId="207"/>
          <ac:spMkLst>
            <pc:docMk/>
            <pc:sldMk cId="1184705781" sldId="321"/>
            <ac:spMk id="29" creationId="{20E89292-80CB-B02F-E581-233D025A5905}"/>
          </ac:spMkLst>
        </pc:spChg>
        <pc:spChg chg="add mod">
          <ac:chgData name="Scelo Hlope" userId="228367d7f45710f7" providerId="LiveId" clId="{94C151B3-D586-4D3C-8C39-16DF8502471F}" dt="2024-01-17T14:55:46.808" v="1401" actId="207"/>
          <ac:spMkLst>
            <pc:docMk/>
            <pc:sldMk cId="1184705781" sldId="321"/>
            <ac:spMk id="31" creationId="{5A48179F-7CAD-D500-4654-A6514CC37ED8}"/>
          </ac:spMkLst>
        </pc:spChg>
        <pc:spChg chg="mod">
          <ac:chgData name="Scelo Hlope" userId="228367d7f45710f7" providerId="LiveId" clId="{94C151B3-D586-4D3C-8C39-16DF8502471F}" dt="2024-01-17T10:23:28.013" v="812" actId="207"/>
          <ac:spMkLst>
            <pc:docMk/>
            <pc:sldMk cId="1184705781" sldId="321"/>
            <ac:spMk id="32" creationId="{D4C4DAF8-F5E7-C9DE-E738-AF8203695308}"/>
          </ac:spMkLst>
        </pc:spChg>
        <pc:spChg chg="mod">
          <ac:chgData name="Scelo Hlope" userId="228367d7f45710f7" providerId="LiveId" clId="{94C151B3-D586-4D3C-8C39-16DF8502471F}" dt="2024-01-17T10:35:54.280" v="856"/>
          <ac:spMkLst>
            <pc:docMk/>
            <pc:sldMk cId="1184705781" sldId="321"/>
            <ac:spMk id="35" creationId="{43BF6B8D-B023-B7B9-8654-4AF34244C4F0}"/>
          </ac:spMkLst>
        </pc:spChg>
        <pc:spChg chg="mod">
          <ac:chgData name="Scelo Hlope" userId="228367d7f45710f7" providerId="LiveId" clId="{94C151B3-D586-4D3C-8C39-16DF8502471F}" dt="2024-01-17T10:35:54.280" v="856"/>
          <ac:spMkLst>
            <pc:docMk/>
            <pc:sldMk cId="1184705781" sldId="321"/>
            <ac:spMk id="36" creationId="{EB8876E9-10EF-7D52-54AF-CC7041923FBA}"/>
          </ac:spMkLst>
        </pc:spChg>
        <pc:spChg chg="mod">
          <ac:chgData name="Scelo Hlope" userId="228367d7f45710f7" providerId="LiveId" clId="{94C151B3-D586-4D3C-8C39-16DF8502471F}" dt="2024-01-17T14:54:51.955" v="1396" actId="403"/>
          <ac:spMkLst>
            <pc:docMk/>
            <pc:sldMk cId="1184705781" sldId="321"/>
            <ac:spMk id="37" creationId="{79DFC70B-435E-25C4-5E1C-23D21B0E5132}"/>
          </ac:spMkLst>
        </pc:spChg>
        <pc:spChg chg="mod">
          <ac:chgData name="Scelo Hlope" userId="228367d7f45710f7" providerId="LiveId" clId="{94C151B3-D586-4D3C-8C39-16DF8502471F}" dt="2024-01-17T10:35:54.280" v="856"/>
          <ac:spMkLst>
            <pc:docMk/>
            <pc:sldMk cId="1184705781" sldId="321"/>
            <ac:spMk id="38" creationId="{B0BE076A-3750-9011-6B05-D2D54914B674}"/>
          </ac:spMkLst>
        </pc:spChg>
        <pc:spChg chg="mod topLvl">
          <ac:chgData name="Scelo Hlope" userId="228367d7f45710f7" providerId="LiveId" clId="{94C151B3-D586-4D3C-8C39-16DF8502471F}" dt="2024-01-17T14:55:41.428" v="1400" actId="207"/>
          <ac:spMkLst>
            <pc:docMk/>
            <pc:sldMk cId="1184705781" sldId="321"/>
            <ac:spMk id="39" creationId="{71BDFFF6-BBAD-8C87-7B22-BE0FDF5CD246}"/>
          </ac:spMkLst>
        </pc:spChg>
        <pc:spChg chg="mod">
          <ac:chgData name="Scelo Hlope" userId="228367d7f45710f7" providerId="LiveId" clId="{94C151B3-D586-4D3C-8C39-16DF8502471F}" dt="2024-01-17T10:35:54.280" v="856"/>
          <ac:spMkLst>
            <pc:docMk/>
            <pc:sldMk cId="1184705781" sldId="321"/>
            <ac:spMk id="40" creationId="{2B68419D-4F34-C5AC-E594-590FC46FF605}"/>
          </ac:spMkLst>
        </pc:spChg>
        <pc:spChg chg="mod">
          <ac:chgData name="Scelo Hlope" userId="228367d7f45710f7" providerId="LiveId" clId="{94C151B3-D586-4D3C-8C39-16DF8502471F}" dt="2024-01-17T10:35:54.280" v="856"/>
          <ac:spMkLst>
            <pc:docMk/>
            <pc:sldMk cId="1184705781" sldId="321"/>
            <ac:spMk id="41" creationId="{23482033-84AB-9DAC-F966-FB0F8572FA64}"/>
          </ac:spMkLst>
        </pc:spChg>
        <pc:spChg chg="mod">
          <ac:chgData name="Scelo Hlope" userId="228367d7f45710f7" providerId="LiveId" clId="{94C151B3-D586-4D3C-8C39-16DF8502471F}" dt="2024-01-17T10:35:54.280" v="856"/>
          <ac:spMkLst>
            <pc:docMk/>
            <pc:sldMk cId="1184705781" sldId="321"/>
            <ac:spMk id="42" creationId="{360E3168-7932-48AE-E166-7908E719C9F5}"/>
          </ac:spMkLst>
        </pc:spChg>
        <pc:spChg chg="mod">
          <ac:chgData name="Scelo Hlope" userId="228367d7f45710f7" providerId="LiveId" clId="{94C151B3-D586-4D3C-8C39-16DF8502471F}" dt="2024-01-17T10:35:54.280" v="856"/>
          <ac:spMkLst>
            <pc:docMk/>
            <pc:sldMk cId="1184705781" sldId="321"/>
            <ac:spMk id="43" creationId="{FCD7002F-0458-CB10-8A9A-DBB5F0B5B764}"/>
          </ac:spMkLst>
        </pc:spChg>
        <pc:spChg chg="mod">
          <ac:chgData name="Scelo Hlope" userId="228367d7f45710f7" providerId="LiveId" clId="{94C151B3-D586-4D3C-8C39-16DF8502471F}" dt="2024-01-17T10:35:54.280" v="856"/>
          <ac:spMkLst>
            <pc:docMk/>
            <pc:sldMk cId="1184705781" sldId="321"/>
            <ac:spMk id="44" creationId="{3D2962F9-2C4A-3C5D-77C4-B9B7B8A86E92}"/>
          </ac:spMkLst>
        </pc:spChg>
        <pc:spChg chg="mod">
          <ac:chgData name="Scelo Hlope" userId="228367d7f45710f7" providerId="LiveId" clId="{94C151B3-D586-4D3C-8C39-16DF8502471F}" dt="2024-01-17T10:35:54.280" v="856"/>
          <ac:spMkLst>
            <pc:docMk/>
            <pc:sldMk cId="1184705781" sldId="321"/>
            <ac:spMk id="46" creationId="{40CBF5E8-EEB1-9787-4940-91BD397A380D}"/>
          </ac:spMkLst>
        </pc:spChg>
        <pc:spChg chg="mod">
          <ac:chgData name="Scelo Hlope" userId="228367d7f45710f7" providerId="LiveId" clId="{94C151B3-D586-4D3C-8C39-16DF8502471F}" dt="2024-01-17T10:35:54.280" v="856"/>
          <ac:spMkLst>
            <pc:docMk/>
            <pc:sldMk cId="1184705781" sldId="321"/>
            <ac:spMk id="47" creationId="{B65AD597-78D6-DDEC-1622-D91FD467B498}"/>
          </ac:spMkLst>
        </pc:spChg>
        <pc:spChg chg="mod">
          <ac:chgData name="Scelo Hlope" userId="228367d7f45710f7" providerId="LiveId" clId="{94C151B3-D586-4D3C-8C39-16DF8502471F}" dt="2024-01-17T10:35:54.280" v="856"/>
          <ac:spMkLst>
            <pc:docMk/>
            <pc:sldMk cId="1184705781" sldId="321"/>
            <ac:spMk id="48" creationId="{05FEF872-88AD-B11B-46CE-F66995836612}"/>
          </ac:spMkLst>
        </pc:spChg>
        <pc:spChg chg="mod">
          <ac:chgData name="Scelo Hlope" userId="228367d7f45710f7" providerId="LiveId" clId="{94C151B3-D586-4D3C-8C39-16DF8502471F}" dt="2024-01-17T10:35:54.280" v="856"/>
          <ac:spMkLst>
            <pc:docMk/>
            <pc:sldMk cId="1184705781" sldId="321"/>
            <ac:spMk id="50" creationId="{512AFDF7-0291-23EB-A488-0D2FB08C839C}"/>
          </ac:spMkLst>
        </pc:spChg>
        <pc:spChg chg="mod">
          <ac:chgData name="Scelo Hlope" userId="228367d7f45710f7" providerId="LiveId" clId="{94C151B3-D586-4D3C-8C39-16DF8502471F}" dt="2024-01-17T10:35:54.280" v="856"/>
          <ac:spMkLst>
            <pc:docMk/>
            <pc:sldMk cId="1184705781" sldId="321"/>
            <ac:spMk id="51" creationId="{82AC33BB-A28A-7D5B-AC54-7D7E14B9CF18}"/>
          </ac:spMkLst>
        </pc:spChg>
        <pc:spChg chg="mod">
          <ac:chgData name="Scelo Hlope" userId="228367d7f45710f7" providerId="LiveId" clId="{94C151B3-D586-4D3C-8C39-16DF8502471F}" dt="2024-01-17T10:35:54.280" v="856"/>
          <ac:spMkLst>
            <pc:docMk/>
            <pc:sldMk cId="1184705781" sldId="321"/>
            <ac:spMk id="52" creationId="{A73BF0B1-B23A-D7DA-823B-ECC48A9BC58E}"/>
          </ac:spMkLst>
        </pc:spChg>
        <pc:spChg chg="mod">
          <ac:chgData name="Scelo Hlope" userId="228367d7f45710f7" providerId="LiveId" clId="{94C151B3-D586-4D3C-8C39-16DF8502471F}" dt="2024-01-17T10:35:54.280" v="856"/>
          <ac:spMkLst>
            <pc:docMk/>
            <pc:sldMk cId="1184705781" sldId="321"/>
            <ac:spMk id="53" creationId="{78FDC184-F433-0C05-E915-F640F53C5A27}"/>
          </ac:spMkLst>
        </pc:spChg>
        <pc:spChg chg="mod">
          <ac:chgData name="Scelo Hlope" userId="228367d7f45710f7" providerId="LiveId" clId="{94C151B3-D586-4D3C-8C39-16DF8502471F}" dt="2024-01-17T10:35:54.280" v="856"/>
          <ac:spMkLst>
            <pc:docMk/>
            <pc:sldMk cId="1184705781" sldId="321"/>
            <ac:spMk id="54" creationId="{387E8533-EF44-D00F-B17F-02B08199B162}"/>
          </ac:spMkLst>
        </pc:spChg>
        <pc:spChg chg="mod">
          <ac:chgData name="Scelo Hlope" userId="228367d7f45710f7" providerId="LiveId" clId="{94C151B3-D586-4D3C-8C39-16DF8502471F}" dt="2024-01-17T10:35:54.280" v="856"/>
          <ac:spMkLst>
            <pc:docMk/>
            <pc:sldMk cId="1184705781" sldId="321"/>
            <ac:spMk id="55" creationId="{D3B3380C-1D04-81C9-75BF-F1DF5545D881}"/>
          </ac:spMkLst>
        </pc:spChg>
        <pc:spChg chg="mod">
          <ac:chgData name="Scelo Hlope" userId="228367d7f45710f7" providerId="LiveId" clId="{94C151B3-D586-4D3C-8C39-16DF8502471F}" dt="2024-01-17T14:54:51.380" v="1395" actId="1036"/>
          <ac:spMkLst>
            <pc:docMk/>
            <pc:sldMk cId="1184705781" sldId="321"/>
            <ac:spMk id="56" creationId="{6198EA00-03FC-466E-9511-9055B1F4A514}"/>
          </ac:spMkLst>
        </pc:spChg>
        <pc:spChg chg="mod">
          <ac:chgData name="Scelo Hlope" userId="228367d7f45710f7" providerId="LiveId" clId="{94C151B3-D586-4D3C-8C39-16DF8502471F}" dt="2024-01-17T10:35:54.280" v="856"/>
          <ac:spMkLst>
            <pc:docMk/>
            <pc:sldMk cId="1184705781" sldId="321"/>
            <ac:spMk id="57" creationId="{549BEB8B-6A22-DEBC-401F-13519F57393E}"/>
          </ac:spMkLst>
        </pc:spChg>
        <pc:spChg chg="mod">
          <ac:chgData name="Scelo Hlope" userId="228367d7f45710f7" providerId="LiveId" clId="{94C151B3-D586-4D3C-8C39-16DF8502471F}" dt="2024-01-17T10:35:54.280" v="856"/>
          <ac:spMkLst>
            <pc:docMk/>
            <pc:sldMk cId="1184705781" sldId="321"/>
            <ac:spMk id="58" creationId="{197C86F8-7A1A-664D-0750-DA4CB4AFE55E}"/>
          </ac:spMkLst>
        </pc:spChg>
        <pc:spChg chg="mod">
          <ac:chgData name="Scelo Hlope" userId="228367d7f45710f7" providerId="LiveId" clId="{94C151B3-D586-4D3C-8C39-16DF8502471F}" dt="2024-01-17T10:35:54.280" v="856"/>
          <ac:spMkLst>
            <pc:docMk/>
            <pc:sldMk cId="1184705781" sldId="321"/>
            <ac:spMk id="60" creationId="{D1D33FCC-5FF5-1156-6C04-F173D30CF4DF}"/>
          </ac:spMkLst>
        </pc:spChg>
        <pc:spChg chg="mod">
          <ac:chgData name="Scelo Hlope" userId="228367d7f45710f7" providerId="LiveId" clId="{94C151B3-D586-4D3C-8C39-16DF8502471F}" dt="2024-01-17T10:35:54.280" v="856"/>
          <ac:spMkLst>
            <pc:docMk/>
            <pc:sldMk cId="1184705781" sldId="321"/>
            <ac:spMk id="61" creationId="{011CE0E9-4364-1172-FF23-670ACE9E7414}"/>
          </ac:spMkLst>
        </pc:spChg>
        <pc:spChg chg="mod">
          <ac:chgData name="Scelo Hlope" userId="228367d7f45710f7" providerId="LiveId" clId="{94C151B3-D586-4D3C-8C39-16DF8502471F}" dt="2024-01-17T10:35:54.280" v="856"/>
          <ac:spMkLst>
            <pc:docMk/>
            <pc:sldMk cId="1184705781" sldId="321"/>
            <ac:spMk id="62" creationId="{53F1AF2A-9B39-E5AD-8B7F-5AA64266569D}"/>
          </ac:spMkLst>
        </pc:spChg>
        <pc:spChg chg="mod">
          <ac:chgData name="Scelo Hlope" userId="228367d7f45710f7" providerId="LiveId" clId="{94C151B3-D586-4D3C-8C39-16DF8502471F}" dt="2024-01-17T14:11:02.523" v="1151" actId="207"/>
          <ac:spMkLst>
            <pc:docMk/>
            <pc:sldMk cId="1184705781" sldId="321"/>
            <ac:spMk id="64" creationId="{7CD295AC-E78C-D0BD-10D9-2B7CFBC6CD13}"/>
          </ac:spMkLst>
        </pc:spChg>
        <pc:spChg chg="mod">
          <ac:chgData name="Scelo Hlope" userId="228367d7f45710f7" providerId="LiveId" clId="{94C151B3-D586-4D3C-8C39-16DF8502471F}" dt="2024-01-17T14:11:02.523" v="1151" actId="207"/>
          <ac:spMkLst>
            <pc:docMk/>
            <pc:sldMk cId="1184705781" sldId="321"/>
            <ac:spMk id="65" creationId="{F409EFD1-86EE-529D-E010-4E3946F24C8F}"/>
          </ac:spMkLst>
        </pc:spChg>
        <pc:spChg chg="mod">
          <ac:chgData name="Scelo Hlope" userId="228367d7f45710f7" providerId="LiveId" clId="{94C151B3-D586-4D3C-8C39-16DF8502471F}" dt="2024-01-17T14:11:02.523" v="1151" actId="207"/>
          <ac:spMkLst>
            <pc:docMk/>
            <pc:sldMk cId="1184705781" sldId="321"/>
            <ac:spMk id="66" creationId="{58B1178A-C023-7C16-7F60-290D51C15519}"/>
          </ac:spMkLst>
        </pc:spChg>
        <pc:spChg chg="mod">
          <ac:chgData name="Scelo Hlope" userId="228367d7f45710f7" providerId="LiveId" clId="{94C151B3-D586-4D3C-8C39-16DF8502471F}" dt="2024-01-17T14:11:02.523" v="1151" actId="207"/>
          <ac:spMkLst>
            <pc:docMk/>
            <pc:sldMk cId="1184705781" sldId="321"/>
            <ac:spMk id="67" creationId="{C99A5FBA-A2DC-87B3-079F-0445E724731D}"/>
          </ac:spMkLst>
        </pc:spChg>
        <pc:spChg chg="mod">
          <ac:chgData name="Scelo Hlope" userId="228367d7f45710f7" providerId="LiveId" clId="{94C151B3-D586-4D3C-8C39-16DF8502471F}" dt="2024-01-17T14:11:02.523" v="1151" actId="207"/>
          <ac:spMkLst>
            <pc:docMk/>
            <pc:sldMk cId="1184705781" sldId="321"/>
            <ac:spMk id="68" creationId="{552AADAC-FBAA-BCFB-40CF-3F95789B4D8F}"/>
          </ac:spMkLst>
        </pc:spChg>
        <pc:spChg chg="mod">
          <ac:chgData name="Scelo Hlope" userId="228367d7f45710f7" providerId="LiveId" clId="{94C151B3-D586-4D3C-8C39-16DF8502471F}" dt="2024-01-17T14:11:02.523" v="1151" actId="207"/>
          <ac:spMkLst>
            <pc:docMk/>
            <pc:sldMk cId="1184705781" sldId="321"/>
            <ac:spMk id="69" creationId="{582A6DDE-8959-4E47-D77A-0D9CF06810E2}"/>
          </ac:spMkLst>
        </pc:spChg>
        <pc:spChg chg="mod">
          <ac:chgData name="Scelo Hlope" userId="228367d7f45710f7" providerId="LiveId" clId="{94C151B3-D586-4D3C-8C39-16DF8502471F}" dt="2024-01-17T14:11:02.523" v="1151" actId="207"/>
          <ac:spMkLst>
            <pc:docMk/>
            <pc:sldMk cId="1184705781" sldId="321"/>
            <ac:spMk id="70" creationId="{B824F2D1-A6FD-E4C8-09D4-007B215CEB23}"/>
          </ac:spMkLst>
        </pc:spChg>
        <pc:spChg chg="mod">
          <ac:chgData name="Scelo Hlope" userId="228367d7f45710f7" providerId="LiveId" clId="{94C151B3-D586-4D3C-8C39-16DF8502471F}" dt="2024-01-17T14:11:02.523" v="1151" actId="207"/>
          <ac:spMkLst>
            <pc:docMk/>
            <pc:sldMk cId="1184705781" sldId="321"/>
            <ac:spMk id="71" creationId="{55FF4706-ACCC-F6F8-B261-7031DD83E835}"/>
          </ac:spMkLst>
        </pc:spChg>
        <pc:spChg chg="mod">
          <ac:chgData name="Scelo Hlope" userId="228367d7f45710f7" providerId="LiveId" clId="{94C151B3-D586-4D3C-8C39-16DF8502471F}" dt="2024-01-17T14:11:02.523" v="1151" actId="207"/>
          <ac:spMkLst>
            <pc:docMk/>
            <pc:sldMk cId="1184705781" sldId="321"/>
            <ac:spMk id="72" creationId="{EEA90DCA-EEEF-5F55-345B-89E9FF0B4E50}"/>
          </ac:spMkLst>
        </pc:spChg>
        <pc:spChg chg="mod">
          <ac:chgData name="Scelo Hlope" userId="228367d7f45710f7" providerId="LiveId" clId="{94C151B3-D586-4D3C-8C39-16DF8502471F}" dt="2024-01-17T14:11:02.523" v="1151" actId="207"/>
          <ac:spMkLst>
            <pc:docMk/>
            <pc:sldMk cId="1184705781" sldId="321"/>
            <ac:spMk id="73" creationId="{1D3BC607-1F02-5B82-EDBB-AF38B20075FF}"/>
          </ac:spMkLst>
        </pc:spChg>
        <pc:spChg chg="mod">
          <ac:chgData name="Scelo Hlope" userId="228367d7f45710f7" providerId="LiveId" clId="{94C151B3-D586-4D3C-8C39-16DF8502471F}" dt="2024-01-17T14:17:07.540" v="1243" actId="1076"/>
          <ac:spMkLst>
            <pc:docMk/>
            <pc:sldMk cId="1184705781" sldId="321"/>
            <ac:spMk id="74" creationId="{32EF2875-BE61-6B6B-EDFC-0ADAB9DED060}"/>
          </ac:spMkLst>
        </pc:spChg>
        <pc:spChg chg="mod">
          <ac:chgData name="Scelo Hlope" userId="228367d7f45710f7" providerId="LiveId" clId="{94C151B3-D586-4D3C-8C39-16DF8502471F}" dt="2024-01-17T14:17:02.306" v="1242" actId="1076"/>
          <ac:spMkLst>
            <pc:docMk/>
            <pc:sldMk cId="1184705781" sldId="321"/>
            <ac:spMk id="75" creationId="{CD6414B3-9C3B-0409-D297-DDC40D7660C8}"/>
          </ac:spMkLst>
        </pc:spChg>
        <pc:spChg chg="mod">
          <ac:chgData name="Scelo Hlope" userId="228367d7f45710f7" providerId="LiveId" clId="{94C151B3-D586-4D3C-8C39-16DF8502471F}" dt="2024-01-17T14:15:43.713" v="1224" actId="1076"/>
          <ac:spMkLst>
            <pc:docMk/>
            <pc:sldMk cId="1184705781" sldId="321"/>
            <ac:spMk id="76" creationId="{F4C4D169-8130-5CDB-8864-72832DEA2CF5}"/>
          </ac:spMkLst>
        </pc:spChg>
        <pc:spChg chg="mod">
          <ac:chgData name="Scelo Hlope" userId="228367d7f45710f7" providerId="LiveId" clId="{94C151B3-D586-4D3C-8C39-16DF8502471F}" dt="2024-01-17T14:15:54.742" v="1227" actId="1076"/>
          <ac:spMkLst>
            <pc:docMk/>
            <pc:sldMk cId="1184705781" sldId="321"/>
            <ac:spMk id="77" creationId="{FF7CDA9A-4E18-EBE9-BDA2-497D2E77A6E4}"/>
          </ac:spMkLst>
        </pc:spChg>
        <pc:spChg chg="mod">
          <ac:chgData name="Scelo Hlope" userId="228367d7f45710f7" providerId="LiveId" clId="{94C151B3-D586-4D3C-8C39-16DF8502471F}" dt="2024-01-17T14:16:21.566" v="1231" actId="1076"/>
          <ac:spMkLst>
            <pc:docMk/>
            <pc:sldMk cId="1184705781" sldId="321"/>
            <ac:spMk id="78" creationId="{EE5A27FE-FD92-5250-1E7F-1B687D16C5FA}"/>
          </ac:spMkLst>
        </pc:spChg>
        <pc:spChg chg="mod">
          <ac:chgData name="Scelo Hlope" userId="228367d7f45710f7" providerId="LiveId" clId="{94C151B3-D586-4D3C-8C39-16DF8502471F}" dt="2024-01-17T14:16:37.675" v="1235" actId="1076"/>
          <ac:spMkLst>
            <pc:docMk/>
            <pc:sldMk cId="1184705781" sldId="321"/>
            <ac:spMk id="79" creationId="{B6C9C290-4AD8-DA23-1ADE-C13994351F56}"/>
          </ac:spMkLst>
        </pc:spChg>
        <pc:spChg chg="mod">
          <ac:chgData name="Scelo Hlope" userId="228367d7f45710f7" providerId="LiveId" clId="{94C151B3-D586-4D3C-8C39-16DF8502471F}" dt="2024-01-17T14:16:44.511" v="1237" actId="403"/>
          <ac:spMkLst>
            <pc:docMk/>
            <pc:sldMk cId="1184705781" sldId="321"/>
            <ac:spMk id="80" creationId="{5D577F7D-78C4-8B34-3B89-4244B47C764C}"/>
          </ac:spMkLst>
        </pc:spChg>
        <pc:spChg chg="mod">
          <ac:chgData name="Scelo Hlope" userId="228367d7f45710f7" providerId="LiveId" clId="{94C151B3-D586-4D3C-8C39-16DF8502471F}" dt="2024-01-17T14:16:48.798" v="1238" actId="403"/>
          <ac:spMkLst>
            <pc:docMk/>
            <pc:sldMk cId="1184705781" sldId="321"/>
            <ac:spMk id="81" creationId="{AB0576C5-9A7B-400C-E66B-249E54601E16}"/>
          </ac:spMkLst>
        </pc:spChg>
        <pc:spChg chg="mod">
          <ac:chgData name="Scelo Hlope" userId="228367d7f45710f7" providerId="LiveId" clId="{94C151B3-D586-4D3C-8C39-16DF8502471F}" dt="2024-01-17T14:17:34.800" v="1247" actId="1076"/>
          <ac:spMkLst>
            <pc:docMk/>
            <pc:sldMk cId="1184705781" sldId="321"/>
            <ac:spMk id="82" creationId="{45961938-FE61-78DC-4FE0-597B6E4B0310}"/>
          </ac:spMkLst>
        </pc:spChg>
        <pc:spChg chg="del mod">
          <ac:chgData name="Scelo Hlope" userId="228367d7f45710f7" providerId="LiveId" clId="{94C151B3-D586-4D3C-8C39-16DF8502471F}" dt="2024-01-17T10:39:42.890" v="981" actId="478"/>
          <ac:spMkLst>
            <pc:docMk/>
            <pc:sldMk cId="1184705781" sldId="321"/>
            <ac:spMk id="84" creationId="{6685E715-A9E7-7B53-1786-A5386A7B18C1}"/>
          </ac:spMkLst>
        </pc:spChg>
        <pc:spChg chg="del mod">
          <ac:chgData name="Scelo Hlope" userId="228367d7f45710f7" providerId="LiveId" clId="{94C151B3-D586-4D3C-8C39-16DF8502471F}" dt="2024-01-17T10:39:37.307" v="979" actId="478"/>
          <ac:spMkLst>
            <pc:docMk/>
            <pc:sldMk cId="1184705781" sldId="321"/>
            <ac:spMk id="85" creationId="{FB320BC2-06A2-89C0-FF6B-4F03279F2FBC}"/>
          </ac:spMkLst>
        </pc:spChg>
        <pc:spChg chg="del mod topLvl">
          <ac:chgData name="Scelo Hlope" userId="228367d7f45710f7" providerId="LiveId" clId="{94C151B3-D586-4D3C-8C39-16DF8502471F}" dt="2024-01-17T14:54:24.506" v="1370" actId="478"/>
          <ac:spMkLst>
            <pc:docMk/>
            <pc:sldMk cId="1184705781" sldId="321"/>
            <ac:spMk id="86" creationId="{EB934C57-A597-5D90-5759-29498EEE7DD9}"/>
          </ac:spMkLst>
        </pc:spChg>
        <pc:spChg chg="del mod">
          <ac:chgData name="Scelo Hlope" userId="228367d7f45710f7" providerId="LiveId" clId="{94C151B3-D586-4D3C-8C39-16DF8502471F}" dt="2024-01-17T10:39:39.664" v="980" actId="478"/>
          <ac:spMkLst>
            <pc:docMk/>
            <pc:sldMk cId="1184705781" sldId="321"/>
            <ac:spMk id="87" creationId="{4C114893-EBF4-DD3D-C4E3-994FA43075EE}"/>
          </ac:spMkLst>
        </pc:spChg>
        <pc:spChg chg="add del mod">
          <ac:chgData name="Scelo Hlope" userId="228367d7f45710f7" providerId="LiveId" clId="{94C151B3-D586-4D3C-8C39-16DF8502471F}" dt="2024-01-17T10:40:23.620" v="989" actId="478"/>
          <ac:spMkLst>
            <pc:docMk/>
            <pc:sldMk cId="1184705781" sldId="321"/>
            <ac:spMk id="89" creationId="{E4625F4C-34AC-DD29-164C-556F2782F6D2}"/>
          </ac:spMkLst>
        </pc:spChg>
        <pc:spChg chg="add del mod">
          <ac:chgData name="Scelo Hlope" userId="228367d7f45710f7" providerId="LiveId" clId="{94C151B3-D586-4D3C-8C39-16DF8502471F}" dt="2024-01-17T10:40:21.388" v="988" actId="478"/>
          <ac:spMkLst>
            <pc:docMk/>
            <pc:sldMk cId="1184705781" sldId="321"/>
            <ac:spMk id="91" creationId="{B69C7AC4-54DE-B339-E5A7-13EE691AC4F3}"/>
          </ac:spMkLst>
        </pc:spChg>
        <pc:spChg chg="del mod">
          <ac:chgData name="Scelo Hlope" userId="228367d7f45710f7" providerId="LiveId" clId="{94C151B3-D586-4D3C-8C39-16DF8502471F}" dt="2024-01-17T14:21:52.109" v="1277" actId="478"/>
          <ac:spMkLst>
            <pc:docMk/>
            <pc:sldMk cId="1184705781" sldId="321"/>
            <ac:spMk id="95" creationId="{71652421-AAE4-D3E1-BD14-206F15A74E3B}"/>
          </ac:spMkLst>
        </pc:spChg>
        <pc:grpChg chg="add mod">
          <ac:chgData name="Scelo Hlope" userId="228367d7f45710f7" providerId="LiveId" clId="{94C151B3-D586-4D3C-8C39-16DF8502471F}" dt="2024-01-17T14:28:19.556" v="1359" actId="1076"/>
          <ac:grpSpMkLst>
            <pc:docMk/>
            <pc:sldMk cId="1184705781" sldId="321"/>
            <ac:grpSpMk id="8" creationId="{A52AA3FD-885D-3AA3-26BE-85121DA07DAE}"/>
          </ac:grpSpMkLst>
        </pc:grpChg>
        <pc:grpChg chg="mod">
          <ac:chgData name="Scelo Hlope" userId="228367d7f45710f7" providerId="LiveId" clId="{94C151B3-D586-4D3C-8C39-16DF8502471F}" dt="2024-01-17T14:10:32.636" v="1141"/>
          <ac:grpSpMkLst>
            <pc:docMk/>
            <pc:sldMk cId="1184705781" sldId="321"/>
            <ac:grpSpMk id="9" creationId="{F603C68A-FC2C-99B9-1DFE-94700FFBEEED}"/>
          </ac:grpSpMkLst>
        </pc:grpChg>
        <pc:grpChg chg="add mod">
          <ac:chgData name="Scelo Hlope" userId="228367d7f45710f7" providerId="LiveId" clId="{94C151B3-D586-4D3C-8C39-16DF8502471F}" dt="2024-01-17T14:28:19.556" v="1359" actId="1076"/>
          <ac:grpSpMkLst>
            <pc:docMk/>
            <pc:sldMk cId="1184705781" sldId="321"/>
            <ac:grpSpMk id="14" creationId="{4C2F3E15-5EA9-435B-4ACA-63A392E38F39}"/>
          </ac:grpSpMkLst>
        </pc:grpChg>
        <pc:grpChg chg="del">
          <ac:chgData name="Scelo Hlope" userId="228367d7f45710f7" providerId="LiveId" clId="{94C151B3-D586-4D3C-8C39-16DF8502471F}" dt="2024-01-17T10:27:26.270" v="846" actId="478"/>
          <ac:grpSpMkLst>
            <pc:docMk/>
            <pc:sldMk cId="1184705781" sldId="321"/>
            <ac:grpSpMk id="14" creationId="{80C0B1FF-CA8F-6D01-3B6C-EF3FB1A2415B}"/>
          </ac:grpSpMkLst>
        </pc:grpChg>
        <pc:grpChg chg="mod">
          <ac:chgData name="Scelo Hlope" userId="228367d7f45710f7" providerId="LiveId" clId="{94C151B3-D586-4D3C-8C39-16DF8502471F}" dt="2024-01-17T14:19:20.994" v="1254"/>
          <ac:grpSpMkLst>
            <pc:docMk/>
            <pc:sldMk cId="1184705781" sldId="321"/>
            <ac:grpSpMk id="18" creationId="{0BB9BE4F-5D13-F671-2563-7407D4775D48}"/>
          </ac:grpSpMkLst>
        </pc:grpChg>
        <pc:grpChg chg="del">
          <ac:chgData name="Scelo Hlope" userId="228367d7f45710f7" providerId="LiveId" clId="{94C151B3-D586-4D3C-8C39-16DF8502471F}" dt="2024-01-17T14:54:24.506" v="1370" actId="478"/>
          <ac:grpSpMkLst>
            <pc:docMk/>
            <pc:sldMk cId="1184705781" sldId="321"/>
            <ac:grpSpMk id="33" creationId="{4CCDCE7D-7F11-52A8-FFAB-76F2A3D839A6}"/>
          </ac:grpSpMkLst>
        </pc:grpChg>
        <pc:grpChg chg="add mod">
          <ac:chgData name="Scelo Hlope" userId="228367d7f45710f7" providerId="LiveId" clId="{94C151B3-D586-4D3C-8C39-16DF8502471F}" dt="2024-01-17T10:35:54.280" v="856"/>
          <ac:grpSpMkLst>
            <pc:docMk/>
            <pc:sldMk cId="1184705781" sldId="321"/>
            <ac:grpSpMk id="34" creationId="{ECE58DC5-C5AF-6892-6940-E4DA09AA6A43}"/>
          </ac:grpSpMkLst>
        </pc:grpChg>
        <pc:grpChg chg="mod">
          <ac:chgData name="Scelo Hlope" userId="228367d7f45710f7" providerId="LiveId" clId="{94C151B3-D586-4D3C-8C39-16DF8502471F}" dt="2024-01-17T10:35:54.280" v="856"/>
          <ac:grpSpMkLst>
            <pc:docMk/>
            <pc:sldMk cId="1184705781" sldId="321"/>
            <ac:grpSpMk id="59" creationId="{36AC6CA8-D010-1642-4E85-030F482709D5}"/>
          </ac:grpSpMkLst>
        </pc:grpChg>
        <pc:grpChg chg="add mod">
          <ac:chgData name="Scelo Hlope" userId="228367d7f45710f7" providerId="LiveId" clId="{94C151B3-D586-4D3C-8C39-16DF8502471F}" dt="2024-01-17T14:19:17.488" v="1253" actId="1076"/>
          <ac:grpSpMkLst>
            <pc:docMk/>
            <pc:sldMk cId="1184705781" sldId="321"/>
            <ac:grpSpMk id="63" creationId="{E5B6E18F-B3F5-4A5A-591B-18ACE0409B22}"/>
          </ac:grpSpMkLst>
        </pc:grpChg>
        <pc:grpChg chg="del mod">
          <ac:chgData name="Scelo Hlope" userId="228367d7f45710f7" providerId="LiveId" clId="{94C151B3-D586-4D3C-8C39-16DF8502471F}" dt="2024-01-17T10:39:39.664" v="980" actId="478"/>
          <ac:grpSpMkLst>
            <pc:docMk/>
            <pc:sldMk cId="1184705781" sldId="321"/>
            <ac:grpSpMk id="83" creationId="{6956F147-A1F4-6771-E354-DB42C9427170}"/>
          </ac:grpSpMkLst>
        </pc:grpChg>
        <pc:grpChg chg="del">
          <ac:chgData name="Scelo Hlope" userId="228367d7f45710f7" providerId="LiveId" clId="{94C151B3-D586-4D3C-8C39-16DF8502471F}" dt="2024-01-17T14:21:52.109" v="1277" actId="478"/>
          <ac:grpSpMkLst>
            <pc:docMk/>
            <pc:sldMk cId="1184705781" sldId="321"/>
            <ac:grpSpMk id="97" creationId="{C49280E2-A95F-FEED-9B12-523B42972274}"/>
          </ac:grpSpMkLst>
        </pc:grpChg>
        <pc:picChg chg="del">
          <ac:chgData name="Scelo Hlope" userId="228367d7f45710f7" providerId="LiveId" clId="{94C151B3-D586-4D3C-8C39-16DF8502471F}" dt="2024-01-17T10:27:25.004" v="845" actId="478"/>
          <ac:picMkLst>
            <pc:docMk/>
            <pc:sldMk cId="1184705781" sldId="321"/>
            <ac:picMk id="18" creationId="{A5F5F756-FB61-EEF5-DBE7-5276BE6BEB80}"/>
          </ac:picMkLst>
        </pc:picChg>
        <pc:picChg chg="add del mod ord modCrop">
          <ac:chgData name="Scelo Hlope" userId="228367d7f45710f7" providerId="LiveId" clId="{94C151B3-D586-4D3C-8C39-16DF8502471F}" dt="2024-01-17T14:55:09.688" v="1397" actId="478"/>
          <ac:picMkLst>
            <pc:docMk/>
            <pc:sldMk cId="1184705781" sldId="321"/>
            <ac:picMk id="30" creationId="{D6345AC8-DC51-79C0-9954-F032CAA2B4FE}"/>
          </ac:picMkLst>
        </pc:picChg>
        <pc:picChg chg="del">
          <ac:chgData name="Scelo Hlope" userId="228367d7f45710f7" providerId="LiveId" clId="{94C151B3-D586-4D3C-8C39-16DF8502471F}" dt="2024-01-16T20:24:46.604" v="362" actId="478"/>
          <ac:picMkLst>
            <pc:docMk/>
            <pc:sldMk cId="1184705781" sldId="321"/>
            <ac:picMk id="31" creationId="{720128AF-ABA2-365B-6359-E66CDA96E36C}"/>
          </ac:picMkLst>
        </pc:picChg>
        <pc:picChg chg="add mod ord">
          <ac:chgData name="Scelo Hlope" userId="228367d7f45710f7" providerId="LiveId" clId="{94C151B3-D586-4D3C-8C39-16DF8502471F}" dt="2024-01-17T14:55:15.335" v="1399" actId="167"/>
          <ac:picMkLst>
            <pc:docMk/>
            <pc:sldMk cId="1184705781" sldId="321"/>
            <ac:picMk id="34" creationId="{63A999E0-D405-4D7B-272E-3F356FF3B40F}"/>
          </ac:picMkLst>
        </pc:picChg>
        <pc:picChg chg="add del mod">
          <ac:chgData name="Scelo Hlope" userId="228367d7f45710f7" providerId="LiveId" clId="{94C151B3-D586-4D3C-8C39-16DF8502471F}" dt="2024-01-16T20:29:14.805" v="439" actId="21"/>
          <ac:picMkLst>
            <pc:docMk/>
            <pc:sldMk cId="1184705781" sldId="321"/>
            <ac:picMk id="1026" creationId="{165EF4C7-7F8A-DA6A-EA45-8F286B6C1065}"/>
          </ac:picMkLst>
        </pc:picChg>
      </pc:sldChg>
      <pc:sldChg chg="add del ord">
        <pc:chgData name="Scelo Hlope" userId="228367d7f45710f7" providerId="LiveId" clId="{94C151B3-D586-4D3C-8C39-16DF8502471F}" dt="2024-01-21T11:54:22.388" v="4379" actId="47"/>
        <pc:sldMkLst>
          <pc:docMk/>
          <pc:sldMk cId="2134038331" sldId="321"/>
        </pc:sldMkLst>
      </pc:sldChg>
      <pc:sldChg chg="addSp delSp modSp mod ord">
        <pc:chgData name="Scelo Hlope" userId="228367d7f45710f7" providerId="LiveId" clId="{94C151B3-D586-4D3C-8C39-16DF8502471F}" dt="2024-01-22T15:12:37.364" v="5364" actId="14100"/>
        <pc:sldMkLst>
          <pc:docMk/>
          <pc:sldMk cId="3322117682" sldId="327"/>
        </pc:sldMkLst>
        <pc:spChg chg="mod ord">
          <ac:chgData name="Scelo Hlope" userId="228367d7f45710f7" providerId="LiveId" clId="{94C151B3-D586-4D3C-8C39-16DF8502471F}" dt="2024-01-17T16:54:17.232" v="1702" actId="1076"/>
          <ac:spMkLst>
            <pc:docMk/>
            <pc:sldMk cId="3322117682" sldId="327"/>
            <ac:spMk id="3" creationId="{6146F699-B02D-4354-8D26-6DCEDF75F55E}"/>
          </ac:spMkLst>
        </pc:spChg>
        <pc:spChg chg="mod">
          <ac:chgData name="Scelo Hlope" userId="228367d7f45710f7" providerId="LiveId" clId="{94C151B3-D586-4D3C-8C39-16DF8502471F}" dt="2024-01-17T16:54:40.740" v="1705"/>
          <ac:spMkLst>
            <pc:docMk/>
            <pc:sldMk cId="3322117682" sldId="327"/>
            <ac:spMk id="9" creationId="{26D05B68-EBB8-620B-0544-A01533AA4C7D}"/>
          </ac:spMkLst>
        </pc:spChg>
        <pc:spChg chg="mod">
          <ac:chgData name="Scelo Hlope" userId="228367d7f45710f7" providerId="LiveId" clId="{94C151B3-D586-4D3C-8C39-16DF8502471F}" dt="2024-01-17T16:54:53.585" v="1709" actId="14100"/>
          <ac:spMkLst>
            <pc:docMk/>
            <pc:sldMk cId="3322117682" sldId="327"/>
            <ac:spMk id="11" creationId="{26D05B68-EBB8-620B-0544-A01533AA4C7D}"/>
          </ac:spMkLst>
        </pc:spChg>
        <pc:spChg chg="mod">
          <ac:chgData name="Scelo Hlope" userId="228367d7f45710f7" providerId="LiveId" clId="{94C151B3-D586-4D3C-8C39-16DF8502471F}" dt="2024-01-17T16:54:32.646" v="1703" actId="34136"/>
          <ac:spMkLst>
            <pc:docMk/>
            <pc:sldMk cId="3322117682" sldId="327"/>
            <ac:spMk id="12" creationId="{D70E10A4-D457-CF15-4038-0C7F44F8F7BE}"/>
          </ac:spMkLst>
        </pc:spChg>
        <pc:spChg chg="mod">
          <ac:chgData name="Scelo Hlope" userId="228367d7f45710f7" providerId="LiveId" clId="{94C151B3-D586-4D3C-8C39-16DF8502471F}" dt="2024-01-17T16:54:32.646" v="1703" actId="34136"/>
          <ac:spMkLst>
            <pc:docMk/>
            <pc:sldMk cId="3322117682" sldId="327"/>
            <ac:spMk id="13" creationId="{F8930B7D-8CB7-9B98-177E-E7C0BCF4E65C}"/>
          </ac:spMkLst>
        </pc:spChg>
        <pc:spChg chg="mod ord">
          <ac:chgData name="Scelo Hlope" userId="228367d7f45710f7" providerId="LiveId" clId="{94C151B3-D586-4D3C-8C39-16DF8502471F}" dt="2024-01-17T16:54:32.646" v="1703" actId="34136"/>
          <ac:spMkLst>
            <pc:docMk/>
            <pc:sldMk cId="3322117682" sldId="327"/>
            <ac:spMk id="15" creationId="{FC498BAD-503A-43F7-3F23-072695795690}"/>
          </ac:spMkLst>
        </pc:spChg>
        <pc:spChg chg="add del mod">
          <ac:chgData name="Scelo Hlope" userId="228367d7f45710f7" providerId="LiveId" clId="{94C151B3-D586-4D3C-8C39-16DF8502471F}" dt="2024-01-16T20:39:49.348" v="536" actId="478"/>
          <ac:spMkLst>
            <pc:docMk/>
            <pc:sldMk cId="3322117682" sldId="327"/>
            <ac:spMk id="16" creationId="{C70A87AA-2415-BF25-4380-B2DE47A8AD3F}"/>
          </ac:spMkLst>
        </pc:spChg>
        <pc:spChg chg="mod">
          <ac:chgData name="Scelo Hlope" userId="228367d7f45710f7" providerId="LiveId" clId="{94C151B3-D586-4D3C-8C39-16DF8502471F}" dt="2024-01-17T16:54:40.740" v="1705"/>
          <ac:spMkLst>
            <pc:docMk/>
            <pc:sldMk cId="3322117682" sldId="327"/>
            <ac:spMk id="16" creationId="{D70E10A4-D457-CF15-4038-0C7F44F8F7BE}"/>
          </ac:spMkLst>
        </pc:spChg>
        <pc:spChg chg="mod">
          <ac:chgData name="Scelo Hlope" userId="228367d7f45710f7" providerId="LiveId" clId="{94C151B3-D586-4D3C-8C39-16DF8502471F}" dt="2024-01-17T16:54:32.646" v="1703" actId="34136"/>
          <ac:spMkLst>
            <pc:docMk/>
            <pc:sldMk cId="3322117682" sldId="327"/>
            <ac:spMk id="17" creationId="{0882E40B-F604-6573-7A76-F86D71320696}"/>
          </ac:spMkLst>
        </pc:spChg>
        <pc:spChg chg="mod">
          <ac:chgData name="Scelo Hlope" userId="228367d7f45710f7" providerId="LiveId" clId="{94C151B3-D586-4D3C-8C39-16DF8502471F}" dt="2024-01-17T16:54:32.646" v="1703" actId="34136"/>
          <ac:spMkLst>
            <pc:docMk/>
            <pc:sldMk cId="3322117682" sldId="327"/>
            <ac:spMk id="18" creationId="{B14FFF7E-83CC-B976-6F58-8AC719065503}"/>
          </ac:spMkLst>
        </pc:spChg>
        <pc:spChg chg="mod">
          <ac:chgData name="Scelo Hlope" userId="228367d7f45710f7" providerId="LiveId" clId="{94C151B3-D586-4D3C-8C39-16DF8502471F}" dt="2024-01-17T16:54:40.740" v="1705"/>
          <ac:spMkLst>
            <pc:docMk/>
            <pc:sldMk cId="3322117682" sldId="327"/>
            <ac:spMk id="19" creationId="{F8930B7D-8CB7-9B98-177E-E7C0BCF4E65C}"/>
          </ac:spMkLst>
        </pc:spChg>
        <pc:spChg chg="mod">
          <ac:chgData name="Scelo Hlope" userId="228367d7f45710f7" providerId="LiveId" clId="{94C151B3-D586-4D3C-8C39-16DF8502471F}" dt="2024-01-17T16:54:40.740" v="1705"/>
          <ac:spMkLst>
            <pc:docMk/>
            <pc:sldMk cId="3322117682" sldId="327"/>
            <ac:spMk id="20" creationId="{FC498BAD-503A-43F7-3F23-072695795690}"/>
          </ac:spMkLst>
        </pc:spChg>
        <pc:spChg chg="mod">
          <ac:chgData name="Scelo Hlope" userId="228367d7f45710f7" providerId="LiveId" clId="{94C151B3-D586-4D3C-8C39-16DF8502471F}" dt="2024-01-17T16:54:40.740" v="1705"/>
          <ac:spMkLst>
            <pc:docMk/>
            <pc:sldMk cId="3322117682" sldId="327"/>
            <ac:spMk id="21" creationId="{0882E40B-F604-6573-7A76-F86D71320696}"/>
          </ac:spMkLst>
        </pc:spChg>
        <pc:spChg chg="mod">
          <ac:chgData name="Scelo Hlope" userId="228367d7f45710f7" providerId="LiveId" clId="{94C151B3-D586-4D3C-8C39-16DF8502471F}" dt="2024-01-17T16:54:32.646" v="1703" actId="34136"/>
          <ac:spMkLst>
            <pc:docMk/>
            <pc:sldMk cId="3322117682" sldId="327"/>
            <ac:spMk id="26" creationId="{29A3B117-F502-6B70-25A5-BA4DD770B1D6}"/>
          </ac:spMkLst>
        </pc:spChg>
        <pc:spChg chg="mod">
          <ac:chgData name="Scelo Hlope" userId="228367d7f45710f7" providerId="LiveId" clId="{94C151B3-D586-4D3C-8C39-16DF8502471F}" dt="2024-01-17T16:54:40.740" v="1705"/>
          <ac:spMkLst>
            <pc:docMk/>
            <pc:sldMk cId="3322117682" sldId="327"/>
            <ac:spMk id="27" creationId="{B14FFF7E-83CC-B976-6F58-8AC719065503}"/>
          </ac:spMkLst>
        </pc:spChg>
        <pc:spChg chg="mod ord">
          <ac:chgData name="Scelo Hlope" userId="228367d7f45710f7" providerId="LiveId" clId="{94C151B3-D586-4D3C-8C39-16DF8502471F}" dt="2024-01-18T05:07:09.345" v="2804" actId="207"/>
          <ac:spMkLst>
            <pc:docMk/>
            <pc:sldMk cId="3322117682" sldId="327"/>
            <ac:spMk id="29" creationId="{2B4449CA-F183-0774-E847-D0F0BDEEA678}"/>
          </ac:spMkLst>
        </pc:spChg>
        <pc:spChg chg="mod">
          <ac:chgData name="Scelo Hlope" userId="228367d7f45710f7" providerId="LiveId" clId="{94C151B3-D586-4D3C-8C39-16DF8502471F}" dt="2024-01-18T05:07:09.345" v="2804" actId="207"/>
          <ac:spMkLst>
            <pc:docMk/>
            <pc:sldMk cId="3322117682" sldId="327"/>
            <ac:spMk id="30" creationId="{E560A0C6-2C25-AB63-525C-E4D28D753CDE}"/>
          </ac:spMkLst>
        </pc:spChg>
        <pc:spChg chg="mod">
          <ac:chgData name="Scelo Hlope" userId="228367d7f45710f7" providerId="LiveId" clId="{94C151B3-D586-4D3C-8C39-16DF8502471F}" dt="2024-01-18T05:07:09.345" v="2804" actId="207"/>
          <ac:spMkLst>
            <pc:docMk/>
            <pc:sldMk cId="3322117682" sldId="327"/>
            <ac:spMk id="31" creationId="{E44F6437-6CEF-88A1-8F0E-147AD1F41AD8}"/>
          </ac:spMkLst>
        </pc:spChg>
        <pc:spChg chg="add del mod">
          <ac:chgData name="Scelo Hlope" userId="228367d7f45710f7" providerId="LiveId" clId="{94C151B3-D586-4D3C-8C39-16DF8502471F}" dt="2024-01-17T04:26:49.764" v="548" actId="478"/>
          <ac:spMkLst>
            <pc:docMk/>
            <pc:sldMk cId="3322117682" sldId="327"/>
            <ac:spMk id="32" creationId="{BC782D98-D6C4-DD58-699A-0657958597C7}"/>
          </ac:spMkLst>
        </pc:spChg>
        <pc:spChg chg="mod">
          <ac:chgData name="Scelo Hlope" userId="228367d7f45710f7" providerId="LiveId" clId="{94C151B3-D586-4D3C-8C39-16DF8502471F}" dt="2024-01-17T16:54:40.740" v="1705"/>
          <ac:spMkLst>
            <pc:docMk/>
            <pc:sldMk cId="3322117682" sldId="327"/>
            <ac:spMk id="39" creationId="{29A3B117-F502-6B70-25A5-BA4DD770B1D6}"/>
          </ac:spMkLst>
        </pc:spChg>
        <pc:spChg chg="add del mod">
          <ac:chgData name="Scelo Hlope" userId="228367d7f45710f7" providerId="LiveId" clId="{94C151B3-D586-4D3C-8C39-16DF8502471F}" dt="2024-01-17T04:33:38.855" v="595" actId="478"/>
          <ac:spMkLst>
            <pc:docMk/>
            <pc:sldMk cId="3322117682" sldId="327"/>
            <ac:spMk id="40" creationId="{3A995D3A-2D54-D25A-9CAD-7B679BBF72E4}"/>
          </ac:spMkLst>
        </pc:spChg>
        <pc:spChg chg="mod">
          <ac:chgData name="Scelo Hlope" userId="228367d7f45710f7" providerId="LiveId" clId="{94C151B3-D586-4D3C-8C39-16DF8502471F}" dt="2024-01-17T16:54:44.015" v="1707" actId="571"/>
          <ac:spMkLst>
            <pc:docMk/>
            <pc:sldMk cId="3322117682" sldId="327"/>
            <ac:spMk id="41" creationId="{9C9CA47C-1958-C6B4-4218-D85CE9803D64}"/>
          </ac:spMkLst>
        </pc:spChg>
        <pc:spChg chg="mod">
          <ac:chgData name="Scelo Hlope" userId="228367d7f45710f7" providerId="LiveId" clId="{94C151B3-D586-4D3C-8C39-16DF8502471F}" dt="2024-01-17T16:54:44.015" v="1707" actId="571"/>
          <ac:spMkLst>
            <pc:docMk/>
            <pc:sldMk cId="3322117682" sldId="327"/>
            <ac:spMk id="42" creationId="{9FD7980A-C9ED-BB4D-9106-41E0DE80E157}"/>
          </ac:spMkLst>
        </pc:spChg>
        <pc:spChg chg="mod">
          <ac:chgData name="Scelo Hlope" userId="228367d7f45710f7" providerId="LiveId" clId="{94C151B3-D586-4D3C-8C39-16DF8502471F}" dt="2024-01-17T16:54:44.015" v="1707" actId="571"/>
          <ac:spMkLst>
            <pc:docMk/>
            <pc:sldMk cId="3322117682" sldId="327"/>
            <ac:spMk id="43" creationId="{9AC9273B-FB76-2B7B-12F7-18E53ED83829}"/>
          </ac:spMkLst>
        </pc:spChg>
        <pc:spChg chg="mod">
          <ac:chgData name="Scelo Hlope" userId="228367d7f45710f7" providerId="LiveId" clId="{94C151B3-D586-4D3C-8C39-16DF8502471F}" dt="2024-01-17T16:54:44.015" v="1707" actId="571"/>
          <ac:spMkLst>
            <pc:docMk/>
            <pc:sldMk cId="3322117682" sldId="327"/>
            <ac:spMk id="44" creationId="{EE27A704-A7AD-94EE-4B5B-64EC0C4D193C}"/>
          </ac:spMkLst>
        </pc:spChg>
        <pc:spChg chg="mod">
          <ac:chgData name="Scelo Hlope" userId="228367d7f45710f7" providerId="LiveId" clId="{94C151B3-D586-4D3C-8C39-16DF8502471F}" dt="2024-01-17T16:54:44.015" v="1707" actId="571"/>
          <ac:spMkLst>
            <pc:docMk/>
            <pc:sldMk cId="3322117682" sldId="327"/>
            <ac:spMk id="45" creationId="{9FF66D87-2183-5516-A772-29BA1A7B43A0}"/>
          </ac:spMkLst>
        </pc:spChg>
        <pc:spChg chg="add del mod">
          <ac:chgData name="Scelo Hlope" userId="228367d7f45710f7" providerId="LiveId" clId="{94C151B3-D586-4D3C-8C39-16DF8502471F}" dt="2024-01-17T04:41:40.212" v="640" actId="478"/>
          <ac:spMkLst>
            <pc:docMk/>
            <pc:sldMk cId="3322117682" sldId="327"/>
            <ac:spMk id="45" creationId="{D3DD1B85-53E6-6AF5-B0CD-7CC1995AE5E2}"/>
          </ac:spMkLst>
        </pc:spChg>
        <pc:spChg chg="mod">
          <ac:chgData name="Scelo Hlope" userId="228367d7f45710f7" providerId="LiveId" clId="{94C151B3-D586-4D3C-8C39-16DF8502471F}" dt="2024-01-17T16:54:44.015" v="1707" actId="571"/>
          <ac:spMkLst>
            <pc:docMk/>
            <pc:sldMk cId="3322117682" sldId="327"/>
            <ac:spMk id="46" creationId="{EEDFC619-DCFF-264E-3C48-C7FE4FD46FBD}"/>
          </ac:spMkLst>
        </pc:spChg>
        <pc:spChg chg="mod">
          <ac:chgData name="Scelo Hlope" userId="228367d7f45710f7" providerId="LiveId" clId="{94C151B3-D586-4D3C-8C39-16DF8502471F}" dt="2024-01-17T16:54:44.015" v="1707" actId="571"/>
          <ac:spMkLst>
            <pc:docMk/>
            <pc:sldMk cId="3322117682" sldId="327"/>
            <ac:spMk id="51" creationId="{53C39D29-79AE-728D-93D3-4770BB7A113D}"/>
          </ac:spMkLst>
        </pc:spChg>
        <pc:spChg chg="add del mod">
          <ac:chgData name="Scelo Hlope" userId="228367d7f45710f7" providerId="LiveId" clId="{94C151B3-D586-4D3C-8C39-16DF8502471F}" dt="2024-01-17T04:43:19.502" v="654" actId="478"/>
          <ac:spMkLst>
            <pc:docMk/>
            <pc:sldMk cId="3322117682" sldId="327"/>
            <ac:spMk id="53" creationId="{529CA0C2-BDD2-7175-181C-21A24F1A759C}"/>
          </ac:spMkLst>
        </pc:spChg>
        <pc:spChg chg="add del">
          <ac:chgData name="Scelo Hlope" userId="228367d7f45710f7" providerId="LiveId" clId="{94C151B3-D586-4D3C-8C39-16DF8502471F}" dt="2024-01-17T21:16:00.739" v="1957" actId="22"/>
          <ac:spMkLst>
            <pc:docMk/>
            <pc:sldMk cId="3322117682" sldId="327"/>
            <ac:spMk id="54" creationId="{A64A51A1-44E3-0D38-AA05-EC59A2FB8353}"/>
          </ac:spMkLst>
        </pc:spChg>
        <pc:grpChg chg="add mod">
          <ac:chgData name="Scelo Hlope" userId="228367d7f45710f7" providerId="LiveId" clId="{94C151B3-D586-4D3C-8C39-16DF8502471F}" dt="2024-01-17T16:54:40.740" v="1705"/>
          <ac:grpSpMkLst>
            <pc:docMk/>
            <pc:sldMk cId="3322117682" sldId="327"/>
            <ac:grpSpMk id="8" creationId="{74E2A6C2-9176-30FF-DDD1-45C0D6118477}"/>
          </ac:grpSpMkLst>
        </pc:grpChg>
        <pc:grpChg chg="add del mod ord">
          <ac:chgData name="Scelo Hlope" userId="228367d7f45710f7" providerId="LiveId" clId="{94C151B3-D586-4D3C-8C39-16DF8502471F}" dt="2024-01-17T16:54:45.053" v="1708" actId="21"/>
          <ac:grpSpMkLst>
            <pc:docMk/>
            <pc:sldMk cId="3322117682" sldId="327"/>
            <ac:grpSpMk id="10" creationId="{74E2A6C2-9176-30FF-DDD1-45C0D6118477}"/>
          </ac:grpSpMkLst>
        </pc:grpChg>
        <pc:grpChg chg="mod ord">
          <ac:chgData name="Scelo Hlope" userId="228367d7f45710f7" providerId="LiveId" clId="{94C151B3-D586-4D3C-8C39-16DF8502471F}" dt="2024-01-18T05:10:05.184" v="2817" actId="166"/>
          <ac:grpSpMkLst>
            <pc:docMk/>
            <pc:sldMk cId="3322117682" sldId="327"/>
            <ac:grpSpMk id="35" creationId="{306D0C89-5A51-7D21-11B2-8E38C801D61D}"/>
          </ac:grpSpMkLst>
        </pc:grpChg>
        <pc:grpChg chg="add mod">
          <ac:chgData name="Scelo Hlope" userId="228367d7f45710f7" providerId="LiveId" clId="{94C151B3-D586-4D3C-8C39-16DF8502471F}" dt="2024-01-17T16:54:44.015" v="1707" actId="571"/>
          <ac:grpSpMkLst>
            <pc:docMk/>
            <pc:sldMk cId="3322117682" sldId="327"/>
            <ac:grpSpMk id="40" creationId="{0B513C6D-B98D-FF94-D373-E37492F4B677}"/>
          </ac:grpSpMkLst>
        </pc:grpChg>
        <pc:picChg chg="add del mod">
          <ac:chgData name="Scelo Hlope" userId="228367d7f45710f7" providerId="LiveId" clId="{94C151B3-D586-4D3C-8C39-16DF8502471F}" dt="2024-01-16T20:33:25.457" v="446" actId="21"/>
          <ac:picMkLst>
            <pc:docMk/>
            <pc:sldMk cId="3322117682" sldId="327"/>
            <ac:picMk id="7" creationId="{AFF06F5C-9AF5-6A81-EFE5-42AD2F129D4E}"/>
          </ac:picMkLst>
        </pc:picChg>
        <pc:picChg chg="add mod ord modCrop">
          <ac:chgData name="Scelo Hlope" userId="228367d7f45710f7" providerId="LiveId" clId="{94C151B3-D586-4D3C-8C39-16DF8502471F}" dt="2024-01-22T15:12:37.364" v="5364" actId="14100"/>
          <ac:picMkLst>
            <pc:docMk/>
            <pc:sldMk cId="3322117682" sldId="327"/>
            <ac:picMk id="7" creationId="{C7C9B541-AEC8-9DB0-A0FA-E9C6EFDC7842}"/>
          </ac:picMkLst>
        </pc:picChg>
        <pc:picChg chg="add del mod modCrop">
          <ac:chgData name="Scelo Hlope" userId="228367d7f45710f7" providerId="LiveId" clId="{94C151B3-D586-4D3C-8C39-16DF8502471F}" dt="2024-01-17T04:39:05.986" v="618" actId="21"/>
          <ac:picMkLst>
            <pc:docMk/>
            <pc:sldMk cId="3322117682" sldId="327"/>
            <ac:picMk id="8" creationId="{AFF06F5C-9AF5-6A81-EFE5-42AD2F129D4E}"/>
          </ac:picMkLst>
        </pc:picChg>
        <pc:picChg chg="add del mod modCrop">
          <ac:chgData name="Scelo Hlope" userId="228367d7f45710f7" providerId="LiveId" clId="{94C151B3-D586-4D3C-8C39-16DF8502471F}" dt="2024-01-16T20:39:47.832" v="533" actId="931"/>
          <ac:picMkLst>
            <pc:docMk/>
            <pc:sldMk cId="3322117682" sldId="327"/>
            <ac:picMk id="20" creationId="{750FEBBD-8A6F-38BC-1153-7F25B3C08562}"/>
          </ac:picMkLst>
        </pc:picChg>
        <pc:picChg chg="mod">
          <ac:chgData name="Scelo Hlope" userId="228367d7f45710f7" providerId="LiveId" clId="{94C151B3-D586-4D3C-8C39-16DF8502471F}" dt="2024-01-17T16:54:32.646" v="1703" actId="34136"/>
          <ac:picMkLst>
            <pc:docMk/>
            <pc:sldMk cId="3322117682" sldId="327"/>
            <ac:picMk id="22" creationId="{B1C2BC2E-830F-5289-486C-71DB99AC8726}"/>
          </ac:picMkLst>
        </pc:picChg>
        <pc:picChg chg="mod">
          <ac:chgData name="Scelo Hlope" userId="228367d7f45710f7" providerId="LiveId" clId="{94C151B3-D586-4D3C-8C39-16DF8502471F}" dt="2024-01-17T16:54:32.646" v="1703" actId="34136"/>
          <ac:picMkLst>
            <pc:docMk/>
            <pc:sldMk cId="3322117682" sldId="327"/>
            <ac:picMk id="23" creationId="{7B84535E-C2B0-40D9-4AB9-42DD29C5A7DA}"/>
          </ac:picMkLst>
        </pc:picChg>
        <pc:picChg chg="mod">
          <ac:chgData name="Scelo Hlope" userId="228367d7f45710f7" providerId="LiveId" clId="{94C151B3-D586-4D3C-8C39-16DF8502471F}" dt="2024-01-17T16:54:32.646" v="1703" actId="34136"/>
          <ac:picMkLst>
            <pc:docMk/>
            <pc:sldMk cId="3322117682" sldId="327"/>
            <ac:picMk id="24" creationId="{8D0ABDED-2352-5301-6138-E9FE3CD2D81E}"/>
          </ac:picMkLst>
        </pc:picChg>
        <pc:picChg chg="mod">
          <ac:chgData name="Scelo Hlope" userId="228367d7f45710f7" providerId="LiveId" clId="{94C151B3-D586-4D3C-8C39-16DF8502471F}" dt="2024-01-17T16:54:32.646" v="1703" actId="34136"/>
          <ac:picMkLst>
            <pc:docMk/>
            <pc:sldMk cId="3322117682" sldId="327"/>
            <ac:picMk id="25" creationId="{0506CB33-5C9B-84A9-E62E-E9C2EA836A19}"/>
          </ac:picMkLst>
        </pc:picChg>
        <pc:picChg chg="add del mod ord modCrop">
          <ac:chgData name="Scelo Hlope" userId="228367d7f45710f7" providerId="LiveId" clId="{94C151B3-D586-4D3C-8C39-16DF8502471F}" dt="2024-01-17T04:26:55.724" v="551" actId="478"/>
          <ac:picMkLst>
            <pc:docMk/>
            <pc:sldMk cId="3322117682" sldId="327"/>
            <ac:picMk id="27" creationId="{C58B3959-11EF-17B7-EB70-CBA3DFA39D36}"/>
          </ac:picMkLst>
        </pc:picChg>
        <pc:picChg chg="mod">
          <ac:chgData name="Scelo Hlope" userId="228367d7f45710f7" providerId="LiveId" clId="{94C151B3-D586-4D3C-8C39-16DF8502471F}" dt="2024-01-17T16:54:40.740" v="1705"/>
          <ac:picMkLst>
            <pc:docMk/>
            <pc:sldMk cId="3322117682" sldId="327"/>
            <ac:picMk id="28" creationId="{B1C2BC2E-830F-5289-486C-71DB99AC8726}"/>
          </ac:picMkLst>
        </pc:picChg>
        <pc:picChg chg="mod">
          <ac:chgData name="Scelo Hlope" userId="228367d7f45710f7" providerId="LiveId" clId="{94C151B3-D586-4D3C-8C39-16DF8502471F}" dt="2024-01-17T16:54:40.740" v="1705"/>
          <ac:picMkLst>
            <pc:docMk/>
            <pc:sldMk cId="3322117682" sldId="327"/>
            <ac:picMk id="32" creationId="{7B84535E-C2B0-40D9-4AB9-42DD29C5A7DA}"/>
          </ac:picMkLst>
        </pc:picChg>
        <pc:picChg chg="mod">
          <ac:chgData name="Scelo Hlope" userId="228367d7f45710f7" providerId="LiveId" clId="{94C151B3-D586-4D3C-8C39-16DF8502471F}" dt="2024-01-17T16:54:40.740" v="1705"/>
          <ac:picMkLst>
            <pc:docMk/>
            <pc:sldMk cId="3322117682" sldId="327"/>
            <ac:picMk id="36" creationId="{8D0ABDED-2352-5301-6138-E9FE3CD2D81E}"/>
          </ac:picMkLst>
        </pc:picChg>
        <pc:picChg chg="del mod">
          <ac:chgData name="Scelo Hlope" userId="228367d7f45710f7" providerId="LiveId" clId="{94C151B3-D586-4D3C-8C39-16DF8502471F}" dt="2024-01-17T21:29:48.211" v="2046" actId="478"/>
          <ac:picMkLst>
            <pc:docMk/>
            <pc:sldMk cId="3322117682" sldId="327"/>
            <ac:picMk id="37" creationId="{5E4002CA-5560-9E0B-2BBE-5D3B8B2E51A3}"/>
          </ac:picMkLst>
        </pc:picChg>
        <pc:picChg chg="mod">
          <ac:chgData name="Scelo Hlope" userId="228367d7f45710f7" providerId="LiveId" clId="{94C151B3-D586-4D3C-8C39-16DF8502471F}" dt="2024-01-17T16:54:40.740" v="1705"/>
          <ac:picMkLst>
            <pc:docMk/>
            <pc:sldMk cId="3322117682" sldId="327"/>
            <ac:picMk id="38" creationId="{0506CB33-5C9B-84A9-E62E-E9C2EA836A19}"/>
          </ac:picMkLst>
        </pc:picChg>
        <pc:picChg chg="add del mod ord modCrop">
          <ac:chgData name="Scelo Hlope" userId="228367d7f45710f7" providerId="LiveId" clId="{94C151B3-D586-4D3C-8C39-16DF8502471F}" dt="2024-01-17T04:39:05.986" v="618" actId="21"/>
          <ac:picMkLst>
            <pc:docMk/>
            <pc:sldMk cId="3322117682" sldId="327"/>
            <ac:picMk id="38" creationId="{16622F9E-EDD8-0160-EA07-912F7E96B407}"/>
          </ac:picMkLst>
        </pc:picChg>
        <pc:picChg chg="del">
          <ac:chgData name="Scelo Hlope" userId="228367d7f45710f7" providerId="LiveId" clId="{94C151B3-D586-4D3C-8C39-16DF8502471F}" dt="2024-01-16T20:33:27.665" v="447" actId="478"/>
          <ac:picMkLst>
            <pc:docMk/>
            <pc:sldMk cId="3322117682" sldId="327"/>
            <ac:picMk id="41" creationId="{4BD2555A-FBDF-C379-4940-0F03EC8C99D1}"/>
          </ac:picMkLst>
        </pc:picChg>
        <pc:picChg chg="add del mod ord">
          <ac:chgData name="Scelo Hlope" userId="228367d7f45710f7" providerId="LiveId" clId="{94C151B3-D586-4D3C-8C39-16DF8502471F}" dt="2024-01-17T04:45:23.397" v="658" actId="478"/>
          <ac:picMkLst>
            <pc:docMk/>
            <pc:sldMk cId="3322117682" sldId="327"/>
            <ac:picMk id="43" creationId="{BC944267-FCF6-29AF-1979-8CF332D19ADE}"/>
          </ac:picMkLst>
        </pc:picChg>
        <pc:picChg chg="add mod">
          <ac:chgData name="Scelo Hlope" userId="228367d7f45710f7" providerId="LiveId" clId="{94C151B3-D586-4D3C-8C39-16DF8502471F}" dt="2024-01-17T04:41:37.876" v="635" actId="931"/>
          <ac:picMkLst>
            <pc:docMk/>
            <pc:sldMk cId="3322117682" sldId="327"/>
            <ac:picMk id="47" creationId="{396E8F2A-E1AC-D0BA-4910-CB4CD2F22644}"/>
          </ac:picMkLst>
        </pc:picChg>
        <pc:picChg chg="mod">
          <ac:chgData name="Scelo Hlope" userId="228367d7f45710f7" providerId="LiveId" clId="{94C151B3-D586-4D3C-8C39-16DF8502471F}" dt="2024-01-17T16:54:44.015" v="1707" actId="571"/>
          <ac:picMkLst>
            <pc:docMk/>
            <pc:sldMk cId="3322117682" sldId="327"/>
            <ac:picMk id="47" creationId="{7EE5245E-809D-F5AB-F1C6-08992D7F2A4B}"/>
          </ac:picMkLst>
        </pc:picChg>
        <pc:picChg chg="add mod">
          <ac:chgData name="Scelo Hlope" userId="228367d7f45710f7" providerId="LiveId" clId="{94C151B3-D586-4D3C-8C39-16DF8502471F}" dt="2024-01-17T04:41:37.140" v="633" actId="1076"/>
          <ac:picMkLst>
            <pc:docMk/>
            <pc:sldMk cId="3322117682" sldId="327"/>
            <ac:picMk id="48" creationId="{16622F9E-EDD8-0160-EA07-912F7E96B407}"/>
          </ac:picMkLst>
        </pc:picChg>
        <pc:picChg chg="mod">
          <ac:chgData name="Scelo Hlope" userId="228367d7f45710f7" providerId="LiveId" clId="{94C151B3-D586-4D3C-8C39-16DF8502471F}" dt="2024-01-17T16:54:44.015" v="1707" actId="571"/>
          <ac:picMkLst>
            <pc:docMk/>
            <pc:sldMk cId="3322117682" sldId="327"/>
            <ac:picMk id="48" creationId="{5EC47AD7-C18F-D37E-58AF-C06D2AA23A3E}"/>
          </ac:picMkLst>
        </pc:picChg>
        <pc:picChg chg="mod">
          <ac:chgData name="Scelo Hlope" userId="228367d7f45710f7" providerId="LiveId" clId="{94C151B3-D586-4D3C-8C39-16DF8502471F}" dt="2024-01-17T16:54:44.015" v="1707" actId="571"/>
          <ac:picMkLst>
            <pc:docMk/>
            <pc:sldMk cId="3322117682" sldId="327"/>
            <ac:picMk id="49" creationId="{325D87B3-C720-B2DA-2964-46F93CEE39A6}"/>
          </ac:picMkLst>
        </pc:picChg>
        <pc:picChg chg="add mod">
          <ac:chgData name="Scelo Hlope" userId="228367d7f45710f7" providerId="LiveId" clId="{94C151B3-D586-4D3C-8C39-16DF8502471F}" dt="2024-01-17T04:41:37.140" v="633" actId="1076"/>
          <ac:picMkLst>
            <pc:docMk/>
            <pc:sldMk cId="3322117682" sldId="327"/>
            <ac:picMk id="49" creationId="{AFF06F5C-9AF5-6A81-EFE5-42AD2F129D4E}"/>
          </ac:picMkLst>
        </pc:picChg>
        <pc:picChg chg="mod">
          <ac:chgData name="Scelo Hlope" userId="228367d7f45710f7" providerId="LiveId" clId="{94C151B3-D586-4D3C-8C39-16DF8502471F}" dt="2024-01-17T16:54:44.015" v="1707" actId="571"/>
          <ac:picMkLst>
            <pc:docMk/>
            <pc:sldMk cId="3322117682" sldId="327"/>
            <ac:picMk id="50" creationId="{D6CE4E94-13E8-C7DA-A35B-3FA2117B7165}"/>
          </ac:picMkLst>
        </pc:picChg>
        <pc:picChg chg="add del mod modCrop">
          <ac:chgData name="Scelo Hlope" userId="228367d7f45710f7" providerId="LiveId" clId="{94C151B3-D586-4D3C-8C39-16DF8502471F}" dt="2024-01-17T04:43:07.620" v="651" actId="21"/>
          <ac:picMkLst>
            <pc:docMk/>
            <pc:sldMk cId="3322117682" sldId="327"/>
            <ac:picMk id="51" creationId="{7E871799-F831-0464-2C27-4B8BC120F8EB}"/>
          </ac:picMkLst>
        </pc:picChg>
        <pc:picChg chg="add del mod">
          <ac:chgData name="Scelo Hlope" userId="228367d7f45710f7" providerId="LiveId" clId="{94C151B3-D586-4D3C-8C39-16DF8502471F}" dt="2024-01-18T05:09:48.547" v="2816" actId="478"/>
          <ac:picMkLst>
            <pc:docMk/>
            <pc:sldMk cId="3322117682" sldId="327"/>
            <ac:picMk id="52" creationId="{B32F43BC-C570-14CF-3EBA-4C01CEAE80BF}"/>
          </ac:picMkLst>
        </pc:picChg>
        <pc:picChg chg="add del mod ord modCrop">
          <ac:chgData name="Scelo Hlope" userId="228367d7f45710f7" providerId="LiveId" clId="{94C151B3-D586-4D3C-8C39-16DF8502471F}" dt="2024-01-17T04:49:59.015" v="681" actId="478"/>
          <ac:picMkLst>
            <pc:docMk/>
            <pc:sldMk cId="3322117682" sldId="327"/>
            <ac:picMk id="54" creationId="{7E871799-F831-0464-2C27-4B8BC120F8EB}"/>
          </ac:picMkLst>
        </pc:picChg>
        <pc:picChg chg="add del mod">
          <ac:chgData name="Scelo Hlope" userId="228367d7f45710f7" providerId="LiveId" clId="{94C151B3-D586-4D3C-8C39-16DF8502471F}" dt="2024-01-17T21:29:38.560" v="2044" actId="21"/>
          <ac:picMkLst>
            <pc:docMk/>
            <pc:sldMk cId="3322117682" sldId="327"/>
            <ac:picMk id="56" creationId="{7339CF35-7D5E-90A4-54DC-DDF46C965575}"/>
          </ac:picMkLst>
        </pc:picChg>
        <pc:picChg chg="add del mod modCrop">
          <ac:chgData name="Scelo Hlope" userId="228367d7f45710f7" providerId="LiveId" clId="{94C151B3-D586-4D3C-8C39-16DF8502471F}" dt="2024-01-17T04:49:57.240" v="680" actId="21"/>
          <ac:picMkLst>
            <pc:docMk/>
            <pc:sldMk cId="3322117682" sldId="327"/>
            <ac:picMk id="56" creationId="{B32F43BC-C570-14CF-3EBA-4C01CEAE80BF}"/>
          </ac:picMkLst>
        </pc:picChg>
        <pc:picChg chg="add mod">
          <ac:chgData name="Scelo Hlope" userId="228367d7f45710f7" providerId="LiveId" clId="{94C151B3-D586-4D3C-8C39-16DF8502471F}" dt="2024-01-17T21:29:50.138" v="2047"/>
          <ac:picMkLst>
            <pc:docMk/>
            <pc:sldMk cId="3322117682" sldId="327"/>
            <ac:picMk id="57" creationId="{7339CF35-7D5E-90A4-54DC-DDF46C965575}"/>
          </ac:picMkLst>
        </pc:picChg>
        <pc:picChg chg="add del mod ord modCrop">
          <ac:chgData name="Scelo Hlope" userId="228367d7f45710f7" providerId="LiveId" clId="{94C151B3-D586-4D3C-8C39-16DF8502471F}" dt="2024-01-17T16:53:19.067" v="1696" actId="478"/>
          <ac:picMkLst>
            <pc:docMk/>
            <pc:sldMk cId="3322117682" sldId="327"/>
            <ac:picMk id="58" creationId="{E33CA1D0-96B5-DBCC-FFB9-D51387E45B22}"/>
          </ac:picMkLst>
        </pc:picChg>
        <pc:picChg chg="add del mod">
          <ac:chgData name="Scelo Hlope" userId="228367d7f45710f7" providerId="LiveId" clId="{94C151B3-D586-4D3C-8C39-16DF8502471F}" dt="2024-01-17T16:55:31.092" v="1711" actId="21"/>
          <ac:picMkLst>
            <pc:docMk/>
            <pc:sldMk cId="3322117682" sldId="327"/>
            <ac:picMk id="59" creationId="{B32F43BC-C570-14CF-3EBA-4C01CEAE80BF}"/>
          </ac:picMkLst>
        </pc:picChg>
        <pc:picChg chg="add del mod">
          <ac:chgData name="Scelo Hlope" userId="228367d7f45710f7" providerId="LiveId" clId="{94C151B3-D586-4D3C-8C39-16DF8502471F}" dt="2024-01-18T05:09:12.168" v="2813" actId="21"/>
          <ac:picMkLst>
            <pc:docMk/>
            <pc:sldMk cId="3322117682" sldId="327"/>
            <ac:picMk id="61" creationId="{4A920319-E785-74A5-ECAC-9EF782026F8A}"/>
          </ac:picMkLst>
        </pc:picChg>
        <pc:picChg chg="add mod">
          <ac:chgData name="Scelo Hlope" userId="228367d7f45710f7" providerId="LiveId" clId="{94C151B3-D586-4D3C-8C39-16DF8502471F}" dt="2024-01-18T05:09:16.264" v="2815"/>
          <ac:picMkLst>
            <pc:docMk/>
            <pc:sldMk cId="3322117682" sldId="327"/>
            <ac:picMk id="62" creationId="{4A920319-E785-74A5-ECAC-9EF782026F8A}"/>
          </ac:picMkLst>
        </pc:picChg>
        <pc:picChg chg="add del mod ord modCrop">
          <ac:chgData name="Scelo Hlope" userId="228367d7f45710f7" providerId="LiveId" clId="{94C151B3-D586-4D3C-8C39-16DF8502471F}" dt="2024-01-17T04:43:09.619" v="652" actId="478"/>
          <ac:picMkLst>
            <pc:docMk/>
            <pc:sldMk cId="3322117682" sldId="327"/>
            <ac:picMk id="89" creationId="{A3E47928-0AEA-F2DD-5252-EED4B92860E5}"/>
          </ac:picMkLst>
        </pc:picChg>
        <pc:picChg chg="add del mod ord">
          <ac:chgData name="Scelo Hlope" userId="228367d7f45710f7" providerId="LiveId" clId="{94C151B3-D586-4D3C-8C39-16DF8502471F}" dt="2024-01-17T21:29:58.264" v="2049" actId="166"/>
          <ac:picMkLst>
            <pc:docMk/>
            <pc:sldMk cId="3322117682" sldId="327"/>
            <ac:picMk id="111" creationId="{8D3068F0-29B5-F982-C94F-CD763F420065}"/>
          </ac:picMkLst>
        </pc:picChg>
        <pc:picChg chg="add del mod">
          <ac:chgData name="Scelo Hlope" userId="228367d7f45710f7" providerId="LiveId" clId="{94C151B3-D586-4D3C-8C39-16DF8502471F}" dt="2024-01-16T20:33:35.257" v="449" actId="21"/>
          <ac:picMkLst>
            <pc:docMk/>
            <pc:sldMk cId="3322117682" sldId="327"/>
            <ac:picMk id="1026" creationId="{165EF4C7-7F8A-DA6A-EA45-8F286B6C1065}"/>
          </ac:picMkLst>
        </pc:picChg>
        <pc:cxnChg chg="mod">
          <ac:chgData name="Scelo Hlope" userId="228367d7f45710f7" providerId="LiveId" clId="{94C151B3-D586-4D3C-8C39-16DF8502471F}" dt="2024-01-17T16:55:53.227" v="1715" actId="34136"/>
          <ac:cxnSpMkLst>
            <pc:docMk/>
            <pc:sldMk cId="3322117682" sldId="327"/>
            <ac:cxnSpMk id="33" creationId="{3B60FA87-EA41-9185-E7D4-D3FFD19C936D}"/>
          </ac:cxnSpMkLst>
        </pc:cxnChg>
        <pc:cxnChg chg="mod">
          <ac:chgData name="Scelo Hlope" userId="228367d7f45710f7" providerId="LiveId" clId="{94C151B3-D586-4D3C-8C39-16DF8502471F}" dt="2024-01-17T16:55:53.227" v="1715" actId="34136"/>
          <ac:cxnSpMkLst>
            <pc:docMk/>
            <pc:sldMk cId="3322117682" sldId="327"/>
            <ac:cxnSpMk id="34" creationId="{0908A026-588E-6AF2-85C6-83C9EFE06F81}"/>
          </ac:cxnSpMkLst>
        </pc:cxnChg>
      </pc:sldChg>
      <pc:sldChg chg="del">
        <pc:chgData name="Scelo Hlope" userId="228367d7f45710f7" providerId="LiveId" clId="{94C151B3-D586-4D3C-8C39-16DF8502471F}" dt="2024-01-21T12:23:09.333" v="4463" actId="47"/>
        <pc:sldMkLst>
          <pc:docMk/>
          <pc:sldMk cId="2383088239" sldId="328"/>
        </pc:sldMkLst>
      </pc:sldChg>
      <pc:sldChg chg="del">
        <pc:chgData name="Scelo Hlope" userId="228367d7f45710f7" providerId="LiveId" clId="{94C151B3-D586-4D3C-8C39-16DF8502471F}" dt="2024-01-17T15:18:20.448" v="1439" actId="2696"/>
        <pc:sldMkLst>
          <pc:docMk/>
          <pc:sldMk cId="102122866" sldId="329"/>
        </pc:sldMkLst>
      </pc:sldChg>
      <pc:sldChg chg="addSp delSp modSp add mod">
        <pc:chgData name="Scelo Hlope" userId="228367d7f45710f7" providerId="LiveId" clId="{94C151B3-D586-4D3C-8C39-16DF8502471F}" dt="2024-01-22T15:10:33.581" v="5362" actId="14100"/>
        <pc:sldMkLst>
          <pc:docMk/>
          <pc:sldMk cId="2675609478" sldId="329"/>
        </pc:sldMkLst>
        <pc:spChg chg="add del mod">
          <ac:chgData name="Scelo Hlope" userId="228367d7f45710f7" providerId="LiveId" clId="{94C151B3-D586-4D3C-8C39-16DF8502471F}" dt="2024-01-21T12:26:00.201" v="4474" actId="478"/>
          <ac:spMkLst>
            <pc:docMk/>
            <pc:sldMk cId="2675609478" sldId="329"/>
            <ac:spMk id="7" creationId="{7D1AF1DD-7060-415F-29E2-B0D8691F34BA}"/>
          </ac:spMkLst>
        </pc:spChg>
        <pc:picChg chg="add mod ord modCrop">
          <ac:chgData name="Scelo Hlope" userId="228367d7f45710f7" providerId="LiveId" clId="{94C151B3-D586-4D3C-8C39-16DF8502471F}" dt="2024-01-22T15:10:33.581" v="5362" actId="14100"/>
          <ac:picMkLst>
            <pc:docMk/>
            <pc:sldMk cId="2675609478" sldId="329"/>
            <ac:picMk id="9" creationId="{0AE9DC1A-829A-6768-8C62-C7F67297AB7A}"/>
          </ac:picMkLst>
        </pc:picChg>
        <pc:picChg chg="del">
          <ac:chgData name="Scelo Hlope" userId="228367d7f45710f7" providerId="LiveId" clId="{94C151B3-D586-4D3C-8C39-16DF8502471F}" dt="2024-01-21T12:22:04.155" v="4454" actId="478"/>
          <ac:picMkLst>
            <pc:docMk/>
            <pc:sldMk cId="2675609478" sldId="329"/>
            <ac:picMk id="14" creationId="{6E815418-C26D-1642-8B1D-47A6D86B92BC}"/>
          </ac:picMkLst>
        </pc:picChg>
      </pc:sldChg>
      <pc:sldChg chg="add del">
        <pc:chgData name="Scelo Hlope" userId="228367d7f45710f7" providerId="LiveId" clId="{94C151B3-D586-4D3C-8C39-16DF8502471F}" dt="2024-01-21T12:21:34.022" v="4450" actId="2696"/>
        <pc:sldMkLst>
          <pc:docMk/>
          <pc:sldMk cId="3462093369" sldId="329"/>
        </pc:sldMkLst>
      </pc:sldChg>
      <pc:sldChg chg="del">
        <pc:chgData name="Scelo Hlope" userId="228367d7f45710f7" providerId="LiveId" clId="{94C151B3-D586-4D3C-8C39-16DF8502471F}" dt="2024-01-21T12:23:09.333" v="4463" actId="47"/>
        <pc:sldMkLst>
          <pc:docMk/>
          <pc:sldMk cId="837572813" sldId="331"/>
        </pc:sldMkLst>
      </pc:sldChg>
      <pc:sldChg chg="del">
        <pc:chgData name="Scelo Hlope" userId="228367d7f45710f7" providerId="LiveId" clId="{94C151B3-D586-4D3C-8C39-16DF8502471F}" dt="2024-01-21T12:23:09.333" v="4463" actId="47"/>
        <pc:sldMkLst>
          <pc:docMk/>
          <pc:sldMk cId="3718306615" sldId="332"/>
        </pc:sldMkLst>
      </pc:sldChg>
      <pc:sldChg chg="del">
        <pc:chgData name="Scelo Hlope" userId="228367d7f45710f7" providerId="LiveId" clId="{94C151B3-D586-4D3C-8C39-16DF8502471F}" dt="2024-01-21T12:23:09.333" v="4463" actId="47"/>
        <pc:sldMkLst>
          <pc:docMk/>
          <pc:sldMk cId="2820112778" sldId="333"/>
        </pc:sldMkLst>
      </pc:sldChg>
      <pc:sldChg chg="addSp delSp modSp del mod">
        <pc:chgData name="Scelo Hlope" userId="228367d7f45710f7" providerId="LiveId" clId="{94C151B3-D586-4D3C-8C39-16DF8502471F}" dt="2024-01-21T12:23:09.333" v="4463" actId="47"/>
        <pc:sldMkLst>
          <pc:docMk/>
          <pc:sldMk cId="325581495" sldId="335"/>
        </pc:sldMkLst>
        <pc:spChg chg="mod">
          <ac:chgData name="Scelo Hlope" userId="228367d7f45710f7" providerId="LiveId" clId="{94C151B3-D586-4D3C-8C39-16DF8502471F}" dt="2024-01-16T19:13:56.833" v="110" actId="1036"/>
          <ac:spMkLst>
            <pc:docMk/>
            <pc:sldMk cId="325581495" sldId="335"/>
            <ac:spMk id="53" creationId="{2EAD7975-06FB-582D-B8A1-E403B5AD7561}"/>
          </ac:spMkLst>
        </pc:spChg>
        <pc:spChg chg="mod">
          <ac:chgData name="Scelo Hlope" userId="228367d7f45710f7" providerId="LiveId" clId="{94C151B3-D586-4D3C-8C39-16DF8502471F}" dt="2024-01-16T19:13:38.979" v="91" actId="1076"/>
          <ac:spMkLst>
            <pc:docMk/>
            <pc:sldMk cId="325581495" sldId="335"/>
            <ac:spMk id="126" creationId="{BF0AE312-F22B-2C00-EDC8-D8B88F7B9480}"/>
          </ac:spMkLst>
        </pc:spChg>
        <pc:spChg chg="mod">
          <ac:chgData name="Scelo Hlope" userId="228367d7f45710f7" providerId="LiveId" clId="{94C151B3-D586-4D3C-8C39-16DF8502471F}" dt="2024-01-16T19:14:06.472" v="114" actId="1035"/>
          <ac:spMkLst>
            <pc:docMk/>
            <pc:sldMk cId="325581495" sldId="335"/>
            <ac:spMk id="127" creationId="{0798137A-4F38-2C95-E269-61D699ED7FD3}"/>
          </ac:spMkLst>
        </pc:spChg>
        <pc:grpChg chg="mod topLvl">
          <ac:chgData name="Scelo Hlope" userId="228367d7f45710f7" providerId="LiveId" clId="{94C151B3-D586-4D3C-8C39-16DF8502471F}" dt="2024-01-16T19:12:46.447" v="54" actId="478"/>
          <ac:grpSpMkLst>
            <pc:docMk/>
            <pc:sldMk cId="325581495" sldId="335"/>
            <ac:grpSpMk id="124" creationId="{49C3B379-91AC-DB42-7575-ECC858238383}"/>
          </ac:grpSpMkLst>
        </pc:grpChg>
        <pc:grpChg chg="add del">
          <ac:chgData name="Scelo Hlope" userId="228367d7f45710f7" providerId="LiveId" clId="{94C151B3-D586-4D3C-8C39-16DF8502471F}" dt="2024-01-16T19:12:46.447" v="54" actId="478"/>
          <ac:grpSpMkLst>
            <pc:docMk/>
            <pc:sldMk cId="325581495" sldId="335"/>
            <ac:grpSpMk id="132" creationId="{FC8A9B5F-29CC-500C-738A-7C6192CA7404}"/>
          </ac:grpSpMkLst>
        </pc:grpChg>
        <pc:picChg chg="add mod modCrop">
          <ac:chgData name="Scelo Hlope" userId="228367d7f45710f7" providerId="LiveId" clId="{94C151B3-D586-4D3C-8C39-16DF8502471F}" dt="2024-01-16T19:12:49.702" v="57" actId="1076"/>
          <ac:picMkLst>
            <pc:docMk/>
            <pc:sldMk cId="325581495" sldId="335"/>
            <ac:picMk id="14" creationId="{816DCFCC-6974-88B0-BB21-1173908B4916}"/>
          </ac:picMkLst>
        </pc:picChg>
        <pc:picChg chg="add del mod topLvl">
          <ac:chgData name="Scelo Hlope" userId="228367d7f45710f7" providerId="LiveId" clId="{94C151B3-D586-4D3C-8C39-16DF8502471F}" dt="2024-01-16T19:12:47.844" v="55" actId="1076"/>
          <ac:picMkLst>
            <pc:docMk/>
            <pc:sldMk cId="325581495" sldId="335"/>
            <ac:picMk id="130" creationId="{23735351-EF27-8F83-0030-82DB11853C61}"/>
          </ac:picMkLst>
        </pc:picChg>
      </pc:sldChg>
      <pc:sldChg chg="del">
        <pc:chgData name="Scelo Hlope" userId="228367d7f45710f7" providerId="LiveId" clId="{94C151B3-D586-4D3C-8C39-16DF8502471F}" dt="2024-01-21T12:23:09.333" v="4463" actId="47"/>
        <pc:sldMkLst>
          <pc:docMk/>
          <pc:sldMk cId="104229636" sldId="337"/>
        </pc:sldMkLst>
      </pc:sldChg>
      <pc:sldChg chg="modSp del mod">
        <pc:chgData name="Scelo Hlope" userId="228367d7f45710f7" providerId="LiveId" clId="{94C151B3-D586-4D3C-8C39-16DF8502471F}" dt="2024-01-21T12:23:09.333" v="4463" actId="47"/>
        <pc:sldMkLst>
          <pc:docMk/>
          <pc:sldMk cId="1986036974" sldId="339"/>
        </pc:sldMkLst>
        <pc:spChg chg="mod">
          <ac:chgData name="Scelo Hlope" userId="228367d7f45710f7" providerId="LiveId" clId="{94C151B3-D586-4D3C-8C39-16DF8502471F}" dt="2024-01-17T05:03:51.790" v="745" actId="20577"/>
          <ac:spMkLst>
            <pc:docMk/>
            <pc:sldMk cId="1986036974" sldId="339"/>
            <ac:spMk id="44" creationId="{DA7C516E-65F1-BD3D-4807-8F15ED76959E}"/>
          </ac:spMkLst>
        </pc:spChg>
        <pc:spChg chg="mod">
          <ac:chgData name="Scelo Hlope" userId="228367d7f45710f7" providerId="LiveId" clId="{94C151B3-D586-4D3C-8C39-16DF8502471F}" dt="2024-01-17T05:04:24.196" v="750" actId="20577"/>
          <ac:spMkLst>
            <pc:docMk/>
            <pc:sldMk cId="1986036974" sldId="339"/>
            <ac:spMk id="45" creationId="{6FA0B296-0F12-ED0E-EF00-3B1AA97B6B44}"/>
          </ac:spMkLst>
        </pc:spChg>
        <pc:spChg chg="mod">
          <ac:chgData name="Scelo Hlope" userId="228367d7f45710f7" providerId="LiveId" clId="{94C151B3-D586-4D3C-8C39-16DF8502471F}" dt="2024-01-17T05:04:43.429" v="751"/>
          <ac:spMkLst>
            <pc:docMk/>
            <pc:sldMk cId="1986036974" sldId="339"/>
            <ac:spMk id="46" creationId="{43413BE2-564D-7F2F-4E25-574679EBFBB9}"/>
          </ac:spMkLst>
        </pc:spChg>
        <pc:spChg chg="mod">
          <ac:chgData name="Scelo Hlope" userId="228367d7f45710f7" providerId="LiveId" clId="{94C151B3-D586-4D3C-8C39-16DF8502471F}" dt="2024-01-17T05:03:31.667" v="743" actId="20577"/>
          <ac:spMkLst>
            <pc:docMk/>
            <pc:sldMk cId="1986036974" sldId="339"/>
            <ac:spMk id="47" creationId="{F0BE9D16-F3A3-D9EC-985D-1A7B66610B6A}"/>
          </ac:spMkLst>
        </pc:spChg>
      </pc:sldChg>
      <pc:sldChg chg="del">
        <pc:chgData name="Scelo Hlope" userId="228367d7f45710f7" providerId="LiveId" clId="{94C151B3-D586-4D3C-8C39-16DF8502471F}" dt="2024-01-21T12:23:09.333" v="4463" actId="47"/>
        <pc:sldMkLst>
          <pc:docMk/>
          <pc:sldMk cId="2223366744" sldId="340"/>
        </pc:sldMkLst>
      </pc:sldChg>
      <pc:sldChg chg="addSp delSp modSp del mod">
        <pc:chgData name="Scelo Hlope" userId="228367d7f45710f7" providerId="LiveId" clId="{94C151B3-D586-4D3C-8C39-16DF8502471F}" dt="2024-01-17T15:18:20.448" v="1439" actId="2696"/>
        <pc:sldMkLst>
          <pc:docMk/>
          <pc:sldMk cId="1368057921" sldId="341"/>
        </pc:sldMkLst>
        <pc:spChg chg="mod">
          <ac:chgData name="Scelo Hlope" userId="228367d7f45710f7" providerId="LiveId" clId="{94C151B3-D586-4D3C-8C39-16DF8502471F}" dt="2024-01-16T19:41:57.988" v="280" actId="20577"/>
          <ac:spMkLst>
            <pc:docMk/>
            <pc:sldMk cId="1368057921" sldId="341"/>
            <ac:spMk id="11" creationId="{6C078CA3-6ABC-7173-7AC2-72898E4D8EF1}"/>
          </ac:spMkLst>
        </pc:spChg>
        <pc:spChg chg="mod">
          <ac:chgData name="Scelo Hlope" userId="228367d7f45710f7" providerId="LiveId" clId="{94C151B3-D586-4D3C-8C39-16DF8502471F}" dt="2024-01-16T19:20:55.723" v="163" actId="14100"/>
          <ac:spMkLst>
            <pc:docMk/>
            <pc:sldMk cId="1368057921" sldId="341"/>
            <ac:spMk id="12" creationId="{566F5886-C245-BE24-63C9-97B7FFE426F6}"/>
          </ac:spMkLst>
        </pc:spChg>
        <pc:spChg chg="del mod">
          <ac:chgData name="Scelo Hlope" userId="228367d7f45710f7" providerId="LiveId" clId="{94C151B3-D586-4D3C-8C39-16DF8502471F}" dt="2024-01-17T14:13:16.242" v="1173" actId="478"/>
          <ac:spMkLst>
            <pc:docMk/>
            <pc:sldMk cId="1368057921" sldId="341"/>
            <ac:spMk id="13" creationId="{A89C37E5-899E-A328-B0B7-04E982194D00}"/>
          </ac:spMkLst>
        </pc:spChg>
        <pc:spChg chg="add mod">
          <ac:chgData name="Scelo Hlope" userId="228367d7f45710f7" providerId="LiveId" clId="{94C151B3-D586-4D3C-8C39-16DF8502471F}" dt="2024-01-16T19:42:43.546" v="289" actId="403"/>
          <ac:spMkLst>
            <pc:docMk/>
            <pc:sldMk cId="1368057921" sldId="341"/>
            <ac:spMk id="22" creationId="{A7222AAB-A267-1E9F-AEAA-382C7E7A10EC}"/>
          </ac:spMkLst>
        </pc:spChg>
        <pc:spChg chg="mod">
          <ac:chgData name="Scelo Hlope" userId="228367d7f45710f7" providerId="LiveId" clId="{94C151B3-D586-4D3C-8C39-16DF8502471F}" dt="2024-01-16T19:20:47.435" v="162" actId="207"/>
          <ac:spMkLst>
            <pc:docMk/>
            <pc:sldMk cId="1368057921" sldId="341"/>
            <ac:spMk id="32" creationId="{D4C4DAF8-F5E7-C9DE-E738-AF8203695308}"/>
          </ac:spMkLst>
        </pc:spChg>
        <pc:spChg chg="add mod">
          <ac:chgData name="Scelo Hlope" userId="228367d7f45710f7" providerId="LiveId" clId="{94C151B3-D586-4D3C-8C39-16DF8502471F}" dt="2024-01-17T10:28:07.424" v="855" actId="1076"/>
          <ac:spMkLst>
            <pc:docMk/>
            <pc:sldMk cId="1368057921" sldId="341"/>
            <ac:spMk id="35" creationId="{3AACBB05-066D-DE1B-A67D-2DA0982D43F9}"/>
          </ac:spMkLst>
        </pc:spChg>
        <pc:spChg chg="mod">
          <ac:chgData name="Scelo Hlope" userId="228367d7f45710f7" providerId="LiveId" clId="{94C151B3-D586-4D3C-8C39-16DF8502471F}" dt="2024-01-16T20:27:57.224" v="434" actId="207"/>
          <ac:spMkLst>
            <pc:docMk/>
            <pc:sldMk cId="1368057921" sldId="341"/>
            <ac:spMk id="37" creationId="{79DFC70B-435E-25C4-5E1C-23D21B0E5132}"/>
          </ac:spMkLst>
        </pc:spChg>
        <pc:spChg chg="mod">
          <ac:chgData name="Scelo Hlope" userId="228367d7f45710f7" providerId="LiveId" clId="{94C151B3-D586-4D3C-8C39-16DF8502471F}" dt="2024-01-16T19:39:03.329" v="271"/>
          <ac:spMkLst>
            <pc:docMk/>
            <pc:sldMk cId="1368057921" sldId="341"/>
            <ac:spMk id="39" creationId="{71BDFFF6-BBAD-8C87-7B22-BE0FDF5CD246}"/>
          </ac:spMkLst>
        </pc:spChg>
        <pc:spChg chg="mod">
          <ac:chgData name="Scelo Hlope" userId="228367d7f45710f7" providerId="LiveId" clId="{94C151B3-D586-4D3C-8C39-16DF8502471F}" dt="2024-01-16T19:38:29.823" v="250" actId="20577"/>
          <ac:spMkLst>
            <pc:docMk/>
            <pc:sldMk cId="1368057921" sldId="341"/>
            <ac:spMk id="45" creationId="{B651B69E-5B1A-ECEC-22AD-8FAF517BEC37}"/>
          </ac:spMkLst>
        </pc:spChg>
        <pc:spChg chg="mod">
          <ac:chgData name="Scelo Hlope" userId="228367d7f45710f7" providerId="LiveId" clId="{94C151B3-D586-4D3C-8C39-16DF8502471F}" dt="2024-01-17T14:14:35.317" v="1218" actId="207"/>
          <ac:spMkLst>
            <pc:docMk/>
            <pc:sldMk cId="1368057921" sldId="341"/>
            <ac:spMk id="56" creationId="{6198EA00-03FC-466E-9511-9055B1F4A514}"/>
          </ac:spMkLst>
        </pc:spChg>
        <pc:spChg chg="mod">
          <ac:chgData name="Scelo Hlope" userId="228367d7f45710f7" providerId="LiveId" clId="{94C151B3-D586-4D3C-8C39-16DF8502471F}" dt="2024-01-16T19:42:02.185" v="281" actId="21"/>
          <ac:spMkLst>
            <pc:docMk/>
            <pc:sldMk cId="1368057921" sldId="341"/>
            <ac:spMk id="95" creationId="{71652421-AAE4-D3E1-BD14-206F15A74E3B}"/>
          </ac:spMkLst>
        </pc:spChg>
        <pc:picChg chg="add mod ord modCrop">
          <ac:chgData name="Scelo Hlope" userId="228367d7f45710f7" providerId="LiveId" clId="{94C151B3-D586-4D3C-8C39-16DF8502471F}" dt="2024-01-17T14:13:32.750" v="1175" actId="167"/>
          <ac:picMkLst>
            <pc:docMk/>
            <pc:sldMk cId="1368057921" sldId="341"/>
            <ac:picMk id="7" creationId="{C7C3DF45-234E-901F-7550-65F2A8A1B541}"/>
          </ac:picMkLst>
        </pc:picChg>
        <pc:picChg chg="del mod modCrop">
          <ac:chgData name="Scelo Hlope" userId="228367d7f45710f7" providerId="LiveId" clId="{94C151B3-D586-4D3C-8C39-16DF8502471F}" dt="2024-01-16T19:27:51.585" v="189" actId="478"/>
          <ac:picMkLst>
            <pc:docMk/>
            <pc:sldMk cId="1368057921" sldId="341"/>
            <ac:picMk id="8" creationId="{55682B00-5EA6-C6D4-F206-A5B90E49CFE9}"/>
          </ac:picMkLst>
        </pc:picChg>
        <pc:picChg chg="add del mod modCrop">
          <ac:chgData name="Scelo Hlope" userId="228367d7f45710f7" providerId="LiveId" clId="{94C151B3-D586-4D3C-8C39-16DF8502471F}" dt="2024-01-16T19:27:49.749" v="188" actId="21"/>
          <ac:picMkLst>
            <pc:docMk/>
            <pc:sldMk cId="1368057921" sldId="341"/>
            <ac:picMk id="14" creationId="{856ECDAD-6B76-0AD3-3A29-8F109CB62C91}"/>
          </ac:picMkLst>
        </pc:picChg>
        <pc:picChg chg="add mod modCrop">
          <ac:chgData name="Scelo Hlope" userId="228367d7f45710f7" providerId="LiveId" clId="{94C151B3-D586-4D3C-8C39-16DF8502471F}" dt="2024-01-16T19:30:30.230" v="191" actId="732"/>
          <ac:picMkLst>
            <pc:docMk/>
            <pc:sldMk cId="1368057921" sldId="341"/>
            <ac:picMk id="18" creationId="{856ECDAD-6B76-0AD3-3A29-8F109CB62C91}"/>
          </ac:picMkLst>
        </pc:picChg>
        <pc:picChg chg="add del mod ord modCrop">
          <ac:chgData name="Scelo Hlope" userId="228367d7f45710f7" providerId="LiveId" clId="{94C151B3-D586-4D3C-8C39-16DF8502471F}" dt="2024-01-17T14:13:36.145" v="1176" actId="478"/>
          <ac:picMkLst>
            <pc:docMk/>
            <pc:sldMk cId="1368057921" sldId="341"/>
            <ac:picMk id="30" creationId="{728691AD-94A3-BD67-6E63-99DEEAC5C1ED}"/>
          </ac:picMkLst>
        </pc:picChg>
        <pc:picChg chg="add del">
          <ac:chgData name="Scelo Hlope" userId="228367d7f45710f7" providerId="LiveId" clId="{94C151B3-D586-4D3C-8C39-16DF8502471F}" dt="2024-01-16T20:27:45.958" v="432" actId="478"/>
          <ac:picMkLst>
            <pc:docMk/>
            <pc:sldMk cId="1368057921" sldId="341"/>
            <ac:picMk id="31" creationId="{720128AF-ABA2-365B-6359-E66CDA96E36C}"/>
          </ac:picMkLst>
        </pc:picChg>
      </pc:sldChg>
      <pc:sldChg chg="addSp delSp modSp add mod ord">
        <pc:chgData name="Scelo Hlope" userId="228367d7f45710f7" providerId="LiveId" clId="{94C151B3-D586-4D3C-8C39-16DF8502471F}" dt="2024-01-21T12:48:01.964" v="4568"/>
        <pc:sldMkLst>
          <pc:docMk/>
          <pc:sldMk cId="2506817080" sldId="341"/>
        </pc:sldMkLst>
        <pc:spChg chg="del mod">
          <ac:chgData name="Scelo Hlope" userId="228367d7f45710f7" providerId="LiveId" clId="{94C151B3-D586-4D3C-8C39-16DF8502471F}" dt="2024-01-20T19:17:27.451" v="3755" actId="478"/>
          <ac:spMkLst>
            <pc:docMk/>
            <pc:sldMk cId="2506817080" sldId="341"/>
            <ac:spMk id="3" creationId="{093C14A2-0343-286E-6FFB-AD3CE866B74F}"/>
          </ac:spMkLst>
        </pc:spChg>
        <pc:spChg chg="del mod">
          <ac:chgData name="Scelo Hlope" userId="228367d7f45710f7" providerId="LiveId" clId="{94C151B3-D586-4D3C-8C39-16DF8502471F}" dt="2024-01-20T19:17:27.451" v="3755" actId="478"/>
          <ac:spMkLst>
            <pc:docMk/>
            <pc:sldMk cId="2506817080" sldId="341"/>
            <ac:spMk id="4" creationId="{D39FC101-E7A5-20D3-DA13-67B6EC77E8F0}"/>
          </ac:spMkLst>
        </pc:spChg>
        <pc:spChg chg="del mod">
          <ac:chgData name="Scelo Hlope" userId="228367d7f45710f7" providerId="LiveId" clId="{94C151B3-D586-4D3C-8C39-16DF8502471F}" dt="2024-01-20T19:17:27.451" v="3755" actId="478"/>
          <ac:spMkLst>
            <pc:docMk/>
            <pc:sldMk cId="2506817080" sldId="341"/>
            <ac:spMk id="5" creationId="{916B2CE0-7FFD-1AA8-2346-2F50A18EF110}"/>
          </ac:spMkLst>
        </pc:spChg>
        <pc:spChg chg="mod">
          <ac:chgData name="Scelo Hlope" userId="228367d7f45710f7" providerId="LiveId" clId="{94C151B3-D586-4D3C-8C39-16DF8502471F}" dt="2024-01-17T16:46:34.630" v="1659" actId="207"/>
          <ac:spMkLst>
            <pc:docMk/>
            <pc:sldMk cId="2506817080" sldId="341"/>
            <ac:spMk id="6" creationId="{0CC880DD-5C89-4F50-2894-F46D139AC585}"/>
          </ac:spMkLst>
        </pc:spChg>
        <pc:spChg chg="del">
          <ac:chgData name="Scelo Hlope" userId="228367d7f45710f7" providerId="LiveId" clId="{94C151B3-D586-4D3C-8C39-16DF8502471F}" dt="2024-01-20T15:59:59.140" v="3368" actId="478"/>
          <ac:spMkLst>
            <pc:docMk/>
            <pc:sldMk cId="2506817080" sldId="341"/>
            <ac:spMk id="10" creationId="{D1194704-6F2D-B453-90D0-277325D02FAB}"/>
          </ac:spMkLst>
        </pc:spChg>
        <pc:spChg chg="del">
          <ac:chgData name="Scelo Hlope" userId="228367d7f45710f7" providerId="LiveId" clId="{94C151B3-D586-4D3C-8C39-16DF8502471F}" dt="2024-01-17T15:20:45.201" v="1444" actId="478"/>
          <ac:spMkLst>
            <pc:docMk/>
            <pc:sldMk cId="2506817080" sldId="341"/>
            <ac:spMk id="11" creationId="{6C078CA3-6ABC-7173-7AC2-72898E4D8EF1}"/>
          </ac:spMkLst>
        </pc:spChg>
        <pc:spChg chg="del">
          <ac:chgData name="Scelo Hlope" userId="228367d7f45710f7" providerId="LiveId" clId="{94C151B3-D586-4D3C-8C39-16DF8502471F}" dt="2024-01-17T15:20:45.201" v="1444" actId="478"/>
          <ac:spMkLst>
            <pc:docMk/>
            <pc:sldMk cId="2506817080" sldId="341"/>
            <ac:spMk id="12" creationId="{566F5886-C245-BE24-63C9-97B7FFE426F6}"/>
          </ac:spMkLst>
        </pc:spChg>
        <pc:spChg chg="add del mod">
          <ac:chgData name="Scelo Hlope" userId="228367d7f45710f7" providerId="LiveId" clId="{94C151B3-D586-4D3C-8C39-16DF8502471F}" dt="2024-01-17T18:35:48.803" v="1734" actId="478"/>
          <ac:spMkLst>
            <pc:docMk/>
            <pc:sldMk cId="2506817080" sldId="341"/>
            <ac:spMk id="13" creationId="{AAE58926-A042-DFE3-AFF2-E82B39490D55}"/>
          </ac:spMkLst>
        </pc:spChg>
        <pc:spChg chg="mod">
          <ac:chgData name="Scelo Hlope" userId="228367d7f45710f7" providerId="LiveId" clId="{94C151B3-D586-4D3C-8C39-16DF8502471F}" dt="2024-01-17T16:46:57.604" v="1663" actId="207"/>
          <ac:spMkLst>
            <pc:docMk/>
            <pc:sldMk cId="2506817080" sldId="341"/>
            <ac:spMk id="15" creationId="{7B7204E0-61B4-CD2C-142C-46BC4F7CED75}"/>
          </ac:spMkLst>
        </pc:spChg>
        <pc:spChg chg="mod">
          <ac:chgData name="Scelo Hlope" userId="228367d7f45710f7" providerId="LiveId" clId="{94C151B3-D586-4D3C-8C39-16DF8502471F}" dt="2024-01-17T16:46:51.956" v="1662" actId="207"/>
          <ac:spMkLst>
            <pc:docMk/>
            <pc:sldMk cId="2506817080" sldId="341"/>
            <ac:spMk id="16" creationId="{9DA80BC5-00A5-960D-BF79-4B0F15C37ECC}"/>
          </ac:spMkLst>
        </pc:spChg>
        <pc:spChg chg="mod">
          <ac:chgData name="Scelo Hlope" userId="228367d7f45710f7" providerId="LiveId" clId="{94C151B3-D586-4D3C-8C39-16DF8502471F}" dt="2024-01-17T16:46:47.948" v="1661" actId="207"/>
          <ac:spMkLst>
            <pc:docMk/>
            <pc:sldMk cId="2506817080" sldId="341"/>
            <ac:spMk id="17" creationId="{E4D12BBC-4DBC-0571-51E7-2E0653ABC9D4}"/>
          </ac:spMkLst>
        </pc:spChg>
        <pc:spChg chg="mod">
          <ac:chgData name="Scelo Hlope" userId="228367d7f45710f7" providerId="LiveId" clId="{94C151B3-D586-4D3C-8C39-16DF8502471F}" dt="2024-01-17T16:47:03.047" v="1664" actId="207"/>
          <ac:spMkLst>
            <pc:docMk/>
            <pc:sldMk cId="2506817080" sldId="341"/>
            <ac:spMk id="19" creationId="{9F4773C2-647D-0021-B2E6-D324BE10863D}"/>
          </ac:spMkLst>
        </pc:spChg>
        <pc:spChg chg="mod">
          <ac:chgData name="Scelo Hlope" userId="228367d7f45710f7" providerId="LiveId" clId="{94C151B3-D586-4D3C-8C39-16DF8502471F}" dt="2024-01-17T16:47:07.572" v="1665" actId="207"/>
          <ac:spMkLst>
            <pc:docMk/>
            <pc:sldMk cId="2506817080" sldId="341"/>
            <ac:spMk id="20" creationId="{8786FFE0-97CC-3216-417C-FBAE4CD29338}"/>
          </ac:spMkLst>
        </pc:spChg>
        <pc:spChg chg="del">
          <ac:chgData name="Scelo Hlope" userId="228367d7f45710f7" providerId="LiveId" clId="{94C151B3-D586-4D3C-8C39-16DF8502471F}" dt="2024-01-17T15:20:52.114" v="1449" actId="478"/>
          <ac:spMkLst>
            <pc:docMk/>
            <pc:sldMk cId="2506817080" sldId="341"/>
            <ac:spMk id="22" creationId="{A7222AAB-A267-1E9F-AEAA-382C7E7A10EC}"/>
          </ac:spMkLst>
        </pc:spChg>
        <pc:spChg chg="mod">
          <ac:chgData name="Scelo Hlope" userId="228367d7f45710f7" providerId="LiveId" clId="{94C151B3-D586-4D3C-8C39-16DF8502471F}" dt="2024-01-17T16:47:27.002" v="1667" actId="207"/>
          <ac:spMkLst>
            <pc:docMk/>
            <pc:sldMk cId="2506817080" sldId="341"/>
            <ac:spMk id="28" creationId="{56061D7A-08EB-4FC8-5D02-9303EED6D971}"/>
          </ac:spMkLst>
        </pc:spChg>
        <pc:spChg chg="del">
          <ac:chgData name="Scelo Hlope" userId="228367d7f45710f7" providerId="LiveId" clId="{94C151B3-D586-4D3C-8C39-16DF8502471F}" dt="2024-01-17T15:20:47.270" v="1446" actId="478"/>
          <ac:spMkLst>
            <pc:docMk/>
            <pc:sldMk cId="2506817080" sldId="341"/>
            <ac:spMk id="32" creationId="{D4C4DAF8-F5E7-C9DE-E738-AF8203695308}"/>
          </ac:spMkLst>
        </pc:spChg>
        <pc:spChg chg="del">
          <ac:chgData name="Scelo Hlope" userId="228367d7f45710f7" providerId="LiveId" clId="{94C151B3-D586-4D3C-8C39-16DF8502471F}" dt="2024-01-17T15:20:45.201" v="1444" actId="478"/>
          <ac:spMkLst>
            <pc:docMk/>
            <pc:sldMk cId="2506817080" sldId="341"/>
            <ac:spMk id="35" creationId="{3AACBB05-066D-DE1B-A67D-2DA0982D43F9}"/>
          </ac:spMkLst>
        </pc:spChg>
        <pc:spChg chg="del">
          <ac:chgData name="Scelo Hlope" userId="228367d7f45710f7" providerId="LiveId" clId="{94C151B3-D586-4D3C-8C39-16DF8502471F}" dt="2024-01-17T15:20:45.201" v="1444" actId="478"/>
          <ac:spMkLst>
            <pc:docMk/>
            <pc:sldMk cId="2506817080" sldId="341"/>
            <ac:spMk id="37" creationId="{79DFC70B-435E-25C4-5E1C-23D21B0E5132}"/>
          </ac:spMkLst>
        </pc:spChg>
        <pc:spChg chg="add mod">
          <ac:chgData name="Scelo Hlope" userId="228367d7f45710f7" providerId="LiveId" clId="{94C151B3-D586-4D3C-8C39-16DF8502471F}" dt="2024-01-20T19:19:55.180" v="3771" actId="1076"/>
          <ac:spMkLst>
            <pc:docMk/>
            <pc:sldMk cId="2506817080" sldId="341"/>
            <ac:spMk id="38" creationId="{F7F307C0-60DD-BC8C-5782-4A7E9CCAD1A8}"/>
          </ac:spMkLst>
        </pc:spChg>
        <pc:spChg chg="add mod">
          <ac:chgData name="Scelo Hlope" userId="228367d7f45710f7" providerId="LiveId" clId="{94C151B3-D586-4D3C-8C39-16DF8502471F}" dt="2024-01-20T17:17:01.701" v="3408" actId="20577"/>
          <ac:spMkLst>
            <pc:docMk/>
            <pc:sldMk cId="2506817080" sldId="341"/>
            <ac:spMk id="40" creationId="{546BF57D-B1E0-1776-D620-AEA56187EF7B}"/>
          </ac:spMkLst>
        </pc:spChg>
        <pc:spChg chg="mod">
          <ac:chgData name="Scelo Hlope" userId="228367d7f45710f7" providerId="LiveId" clId="{94C151B3-D586-4D3C-8C39-16DF8502471F}" dt="2024-01-18T19:29:46.997" v="3118" actId="207"/>
          <ac:spMkLst>
            <pc:docMk/>
            <pc:sldMk cId="2506817080" sldId="341"/>
            <ac:spMk id="44" creationId="{B85DCA3A-07B5-7DF4-E76E-FBBECEA72DFA}"/>
          </ac:spMkLst>
        </pc:spChg>
        <pc:spChg chg="del">
          <ac:chgData name="Scelo Hlope" userId="228367d7f45710f7" providerId="LiveId" clId="{94C151B3-D586-4D3C-8C39-16DF8502471F}" dt="2024-01-17T15:20:45.201" v="1444" actId="478"/>
          <ac:spMkLst>
            <pc:docMk/>
            <pc:sldMk cId="2506817080" sldId="341"/>
            <ac:spMk id="45" creationId="{B651B69E-5B1A-ECEC-22AD-8FAF517BEC37}"/>
          </ac:spMkLst>
        </pc:spChg>
        <pc:spChg chg="mod">
          <ac:chgData name="Scelo Hlope" userId="228367d7f45710f7" providerId="LiveId" clId="{94C151B3-D586-4D3C-8C39-16DF8502471F}" dt="2024-01-18T19:29:46.997" v="3118" actId="207"/>
          <ac:spMkLst>
            <pc:docMk/>
            <pc:sldMk cId="2506817080" sldId="341"/>
            <ac:spMk id="46" creationId="{14C4EDF6-C47B-27DE-20F3-4AF901E8FD78}"/>
          </ac:spMkLst>
        </pc:spChg>
        <pc:spChg chg="mod">
          <ac:chgData name="Scelo Hlope" userId="228367d7f45710f7" providerId="LiveId" clId="{94C151B3-D586-4D3C-8C39-16DF8502471F}" dt="2024-01-20T16:04:31.810" v="3376" actId="207"/>
          <ac:spMkLst>
            <pc:docMk/>
            <pc:sldMk cId="2506817080" sldId="341"/>
            <ac:spMk id="47" creationId="{38CE30AB-7047-29C0-74D4-CB1A81915AC1}"/>
          </ac:spMkLst>
        </pc:spChg>
        <pc:spChg chg="mod">
          <ac:chgData name="Scelo Hlope" userId="228367d7f45710f7" providerId="LiveId" clId="{94C151B3-D586-4D3C-8C39-16DF8502471F}" dt="2024-01-21T11:55:17.189" v="4387" actId="207"/>
          <ac:spMkLst>
            <pc:docMk/>
            <pc:sldMk cId="2506817080" sldId="341"/>
            <ac:spMk id="48" creationId="{EA5EEEE2-8BC4-03B3-C63E-1F9526D22C04}"/>
          </ac:spMkLst>
        </pc:spChg>
        <pc:spChg chg="mod">
          <ac:chgData name="Scelo Hlope" userId="228367d7f45710f7" providerId="LiveId" clId="{94C151B3-D586-4D3C-8C39-16DF8502471F}" dt="2024-01-21T11:55:30.861" v="4388" actId="207"/>
          <ac:spMkLst>
            <pc:docMk/>
            <pc:sldMk cId="2506817080" sldId="341"/>
            <ac:spMk id="49" creationId="{EB3DFAFD-1E22-4654-50A2-5E53E1C1AC6A}"/>
          </ac:spMkLst>
        </pc:spChg>
        <pc:spChg chg="mod">
          <ac:chgData name="Scelo Hlope" userId="228367d7f45710f7" providerId="LiveId" clId="{94C151B3-D586-4D3C-8C39-16DF8502471F}" dt="2024-01-18T19:29:46.997" v="3118" actId="207"/>
          <ac:spMkLst>
            <pc:docMk/>
            <pc:sldMk cId="2506817080" sldId="341"/>
            <ac:spMk id="50" creationId="{8DC3FD26-C596-8256-543B-CFD2E2281F01}"/>
          </ac:spMkLst>
        </pc:spChg>
        <pc:spChg chg="mod">
          <ac:chgData name="Scelo Hlope" userId="228367d7f45710f7" providerId="LiveId" clId="{94C151B3-D586-4D3C-8C39-16DF8502471F}" dt="2024-01-18T19:29:46.997" v="3118" actId="207"/>
          <ac:spMkLst>
            <pc:docMk/>
            <pc:sldMk cId="2506817080" sldId="341"/>
            <ac:spMk id="51" creationId="{323D0E3A-2CA4-E629-2DF1-B91DBA3EEEAC}"/>
          </ac:spMkLst>
        </pc:spChg>
        <pc:spChg chg="mod">
          <ac:chgData name="Scelo Hlope" userId="228367d7f45710f7" providerId="LiveId" clId="{94C151B3-D586-4D3C-8C39-16DF8502471F}" dt="2024-01-18T19:29:46.997" v="3118" actId="207"/>
          <ac:spMkLst>
            <pc:docMk/>
            <pc:sldMk cId="2506817080" sldId="341"/>
            <ac:spMk id="52" creationId="{444AAAAF-BD89-7B86-2EF6-D9F0FF216AA1}"/>
          </ac:spMkLst>
        </pc:spChg>
        <pc:spChg chg="mod">
          <ac:chgData name="Scelo Hlope" userId="228367d7f45710f7" providerId="LiveId" clId="{94C151B3-D586-4D3C-8C39-16DF8502471F}" dt="2024-01-21T11:55:03.170" v="4386" actId="207"/>
          <ac:spMkLst>
            <pc:docMk/>
            <pc:sldMk cId="2506817080" sldId="341"/>
            <ac:spMk id="53" creationId="{91649B55-82E3-A45B-2B3E-2A83FB48C009}"/>
          </ac:spMkLst>
        </pc:spChg>
        <pc:spChg chg="mod">
          <ac:chgData name="Scelo Hlope" userId="228367d7f45710f7" providerId="LiveId" clId="{94C151B3-D586-4D3C-8C39-16DF8502471F}" dt="2024-01-18T19:29:46.997" v="3118" actId="207"/>
          <ac:spMkLst>
            <pc:docMk/>
            <pc:sldMk cId="2506817080" sldId="341"/>
            <ac:spMk id="54" creationId="{D3ED2E15-53D1-82F9-2B31-4168A24D8C36}"/>
          </ac:spMkLst>
        </pc:spChg>
        <pc:spChg chg="mod">
          <ac:chgData name="Scelo Hlope" userId="228367d7f45710f7" providerId="LiveId" clId="{94C151B3-D586-4D3C-8C39-16DF8502471F}" dt="2024-01-18T19:29:46.997" v="3118" actId="207"/>
          <ac:spMkLst>
            <pc:docMk/>
            <pc:sldMk cId="2506817080" sldId="341"/>
            <ac:spMk id="55" creationId="{D990BA8C-A76D-B9F7-D3C7-E137F7AB9B25}"/>
          </ac:spMkLst>
        </pc:spChg>
        <pc:spChg chg="del">
          <ac:chgData name="Scelo Hlope" userId="228367d7f45710f7" providerId="LiveId" clId="{94C151B3-D586-4D3C-8C39-16DF8502471F}" dt="2024-01-17T15:20:45.201" v="1444" actId="478"/>
          <ac:spMkLst>
            <pc:docMk/>
            <pc:sldMk cId="2506817080" sldId="341"/>
            <ac:spMk id="56" creationId="{6198EA00-03FC-466E-9511-9055B1F4A514}"/>
          </ac:spMkLst>
        </pc:spChg>
        <pc:spChg chg="mod">
          <ac:chgData name="Scelo Hlope" userId="228367d7f45710f7" providerId="LiveId" clId="{94C151B3-D586-4D3C-8C39-16DF8502471F}" dt="2024-01-18T19:29:46.997" v="3118" actId="207"/>
          <ac:spMkLst>
            <pc:docMk/>
            <pc:sldMk cId="2506817080" sldId="341"/>
            <ac:spMk id="57" creationId="{66370256-6CB2-6510-E04D-15DF38E3A668}"/>
          </ac:spMkLst>
        </pc:spChg>
        <pc:spChg chg="mod">
          <ac:chgData name="Scelo Hlope" userId="228367d7f45710f7" providerId="LiveId" clId="{94C151B3-D586-4D3C-8C39-16DF8502471F}" dt="2024-01-20T17:41:57.861" v="3436" actId="20577"/>
          <ac:spMkLst>
            <pc:docMk/>
            <pc:sldMk cId="2506817080" sldId="341"/>
            <ac:spMk id="58" creationId="{7A87ED15-7567-1B62-842C-70AE328BD363}"/>
          </ac:spMkLst>
        </pc:spChg>
        <pc:spChg chg="mod">
          <ac:chgData name="Scelo Hlope" userId="228367d7f45710f7" providerId="LiveId" clId="{94C151B3-D586-4D3C-8C39-16DF8502471F}" dt="2024-01-18T19:29:46.997" v="3118" actId="207"/>
          <ac:spMkLst>
            <pc:docMk/>
            <pc:sldMk cId="2506817080" sldId="341"/>
            <ac:spMk id="59" creationId="{4870DB3C-7650-3918-863C-C9D94AFBCED6}"/>
          </ac:spMkLst>
        </pc:spChg>
        <pc:spChg chg="mod">
          <ac:chgData name="Scelo Hlope" userId="228367d7f45710f7" providerId="LiveId" clId="{94C151B3-D586-4D3C-8C39-16DF8502471F}" dt="2024-01-18T19:29:46.997" v="3118" actId="207"/>
          <ac:spMkLst>
            <pc:docMk/>
            <pc:sldMk cId="2506817080" sldId="341"/>
            <ac:spMk id="60" creationId="{44EB6B8A-0110-CC36-42F4-4A384F5BCEAA}"/>
          </ac:spMkLst>
        </pc:spChg>
        <pc:spChg chg="mod">
          <ac:chgData name="Scelo Hlope" userId="228367d7f45710f7" providerId="LiveId" clId="{94C151B3-D586-4D3C-8C39-16DF8502471F}" dt="2024-01-18T19:29:46.997" v="3118" actId="207"/>
          <ac:spMkLst>
            <pc:docMk/>
            <pc:sldMk cId="2506817080" sldId="341"/>
            <ac:spMk id="61" creationId="{749A80B4-E3A9-6281-58FA-26637BFA2600}"/>
          </ac:spMkLst>
        </pc:spChg>
        <pc:spChg chg="mod">
          <ac:chgData name="Scelo Hlope" userId="228367d7f45710f7" providerId="LiveId" clId="{94C151B3-D586-4D3C-8C39-16DF8502471F}" dt="2024-01-18T19:29:46.997" v="3118" actId="207"/>
          <ac:spMkLst>
            <pc:docMk/>
            <pc:sldMk cId="2506817080" sldId="341"/>
            <ac:spMk id="62" creationId="{F70653E3-8003-63B5-74A9-80462F89418E}"/>
          </ac:spMkLst>
        </pc:spChg>
        <pc:spChg chg="mod">
          <ac:chgData name="Scelo Hlope" userId="228367d7f45710f7" providerId="LiveId" clId="{94C151B3-D586-4D3C-8C39-16DF8502471F}" dt="2024-01-18T19:29:46.997" v="3118" actId="207"/>
          <ac:spMkLst>
            <pc:docMk/>
            <pc:sldMk cId="2506817080" sldId="341"/>
            <ac:spMk id="63" creationId="{CADF3E33-5A04-21F9-CD36-9FF1615EE219}"/>
          </ac:spMkLst>
        </pc:spChg>
        <pc:spChg chg="mod">
          <ac:chgData name="Scelo Hlope" userId="228367d7f45710f7" providerId="LiveId" clId="{94C151B3-D586-4D3C-8C39-16DF8502471F}" dt="2024-01-18T19:29:46.997" v="3118" actId="207"/>
          <ac:spMkLst>
            <pc:docMk/>
            <pc:sldMk cId="2506817080" sldId="341"/>
            <ac:spMk id="64" creationId="{69A49E7E-1FAD-B981-BE05-0E0984F19666}"/>
          </ac:spMkLst>
        </pc:spChg>
        <pc:spChg chg="add mod">
          <ac:chgData name="Scelo Hlope" userId="228367d7f45710f7" providerId="LiveId" clId="{94C151B3-D586-4D3C-8C39-16DF8502471F}" dt="2024-01-21T10:59:42.913" v="4326" actId="403"/>
          <ac:spMkLst>
            <pc:docMk/>
            <pc:sldMk cId="2506817080" sldId="341"/>
            <ac:spMk id="69" creationId="{6414A066-6386-7BB5-D329-6356AFC74FFB}"/>
          </ac:spMkLst>
        </pc:spChg>
        <pc:spChg chg="add del mod ord">
          <ac:chgData name="Scelo Hlope" userId="228367d7f45710f7" providerId="LiveId" clId="{94C151B3-D586-4D3C-8C39-16DF8502471F}" dt="2024-01-18T19:30:56.457" v="3125" actId="478"/>
          <ac:spMkLst>
            <pc:docMk/>
            <pc:sldMk cId="2506817080" sldId="341"/>
            <ac:spMk id="71" creationId="{7181A8E7-39D9-A8F7-F90F-6447F6C2D751}"/>
          </ac:spMkLst>
        </pc:spChg>
        <pc:spChg chg="add del mod ord">
          <ac:chgData name="Scelo Hlope" userId="228367d7f45710f7" providerId="LiveId" clId="{94C151B3-D586-4D3C-8C39-16DF8502471F}" dt="2024-01-18T19:35:32.026" v="3227" actId="21"/>
          <ac:spMkLst>
            <pc:docMk/>
            <pc:sldMk cId="2506817080" sldId="341"/>
            <ac:spMk id="72" creationId="{969C72A1-97DF-2640-81A4-68E36C6F7389}"/>
          </ac:spMkLst>
        </pc:spChg>
        <pc:spChg chg="add mod ord">
          <ac:chgData name="Scelo Hlope" userId="228367d7f45710f7" providerId="LiveId" clId="{94C151B3-D586-4D3C-8C39-16DF8502471F}" dt="2024-01-20T16:03:50.223" v="3372" actId="207"/>
          <ac:spMkLst>
            <pc:docMk/>
            <pc:sldMk cId="2506817080" sldId="341"/>
            <ac:spMk id="74" creationId="{969C72A1-97DF-2640-81A4-68E36C6F7389}"/>
          </ac:spMkLst>
        </pc:spChg>
        <pc:spChg chg="add mod">
          <ac:chgData name="Scelo Hlope" userId="228367d7f45710f7" providerId="LiveId" clId="{94C151B3-D586-4D3C-8C39-16DF8502471F}" dt="2024-01-20T19:20:10.250" v="3774" actId="14100"/>
          <ac:spMkLst>
            <pc:docMk/>
            <pc:sldMk cId="2506817080" sldId="341"/>
            <ac:spMk id="75" creationId="{574D0C99-B210-7C89-9833-6E333C3FCD45}"/>
          </ac:spMkLst>
        </pc:spChg>
        <pc:spChg chg="mod">
          <ac:chgData name="Scelo Hlope" userId="228367d7f45710f7" providerId="LiveId" clId="{94C151B3-D586-4D3C-8C39-16DF8502471F}" dt="2024-01-20T19:17:29.164" v="3756"/>
          <ac:spMkLst>
            <pc:docMk/>
            <pc:sldMk cId="2506817080" sldId="341"/>
            <ac:spMk id="77" creationId="{943792BC-A629-0DC0-7810-7809737139C4}"/>
          </ac:spMkLst>
        </pc:spChg>
        <pc:spChg chg="mod">
          <ac:chgData name="Scelo Hlope" userId="228367d7f45710f7" providerId="LiveId" clId="{94C151B3-D586-4D3C-8C39-16DF8502471F}" dt="2024-01-20T19:17:29.164" v="3756"/>
          <ac:spMkLst>
            <pc:docMk/>
            <pc:sldMk cId="2506817080" sldId="341"/>
            <ac:spMk id="78" creationId="{1A400B20-C4CD-1CBD-8130-0A473252ABCF}"/>
          </ac:spMkLst>
        </pc:spChg>
        <pc:spChg chg="mod">
          <ac:chgData name="Scelo Hlope" userId="228367d7f45710f7" providerId="LiveId" clId="{94C151B3-D586-4D3C-8C39-16DF8502471F}" dt="2024-01-20T19:17:29.164" v="3756"/>
          <ac:spMkLst>
            <pc:docMk/>
            <pc:sldMk cId="2506817080" sldId="341"/>
            <ac:spMk id="79" creationId="{BE3AE627-1B5B-A15D-0083-5C5561A27671}"/>
          </ac:spMkLst>
        </pc:spChg>
        <pc:spChg chg="mod">
          <ac:chgData name="Scelo Hlope" userId="228367d7f45710f7" providerId="LiveId" clId="{94C151B3-D586-4D3C-8C39-16DF8502471F}" dt="2024-01-20T19:17:29.164" v="3756"/>
          <ac:spMkLst>
            <pc:docMk/>
            <pc:sldMk cId="2506817080" sldId="341"/>
            <ac:spMk id="80" creationId="{ABF19EBA-4326-9B6E-5EEB-5AB10495A2C5}"/>
          </ac:spMkLst>
        </pc:spChg>
        <pc:spChg chg="mod">
          <ac:chgData name="Scelo Hlope" userId="228367d7f45710f7" providerId="LiveId" clId="{94C151B3-D586-4D3C-8C39-16DF8502471F}" dt="2024-01-20T19:17:29.164" v="3756"/>
          <ac:spMkLst>
            <pc:docMk/>
            <pc:sldMk cId="2506817080" sldId="341"/>
            <ac:spMk id="81" creationId="{BB755D47-DF62-9347-9CFC-BAE9D09A5F95}"/>
          </ac:spMkLst>
        </pc:spChg>
        <pc:spChg chg="mod">
          <ac:chgData name="Scelo Hlope" userId="228367d7f45710f7" providerId="LiveId" clId="{94C151B3-D586-4D3C-8C39-16DF8502471F}" dt="2024-01-20T19:17:29.164" v="3756"/>
          <ac:spMkLst>
            <pc:docMk/>
            <pc:sldMk cId="2506817080" sldId="341"/>
            <ac:spMk id="82" creationId="{7C7F0126-AA80-547A-4E0D-C2A9A90EB6A4}"/>
          </ac:spMkLst>
        </pc:spChg>
        <pc:spChg chg="mod">
          <ac:chgData name="Scelo Hlope" userId="228367d7f45710f7" providerId="LiveId" clId="{94C151B3-D586-4D3C-8C39-16DF8502471F}" dt="2024-01-20T19:17:29.164" v="3756"/>
          <ac:spMkLst>
            <pc:docMk/>
            <pc:sldMk cId="2506817080" sldId="341"/>
            <ac:spMk id="83" creationId="{C213B535-E8A7-01F2-EDA3-208CC3CD7313}"/>
          </ac:spMkLst>
        </pc:spChg>
        <pc:spChg chg="mod">
          <ac:chgData name="Scelo Hlope" userId="228367d7f45710f7" providerId="LiveId" clId="{94C151B3-D586-4D3C-8C39-16DF8502471F}" dt="2024-01-21T12:25:06.532" v="4465" actId="20577"/>
          <ac:spMkLst>
            <pc:docMk/>
            <pc:sldMk cId="2506817080" sldId="341"/>
            <ac:spMk id="90" creationId="{20987811-5FAF-D8BE-BADB-502DB4C04228}"/>
          </ac:spMkLst>
        </pc:spChg>
        <pc:spChg chg="mod">
          <ac:chgData name="Scelo Hlope" userId="228367d7f45710f7" providerId="LiveId" clId="{94C151B3-D586-4D3C-8C39-16DF8502471F}" dt="2024-01-21T12:45:22.329" v="4552"/>
          <ac:spMkLst>
            <pc:docMk/>
            <pc:sldMk cId="2506817080" sldId="341"/>
            <ac:spMk id="92" creationId="{A67939A1-E957-60FB-5D1F-765655D5C5F1}"/>
          </ac:spMkLst>
        </pc:spChg>
        <pc:spChg chg="mod">
          <ac:chgData name="Scelo Hlope" userId="228367d7f45710f7" providerId="LiveId" clId="{94C151B3-D586-4D3C-8C39-16DF8502471F}" dt="2024-01-21T12:45:22.329" v="4552"/>
          <ac:spMkLst>
            <pc:docMk/>
            <pc:sldMk cId="2506817080" sldId="341"/>
            <ac:spMk id="93" creationId="{0EE6C3D5-C2BF-5CFF-02B1-AEBDDCDE1475}"/>
          </ac:spMkLst>
        </pc:spChg>
        <pc:spChg chg="mod">
          <ac:chgData name="Scelo Hlope" userId="228367d7f45710f7" providerId="LiveId" clId="{94C151B3-D586-4D3C-8C39-16DF8502471F}" dt="2024-01-21T12:45:22.329" v="4552"/>
          <ac:spMkLst>
            <pc:docMk/>
            <pc:sldMk cId="2506817080" sldId="341"/>
            <ac:spMk id="94" creationId="{B596D1B0-F6C4-A3EA-90D0-CFA855242FEB}"/>
          </ac:spMkLst>
        </pc:spChg>
        <pc:spChg chg="mod">
          <ac:chgData name="Scelo Hlope" userId="228367d7f45710f7" providerId="LiveId" clId="{94C151B3-D586-4D3C-8C39-16DF8502471F}" dt="2024-01-21T12:45:22.329" v="4552"/>
          <ac:spMkLst>
            <pc:docMk/>
            <pc:sldMk cId="2506817080" sldId="341"/>
            <ac:spMk id="96" creationId="{6B8246CF-1AA9-D70D-50BA-2E773529A3EC}"/>
          </ac:spMkLst>
        </pc:spChg>
        <pc:spChg chg="add mod ord">
          <ac:chgData name="Scelo Hlope" userId="228367d7f45710f7" providerId="LiveId" clId="{94C151B3-D586-4D3C-8C39-16DF8502471F}" dt="2024-01-20T19:18:30.984" v="3767" actId="14100"/>
          <ac:spMkLst>
            <pc:docMk/>
            <pc:sldMk cId="2506817080" sldId="341"/>
            <ac:spMk id="98" creationId="{B79C3DB6-B22C-3B8D-7DC7-0A55ED2558C5}"/>
          </ac:spMkLst>
        </pc:spChg>
        <pc:spChg chg="mod">
          <ac:chgData name="Scelo Hlope" userId="228367d7f45710f7" providerId="LiveId" clId="{94C151B3-D586-4D3C-8C39-16DF8502471F}" dt="2024-01-21T12:45:22.329" v="4552"/>
          <ac:spMkLst>
            <pc:docMk/>
            <pc:sldMk cId="2506817080" sldId="341"/>
            <ac:spMk id="99" creationId="{AF086E69-437B-EF0C-0B46-838F1FFD4983}"/>
          </ac:spMkLst>
        </pc:spChg>
        <pc:spChg chg="mod">
          <ac:chgData name="Scelo Hlope" userId="228367d7f45710f7" providerId="LiveId" clId="{94C151B3-D586-4D3C-8C39-16DF8502471F}" dt="2024-01-21T12:45:22.329" v="4552"/>
          <ac:spMkLst>
            <pc:docMk/>
            <pc:sldMk cId="2506817080" sldId="341"/>
            <ac:spMk id="100" creationId="{B03C3ADD-FD70-C747-E81C-EF2F34DB8774}"/>
          </ac:spMkLst>
        </pc:spChg>
        <pc:spChg chg="mod">
          <ac:chgData name="Scelo Hlope" userId="228367d7f45710f7" providerId="LiveId" clId="{94C151B3-D586-4D3C-8C39-16DF8502471F}" dt="2024-01-21T12:45:22.329" v="4552"/>
          <ac:spMkLst>
            <pc:docMk/>
            <pc:sldMk cId="2506817080" sldId="341"/>
            <ac:spMk id="105" creationId="{2BF45B32-293E-3B5F-E9F1-F9E2C6CE114E}"/>
          </ac:spMkLst>
        </pc:spChg>
        <pc:spChg chg="mod">
          <ac:chgData name="Scelo Hlope" userId="228367d7f45710f7" providerId="LiveId" clId="{94C151B3-D586-4D3C-8C39-16DF8502471F}" dt="2024-01-21T12:48:01.964" v="4568"/>
          <ac:spMkLst>
            <pc:docMk/>
            <pc:sldMk cId="2506817080" sldId="341"/>
            <ac:spMk id="107" creationId="{246C0654-7ECB-B44F-A594-CF262AD114E6}"/>
          </ac:spMkLst>
        </pc:spChg>
        <pc:spChg chg="mod">
          <ac:chgData name="Scelo Hlope" userId="228367d7f45710f7" providerId="LiveId" clId="{94C151B3-D586-4D3C-8C39-16DF8502471F}" dt="2024-01-21T12:48:01.964" v="4568"/>
          <ac:spMkLst>
            <pc:docMk/>
            <pc:sldMk cId="2506817080" sldId="341"/>
            <ac:spMk id="108" creationId="{1E93E588-AC1F-296D-B1AF-410AEB33895D}"/>
          </ac:spMkLst>
        </pc:spChg>
        <pc:spChg chg="mod">
          <ac:chgData name="Scelo Hlope" userId="228367d7f45710f7" providerId="LiveId" clId="{94C151B3-D586-4D3C-8C39-16DF8502471F}" dt="2024-01-21T12:48:01.964" v="4568"/>
          <ac:spMkLst>
            <pc:docMk/>
            <pc:sldMk cId="2506817080" sldId="341"/>
            <ac:spMk id="109" creationId="{744F9D26-061A-CF40-0F38-D6BC86291FA1}"/>
          </ac:spMkLst>
        </pc:spChg>
        <pc:spChg chg="mod">
          <ac:chgData name="Scelo Hlope" userId="228367d7f45710f7" providerId="LiveId" clId="{94C151B3-D586-4D3C-8C39-16DF8502471F}" dt="2024-01-21T12:48:01.964" v="4568"/>
          <ac:spMkLst>
            <pc:docMk/>
            <pc:sldMk cId="2506817080" sldId="341"/>
            <ac:spMk id="110" creationId="{6EF7807B-6AB6-F82A-A40B-EBD66C1FE51E}"/>
          </ac:spMkLst>
        </pc:spChg>
        <pc:spChg chg="mod">
          <ac:chgData name="Scelo Hlope" userId="228367d7f45710f7" providerId="LiveId" clId="{94C151B3-D586-4D3C-8C39-16DF8502471F}" dt="2024-01-21T12:48:01.964" v="4568"/>
          <ac:spMkLst>
            <pc:docMk/>
            <pc:sldMk cId="2506817080" sldId="341"/>
            <ac:spMk id="111" creationId="{A3DF7F93-163C-45D5-AF1F-7C4B8D9CF0D0}"/>
          </ac:spMkLst>
        </pc:spChg>
        <pc:spChg chg="mod">
          <ac:chgData name="Scelo Hlope" userId="228367d7f45710f7" providerId="LiveId" clId="{94C151B3-D586-4D3C-8C39-16DF8502471F}" dt="2024-01-21T12:48:01.964" v="4568"/>
          <ac:spMkLst>
            <pc:docMk/>
            <pc:sldMk cId="2506817080" sldId="341"/>
            <ac:spMk id="112" creationId="{831509CE-B626-89DD-2FF0-A3799DC6DB5F}"/>
          </ac:spMkLst>
        </pc:spChg>
        <pc:spChg chg="mod">
          <ac:chgData name="Scelo Hlope" userId="228367d7f45710f7" providerId="LiveId" clId="{94C151B3-D586-4D3C-8C39-16DF8502471F}" dt="2024-01-21T12:48:01.964" v="4568"/>
          <ac:spMkLst>
            <pc:docMk/>
            <pc:sldMk cId="2506817080" sldId="341"/>
            <ac:spMk id="117" creationId="{7E859551-5A1E-6F54-945E-589762144336}"/>
          </ac:spMkLst>
        </pc:spChg>
        <pc:spChg chg="mod">
          <ac:chgData name="Scelo Hlope" userId="228367d7f45710f7" providerId="LiveId" clId="{94C151B3-D586-4D3C-8C39-16DF8502471F}" dt="2024-01-21T12:48:01.964" v="4568"/>
          <ac:spMkLst>
            <pc:docMk/>
            <pc:sldMk cId="2506817080" sldId="341"/>
            <ac:spMk id="118" creationId="{FE87179C-0AC7-0625-93A9-A49D0D4A9610}"/>
          </ac:spMkLst>
        </pc:spChg>
        <pc:spChg chg="mod">
          <ac:chgData name="Scelo Hlope" userId="228367d7f45710f7" providerId="LiveId" clId="{94C151B3-D586-4D3C-8C39-16DF8502471F}" dt="2024-01-21T12:48:01.964" v="4568"/>
          <ac:spMkLst>
            <pc:docMk/>
            <pc:sldMk cId="2506817080" sldId="341"/>
            <ac:spMk id="119" creationId="{ECE3CBF9-AF3D-90E6-CCB4-A0BD46454E90}"/>
          </ac:spMkLst>
        </pc:spChg>
        <pc:spChg chg="mod">
          <ac:chgData name="Scelo Hlope" userId="228367d7f45710f7" providerId="LiveId" clId="{94C151B3-D586-4D3C-8C39-16DF8502471F}" dt="2024-01-21T12:48:01.964" v="4568"/>
          <ac:spMkLst>
            <pc:docMk/>
            <pc:sldMk cId="2506817080" sldId="341"/>
            <ac:spMk id="120" creationId="{595133A1-7514-496C-A904-C6871056F731}"/>
          </ac:spMkLst>
        </pc:spChg>
        <pc:grpChg chg="del mod">
          <ac:chgData name="Scelo Hlope" userId="228367d7f45710f7" providerId="LiveId" clId="{94C151B3-D586-4D3C-8C39-16DF8502471F}" dt="2024-01-20T19:17:21.680" v="3754" actId="478"/>
          <ac:grpSpMkLst>
            <pc:docMk/>
            <pc:sldMk cId="2506817080" sldId="341"/>
            <ac:grpSpMk id="2" creationId="{5045FE89-C435-A32C-1FC2-25B5F7AE5AC6}"/>
          </ac:grpSpMkLst>
        </pc:grpChg>
        <pc:grpChg chg="del">
          <ac:chgData name="Scelo Hlope" userId="228367d7f45710f7" providerId="LiveId" clId="{94C151B3-D586-4D3C-8C39-16DF8502471F}" dt="2024-01-17T15:20:50.462" v="1448" actId="478"/>
          <ac:grpSpMkLst>
            <pc:docMk/>
            <pc:sldMk cId="2506817080" sldId="341"/>
            <ac:grpSpMk id="33" creationId="{4CCDCE7D-7F11-52A8-FFAB-76F2A3D839A6}"/>
          </ac:grpSpMkLst>
        </pc:grpChg>
        <pc:grpChg chg="add mod">
          <ac:chgData name="Scelo Hlope" userId="228367d7f45710f7" providerId="LiveId" clId="{94C151B3-D586-4D3C-8C39-16DF8502471F}" dt="2024-01-20T19:20:05.463" v="3773" actId="1076"/>
          <ac:grpSpMkLst>
            <pc:docMk/>
            <pc:sldMk cId="2506817080" sldId="341"/>
            <ac:grpSpMk id="43" creationId="{24DF85D2-E345-2F43-8F8B-218B44B1F26E}"/>
          </ac:grpSpMkLst>
        </pc:grpChg>
        <pc:grpChg chg="add del mod">
          <ac:chgData name="Scelo Hlope" userId="228367d7f45710f7" providerId="LiveId" clId="{94C151B3-D586-4D3C-8C39-16DF8502471F}" dt="2024-01-18T05:49:25.203" v="2866" actId="478"/>
          <ac:grpSpMkLst>
            <pc:docMk/>
            <pc:sldMk cId="2506817080" sldId="341"/>
            <ac:grpSpMk id="67" creationId="{A0717FD3-A2A4-5229-A89A-9C16F8773C49}"/>
          </ac:grpSpMkLst>
        </pc:grpChg>
        <pc:grpChg chg="add mod ord">
          <ac:chgData name="Scelo Hlope" userId="228367d7f45710f7" providerId="LiveId" clId="{94C151B3-D586-4D3C-8C39-16DF8502471F}" dt="2024-01-18T19:32:50.469" v="3146" actId="164"/>
          <ac:grpSpMkLst>
            <pc:docMk/>
            <pc:sldMk cId="2506817080" sldId="341"/>
            <ac:grpSpMk id="73" creationId="{0DCA14AC-187F-3B8C-8E2A-2AE4B9CB750C}"/>
          </ac:grpSpMkLst>
        </pc:grpChg>
        <pc:grpChg chg="add del mod">
          <ac:chgData name="Scelo Hlope" userId="228367d7f45710f7" providerId="LiveId" clId="{94C151B3-D586-4D3C-8C39-16DF8502471F}" dt="2024-01-21T12:45:11.776" v="4551" actId="478"/>
          <ac:grpSpMkLst>
            <pc:docMk/>
            <pc:sldMk cId="2506817080" sldId="341"/>
            <ac:grpSpMk id="76" creationId="{20781085-7845-1C93-06DE-5B3A6E633847}"/>
          </ac:grpSpMkLst>
        </pc:grpChg>
        <pc:grpChg chg="add mod">
          <ac:chgData name="Scelo Hlope" userId="228367d7f45710f7" providerId="LiveId" clId="{94C151B3-D586-4D3C-8C39-16DF8502471F}" dt="2024-01-21T12:45:22.329" v="4552"/>
          <ac:grpSpMkLst>
            <pc:docMk/>
            <pc:sldMk cId="2506817080" sldId="341"/>
            <ac:grpSpMk id="91" creationId="{7D46FA5B-D997-0774-8A14-72A8A1D7ABA1}"/>
          </ac:grpSpMkLst>
        </pc:grpChg>
        <pc:grpChg chg="add mod">
          <ac:chgData name="Scelo Hlope" userId="228367d7f45710f7" providerId="LiveId" clId="{94C151B3-D586-4D3C-8C39-16DF8502471F}" dt="2024-01-21T12:48:01.964" v="4568"/>
          <ac:grpSpMkLst>
            <pc:docMk/>
            <pc:sldMk cId="2506817080" sldId="341"/>
            <ac:grpSpMk id="106" creationId="{B893F58C-837E-646F-2A3D-950B551C4248}"/>
          </ac:grpSpMkLst>
        </pc:grpChg>
        <pc:picChg chg="del">
          <ac:chgData name="Scelo Hlope" userId="228367d7f45710f7" providerId="LiveId" clId="{94C151B3-D586-4D3C-8C39-16DF8502471F}" dt="2024-01-17T15:20:48.250" v="1447" actId="478"/>
          <ac:picMkLst>
            <pc:docMk/>
            <pc:sldMk cId="2506817080" sldId="341"/>
            <ac:picMk id="7" creationId="{C7C3DF45-234E-901F-7550-65F2A8A1B541}"/>
          </ac:picMkLst>
        </pc:picChg>
        <pc:picChg chg="add del mod ord modCrop">
          <ac:chgData name="Scelo Hlope" userId="228367d7f45710f7" providerId="LiveId" clId="{94C151B3-D586-4D3C-8C39-16DF8502471F}" dt="2024-01-17T15:28:41.878" v="1560" actId="478"/>
          <ac:picMkLst>
            <pc:docMk/>
            <pc:sldMk cId="2506817080" sldId="341"/>
            <ac:picMk id="9" creationId="{6D0EECA9-BE67-AE7B-4EA4-02F3C0594B77}"/>
          </ac:picMkLst>
        </pc:picChg>
        <pc:picChg chg="del">
          <ac:chgData name="Scelo Hlope" userId="228367d7f45710f7" providerId="LiveId" clId="{94C151B3-D586-4D3C-8C39-16DF8502471F}" dt="2024-01-17T15:20:46.393" v="1445" actId="478"/>
          <ac:picMkLst>
            <pc:docMk/>
            <pc:sldMk cId="2506817080" sldId="341"/>
            <ac:picMk id="18" creationId="{856ECDAD-6B76-0AD3-3A29-8F109CB62C91}"/>
          </ac:picMkLst>
        </pc:picChg>
        <pc:picChg chg="add del mod modCrop">
          <ac:chgData name="Scelo Hlope" userId="228367d7f45710f7" providerId="LiveId" clId="{94C151B3-D586-4D3C-8C39-16DF8502471F}" dt="2024-01-18T05:48:35.619" v="2860" actId="478"/>
          <ac:picMkLst>
            <pc:docMk/>
            <pc:sldMk cId="2506817080" sldId="341"/>
            <ac:picMk id="21" creationId="{E00B171D-B4F1-9BDD-1C68-FD2630AFFD58}"/>
          </ac:picMkLst>
        </pc:picChg>
        <pc:picChg chg="del mod">
          <ac:chgData name="Scelo Hlope" userId="228367d7f45710f7" providerId="LiveId" clId="{94C151B3-D586-4D3C-8C39-16DF8502471F}" dt="2024-01-18T05:50:56.776" v="2872" actId="478"/>
          <ac:picMkLst>
            <pc:docMk/>
            <pc:sldMk cId="2506817080" sldId="341"/>
            <ac:picMk id="23" creationId="{F9314C28-F05F-C477-86F9-3F60B54717A1}"/>
          </ac:picMkLst>
        </pc:picChg>
        <pc:picChg chg="mod">
          <ac:chgData name="Scelo Hlope" userId="228367d7f45710f7" providerId="LiveId" clId="{94C151B3-D586-4D3C-8C39-16DF8502471F}" dt="2024-01-17T16:47:40.481" v="1669" actId="207"/>
          <ac:picMkLst>
            <pc:docMk/>
            <pc:sldMk cId="2506817080" sldId="341"/>
            <ac:picMk id="24" creationId="{189C2655-9BC4-DA65-F55F-56BBD7C6C4F2}"/>
          </ac:picMkLst>
        </pc:picChg>
        <pc:picChg chg="mod">
          <ac:chgData name="Scelo Hlope" userId="228367d7f45710f7" providerId="LiveId" clId="{94C151B3-D586-4D3C-8C39-16DF8502471F}" dt="2024-01-17T16:47:45.902" v="1670" actId="207"/>
          <ac:picMkLst>
            <pc:docMk/>
            <pc:sldMk cId="2506817080" sldId="341"/>
            <ac:picMk id="25" creationId="{DE2A190A-AC45-8174-EC46-C6D913E8046A}"/>
          </ac:picMkLst>
        </pc:picChg>
        <pc:picChg chg="mod">
          <ac:chgData name="Scelo Hlope" userId="228367d7f45710f7" providerId="LiveId" clId="{94C151B3-D586-4D3C-8C39-16DF8502471F}" dt="2024-01-17T16:47:36.131" v="1668" actId="207"/>
          <ac:picMkLst>
            <pc:docMk/>
            <pc:sldMk cId="2506817080" sldId="341"/>
            <ac:picMk id="26" creationId="{4FE461C0-9876-28A1-AF44-94FA5EEBA0B6}"/>
          </ac:picMkLst>
        </pc:picChg>
        <pc:picChg chg="mod">
          <ac:chgData name="Scelo Hlope" userId="228367d7f45710f7" providerId="LiveId" clId="{94C151B3-D586-4D3C-8C39-16DF8502471F}" dt="2024-01-17T16:47:50.636" v="1671" actId="207"/>
          <ac:picMkLst>
            <pc:docMk/>
            <pc:sldMk cId="2506817080" sldId="341"/>
            <ac:picMk id="27" creationId="{A8C41836-F0CA-42A3-295F-43FFBE8B10C4}"/>
          </ac:picMkLst>
        </pc:picChg>
        <pc:picChg chg="add del mod modCrop">
          <ac:chgData name="Scelo Hlope" userId="228367d7f45710f7" providerId="LiveId" clId="{94C151B3-D586-4D3C-8C39-16DF8502471F}" dt="2024-01-18T05:48:34.393" v="2859" actId="478"/>
          <ac:picMkLst>
            <pc:docMk/>
            <pc:sldMk cId="2506817080" sldId="341"/>
            <ac:picMk id="30" creationId="{E4453BD4-105A-60F3-944F-BFC9F3C50E09}"/>
          </ac:picMkLst>
        </pc:picChg>
        <pc:picChg chg="add del mod modCrop">
          <ac:chgData name="Scelo Hlope" userId="228367d7f45710f7" providerId="LiveId" clId="{94C151B3-D586-4D3C-8C39-16DF8502471F}" dt="2024-01-18T05:48:28.395" v="2857" actId="164"/>
          <ac:picMkLst>
            <pc:docMk/>
            <pc:sldMk cId="2506817080" sldId="341"/>
            <ac:picMk id="34" creationId="{9D4313AA-4AAD-0578-423E-468C84913EB7}"/>
          </ac:picMkLst>
        </pc:picChg>
        <pc:picChg chg="add del mod ord modCrop">
          <ac:chgData name="Scelo Hlope" userId="228367d7f45710f7" providerId="LiveId" clId="{94C151B3-D586-4D3C-8C39-16DF8502471F}" dt="2024-01-17T18:34:49.555" v="1725" actId="478"/>
          <ac:picMkLst>
            <pc:docMk/>
            <pc:sldMk cId="2506817080" sldId="341"/>
            <ac:picMk id="36" creationId="{EAB5122A-E6DB-71A3-8B93-AE48385E477B}"/>
          </ac:picMkLst>
        </pc:picChg>
        <pc:picChg chg="add del mod">
          <ac:chgData name="Scelo Hlope" userId="228367d7f45710f7" providerId="LiveId" clId="{94C151B3-D586-4D3C-8C39-16DF8502471F}" dt="2024-01-17T21:28:51.554" v="2037" actId="478"/>
          <ac:picMkLst>
            <pc:docMk/>
            <pc:sldMk cId="2506817080" sldId="341"/>
            <ac:picMk id="42" creationId="{AD3F28E6-AD83-7859-A7DA-96F61CC235B3}"/>
          </ac:picMkLst>
        </pc:picChg>
        <pc:picChg chg="add del mod">
          <ac:chgData name="Scelo Hlope" userId="228367d7f45710f7" providerId="LiveId" clId="{94C151B3-D586-4D3C-8C39-16DF8502471F}" dt="2024-01-18T05:48:28.395" v="2857" actId="164"/>
          <ac:picMkLst>
            <pc:docMk/>
            <pc:sldMk cId="2506817080" sldId="341"/>
            <ac:picMk id="65" creationId="{D920C93D-88C8-CE11-D887-2CD5C5B54FD5}"/>
          </ac:picMkLst>
        </pc:picChg>
        <pc:picChg chg="add del mod">
          <ac:chgData name="Scelo Hlope" userId="228367d7f45710f7" providerId="LiveId" clId="{94C151B3-D586-4D3C-8C39-16DF8502471F}" dt="2024-01-18T05:48:28.395" v="2857" actId="164"/>
          <ac:picMkLst>
            <pc:docMk/>
            <pc:sldMk cId="2506817080" sldId="341"/>
            <ac:picMk id="66" creationId="{6A67DA8A-0047-58C0-3997-7649C1B17E34}"/>
          </ac:picMkLst>
        </pc:picChg>
        <pc:picChg chg="add del mod">
          <ac:chgData name="Scelo Hlope" userId="228367d7f45710f7" providerId="LiveId" clId="{94C151B3-D586-4D3C-8C39-16DF8502471F}" dt="2024-01-18T19:36:20.615" v="3233" actId="478"/>
          <ac:picMkLst>
            <pc:docMk/>
            <pc:sldMk cId="2506817080" sldId="341"/>
            <ac:picMk id="68" creationId="{DC7042A4-9A82-3409-E942-F436B7FE707E}"/>
          </ac:picMkLst>
        </pc:picChg>
        <pc:picChg chg="add del mod ord modCrop">
          <ac:chgData name="Scelo Hlope" userId="228367d7f45710f7" providerId="LiveId" clId="{94C151B3-D586-4D3C-8C39-16DF8502471F}" dt="2024-01-18T19:35:34.314" v="3228" actId="478"/>
          <ac:picMkLst>
            <pc:docMk/>
            <pc:sldMk cId="2506817080" sldId="341"/>
            <ac:picMk id="70" creationId="{CDA96364-45E6-58F6-4A73-9F7661BF7B8C}"/>
          </ac:picMkLst>
        </pc:picChg>
        <pc:picChg chg="del mod">
          <ac:chgData name="Scelo Hlope" userId="228367d7f45710f7" providerId="LiveId" clId="{94C151B3-D586-4D3C-8C39-16DF8502471F}" dt="2024-01-21T12:43:54.612" v="4539" actId="478"/>
          <ac:picMkLst>
            <pc:docMk/>
            <pc:sldMk cId="2506817080" sldId="341"/>
            <ac:picMk id="84" creationId="{71C5529C-1237-2762-22AA-770A430E697A}"/>
          </ac:picMkLst>
        </pc:picChg>
        <pc:picChg chg="mod">
          <ac:chgData name="Scelo Hlope" userId="228367d7f45710f7" providerId="LiveId" clId="{94C151B3-D586-4D3C-8C39-16DF8502471F}" dt="2024-01-20T19:17:29.164" v="3756"/>
          <ac:picMkLst>
            <pc:docMk/>
            <pc:sldMk cId="2506817080" sldId="341"/>
            <ac:picMk id="85" creationId="{7E987F43-EFB7-0D47-D635-AE1B6209997C}"/>
          </ac:picMkLst>
        </pc:picChg>
        <pc:picChg chg="mod">
          <ac:chgData name="Scelo Hlope" userId="228367d7f45710f7" providerId="LiveId" clId="{94C151B3-D586-4D3C-8C39-16DF8502471F}" dt="2024-01-20T19:17:29.164" v="3756"/>
          <ac:picMkLst>
            <pc:docMk/>
            <pc:sldMk cId="2506817080" sldId="341"/>
            <ac:picMk id="87" creationId="{C09AD605-B5F1-5BCA-F8A4-00875022B0F5}"/>
          </ac:picMkLst>
        </pc:picChg>
        <pc:picChg chg="mod">
          <ac:chgData name="Scelo Hlope" userId="228367d7f45710f7" providerId="LiveId" clId="{94C151B3-D586-4D3C-8C39-16DF8502471F}" dt="2024-01-20T19:17:29.164" v="3756"/>
          <ac:picMkLst>
            <pc:docMk/>
            <pc:sldMk cId="2506817080" sldId="341"/>
            <ac:picMk id="88" creationId="{5C5B728F-BD35-39CE-67F7-1E6D04C10126}"/>
          </ac:picMkLst>
        </pc:picChg>
        <pc:picChg chg="mod">
          <ac:chgData name="Scelo Hlope" userId="228367d7f45710f7" providerId="LiveId" clId="{94C151B3-D586-4D3C-8C39-16DF8502471F}" dt="2024-01-20T19:17:29.164" v="3756"/>
          <ac:picMkLst>
            <pc:docMk/>
            <pc:sldMk cId="2506817080" sldId="341"/>
            <ac:picMk id="89" creationId="{A79A2F9B-0CE6-00A8-2D03-301F29E62A5A}"/>
          </ac:picMkLst>
        </pc:picChg>
        <pc:picChg chg="mod">
          <ac:chgData name="Scelo Hlope" userId="228367d7f45710f7" providerId="LiveId" clId="{94C151B3-D586-4D3C-8C39-16DF8502471F}" dt="2024-01-21T12:45:22.329" v="4552"/>
          <ac:picMkLst>
            <pc:docMk/>
            <pc:sldMk cId="2506817080" sldId="341"/>
            <ac:picMk id="101" creationId="{ABEF7705-3774-29F9-55C5-01FD450579F7}"/>
          </ac:picMkLst>
        </pc:picChg>
        <pc:picChg chg="mod">
          <ac:chgData name="Scelo Hlope" userId="228367d7f45710f7" providerId="LiveId" clId="{94C151B3-D586-4D3C-8C39-16DF8502471F}" dt="2024-01-21T12:45:22.329" v="4552"/>
          <ac:picMkLst>
            <pc:docMk/>
            <pc:sldMk cId="2506817080" sldId="341"/>
            <ac:picMk id="102" creationId="{4542CD80-D02D-0B98-95B0-7DA36A77BCC5}"/>
          </ac:picMkLst>
        </pc:picChg>
        <pc:picChg chg="mod">
          <ac:chgData name="Scelo Hlope" userId="228367d7f45710f7" providerId="LiveId" clId="{94C151B3-D586-4D3C-8C39-16DF8502471F}" dt="2024-01-21T12:45:22.329" v="4552"/>
          <ac:picMkLst>
            <pc:docMk/>
            <pc:sldMk cId="2506817080" sldId="341"/>
            <ac:picMk id="103" creationId="{987A0B55-6338-8DB0-AEF8-B98132B8B332}"/>
          </ac:picMkLst>
        </pc:picChg>
        <pc:picChg chg="mod">
          <ac:chgData name="Scelo Hlope" userId="228367d7f45710f7" providerId="LiveId" clId="{94C151B3-D586-4D3C-8C39-16DF8502471F}" dt="2024-01-21T12:45:22.329" v="4552"/>
          <ac:picMkLst>
            <pc:docMk/>
            <pc:sldMk cId="2506817080" sldId="341"/>
            <ac:picMk id="104" creationId="{7CC666E8-9F34-1E35-76F9-2C215AD8891B}"/>
          </ac:picMkLst>
        </pc:picChg>
        <pc:picChg chg="mod">
          <ac:chgData name="Scelo Hlope" userId="228367d7f45710f7" providerId="LiveId" clId="{94C151B3-D586-4D3C-8C39-16DF8502471F}" dt="2024-01-21T12:48:01.964" v="4568"/>
          <ac:picMkLst>
            <pc:docMk/>
            <pc:sldMk cId="2506817080" sldId="341"/>
            <ac:picMk id="113" creationId="{2B536E12-CDF7-3D14-B590-D24DA8155790}"/>
          </ac:picMkLst>
        </pc:picChg>
        <pc:picChg chg="mod">
          <ac:chgData name="Scelo Hlope" userId="228367d7f45710f7" providerId="LiveId" clId="{94C151B3-D586-4D3C-8C39-16DF8502471F}" dt="2024-01-21T12:48:01.964" v="4568"/>
          <ac:picMkLst>
            <pc:docMk/>
            <pc:sldMk cId="2506817080" sldId="341"/>
            <ac:picMk id="114" creationId="{787572AC-159E-4C1F-387F-C9B5EA4A5AA4}"/>
          </ac:picMkLst>
        </pc:picChg>
        <pc:picChg chg="mod">
          <ac:chgData name="Scelo Hlope" userId="228367d7f45710f7" providerId="LiveId" clId="{94C151B3-D586-4D3C-8C39-16DF8502471F}" dt="2024-01-21T12:48:01.964" v="4568"/>
          <ac:picMkLst>
            <pc:docMk/>
            <pc:sldMk cId="2506817080" sldId="341"/>
            <ac:picMk id="115" creationId="{204BE841-5D15-A685-B363-80C36F054060}"/>
          </ac:picMkLst>
        </pc:picChg>
        <pc:picChg chg="mod">
          <ac:chgData name="Scelo Hlope" userId="228367d7f45710f7" providerId="LiveId" clId="{94C151B3-D586-4D3C-8C39-16DF8502471F}" dt="2024-01-21T12:48:01.964" v="4568"/>
          <ac:picMkLst>
            <pc:docMk/>
            <pc:sldMk cId="2506817080" sldId="341"/>
            <ac:picMk id="116" creationId="{73212F98-D418-537A-1C1E-3A9585844197}"/>
          </ac:picMkLst>
        </pc:picChg>
        <pc:picChg chg="add del mod">
          <ac:chgData name="Scelo Hlope" userId="228367d7f45710f7" providerId="LiveId" clId="{94C151B3-D586-4D3C-8C39-16DF8502471F}" dt="2024-01-21T12:04:21.001" v="4389" actId="21"/>
          <ac:picMkLst>
            <pc:docMk/>
            <pc:sldMk cId="2506817080" sldId="341"/>
            <ac:picMk id="1026" creationId="{165EF4C7-7F8A-DA6A-EA45-8F286B6C1065}"/>
          </ac:picMkLst>
        </pc:picChg>
      </pc:sldChg>
      <pc:sldChg chg="modSp del mod">
        <pc:chgData name="Scelo Hlope" userId="228367d7f45710f7" providerId="LiveId" clId="{94C151B3-D586-4D3C-8C39-16DF8502471F}" dt="2024-01-17T15:18:20.448" v="1439" actId="2696"/>
        <pc:sldMkLst>
          <pc:docMk/>
          <pc:sldMk cId="2424400464" sldId="342"/>
        </pc:sldMkLst>
        <pc:spChg chg="mod">
          <ac:chgData name="Scelo Hlope" userId="228367d7f45710f7" providerId="LiveId" clId="{94C151B3-D586-4D3C-8C39-16DF8502471F}" dt="2024-01-16T19:15:15.011" v="115" actId="20577"/>
          <ac:spMkLst>
            <pc:docMk/>
            <pc:sldMk cId="2424400464" sldId="342"/>
            <ac:spMk id="37" creationId="{79DFC70B-435E-25C4-5E1C-23D21B0E5132}"/>
          </ac:spMkLst>
        </pc:spChg>
      </pc:sldChg>
      <pc:sldChg chg="add del">
        <pc:chgData name="Scelo Hlope" userId="228367d7f45710f7" providerId="LiveId" clId="{94C151B3-D586-4D3C-8C39-16DF8502471F}" dt="2024-01-21T12:23:09.333" v="4463" actId="47"/>
        <pc:sldMkLst>
          <pc:docMk/>
          <pc:sldMk cId="3402532870" sldId="342"/>
        </pc:sldMkLst>
      </pc:sldChg>
      <pc:sldChg chg="add del">
        <pc:chgData name="Scelo Hlope" userId="228367d7f45710f7" providerId="LiveId" clId="{94C151B3-D586-4D3C-8C39-16DF8502471F}" dt="2024-01-16T20:21:45.167" v="339" actId="2890"/>
        <pc:sldMkLst>
          <pc:docMk/>
          <pc:sldMk cId="454862086" sldId="343"/>
        </pc:sldMkLst>
      </pc:sldChg>
      <pc:sldChg chg="add del">
        <pc:chgData name="Scelo Hlope" userId="228367d7f45710f7" providerId="LiveId" clId="{94C151B3-D586-4D3C-8C39-16DF8502471F}" dt="2024-01-21T12:23:09.333" v="4463" actId="47"/>
        <pc:sldMkLst>
          <pc:docMk/>
          <pc:sldMk cId="2437474123" sldId="343"/>
        </pc:sldMkLst>
      </pc:sldChg>
      <pc:sldChg chg="addSp delSp modSp add del mod">
        <pc:chgData name="Scelo Hlope" userId="228367d7f45710f7" providerId="LiveId" clId="{94C151B3-D586-4D3C-8C39-16DF8502471F}" dt="2024-01-17T15:18:20.448" v="1439" actId="2696"/>
        <pc:sldMkLst>
          <pc:docMk/>
          <pc:sldMk cId="3173337007" sldId="343"/>
        </pc:sldMkLst>
        <pc:spChg chg="mod">
          <ac:chgData name="Scelo Hlope" userId="228367d7f45710f7" providerId="LiveId" clId="{94C151B3-D586-4D3C-8C39-16DF8502471F}" dt="2024-01-17T14:14:15.794" v="1216" actId="207"/>
          <ac:spMkLst>
            <pc:docMk/>
            <pc:sldMk cId="3173337007" sldId="343"/>
            <ac:spMk id="32" creationId="{D4C4DAF8-F5E7-C9DE-E738-AF8203695308}"/>
          </ac:spMkLst>
        </pc:spChg>
        <pc:spChg chg="mod">
          <ac:chgData name="Scelo Hlope" userId="228367d7f45710f7" providerId="LiveId" clId="{94C151B3-D586-4D3C-8C39-16DF8502471F}" dt="2024-01-17T14:14:21.588" v="1217" actId="207"/>
          <ac:spMkLst>
            <pc:docMk/>
            <pc:sldMk cId="3173337007" sldId="343"/>
            <ac:spMk id="56" creationId="{6198EA00-03FC-466E-9511-9055B1F4A514}"/>
          </ac:spMkLst>
        </pc:spChg>
        <pc:picChg chg="add mod ord">
          <ac:chgData name="Scelo Hlope" userId="228367d7f45710f7" providerId="LiveId" clId="{94C151B3-D586-4D3C-8C39-16DF8502471F}" dt="2024-01-17T14:13:52.042" v="1178" actId="167"/>
          <ac:picMkLst>
            <pc:docMk/>
            <pc:sldMk cId="3173337007" sldId="343"/>
            <ac:picMk id="7" creationId="{2B740107-A7D4-C14E-FFDA-40C7DBC7F03A}"/>
          </ac:picMkLst>
        </pc:picChg>
        <pc:picChg chg="del">
          <ac:chgData name="Scelo Hlope" userId="228367d7f45710f7" providerId="LiveId" clId="{94C151B3-D586-4D3C-8C39-16DF8502471F}" dt="2024-01-17T14:13:55.864" v="1179" actId="478"/>
          <ac:picMkLst>
            <pc:docMk/>
            <pc:sldMk cId="3173337007" sldId="343"/>
            <ac:picMk id="30" creationId="{D6345AC8-DC51-79C0-9954-F032CAA2B4FE}"/>
          </ac:picMkLst>
        </pc:picChg>
      </pc:sldChg>
      <pc:sldChg chg="addSp delSp modSp add del mod">
        <pc:chgData name="Scelo Hlope" userId="228367d7f45710f7" providerId="LiveId" clId="{94C151B3-D586-4D3C-8C39-16DF8502471F}" dt="2024-01-21T12:23:09.333" v="4463" actId="47"/>
        <pc:sldMkLst>
          <pc:docMk/>
          <pc:sldMk cId="2019828471" sldId="344"/>
        </pc:sldMkLst>
        <pc:spChg chg="mod">
          <ac:chgData name="Scelo Hlope" userId="228367d7f45710f7" providerId="LiveId" clId="{94C151B3-D586-4D3C-8C39-16DF8502471F}" dt="2024-01-17T11:08:28.208" v="1002"/>
          <ac:spMkLst>
            <pc:docMk/>
            <pc:sldMk cId="2019828471" sldId="344"/>
            <ac:spMk id="8" creationId="{3E292560-6B61-CCC3-6A63-D9B2278CDC65}"/>
          </ac:spMkLst>
        </pc:spChg>
        <pc:spChg chg="mod">
          <ac:chgData name="Scelo Hlope" userId="228367d7f45710f7" providerId="LiveId" clId="{94C151B3-D586-4D3C-8C39-16DF8502471F}" dt="2024-01-17T11:08:28.208" v="1002"/>
          <ac:spMkLst>
            <pc:docMk/>
            <pc:sldMk cId="2019828471" sldId="344"/>
            <ac:spMk id="9" creationId="{721B7F8D-C6FF-FC74-80B3-E9646D29D49E}"/>
          </ac:spMkLst>
        </pc:spChg>
        <pc:spChg chg="mod">
          <ac:chgData name="Scelo Hlope" userId="228367d7f45710f7" providerId="LiveId" clId="{94C151B3-D586-4D3C-8C39-16DF8502471F}" dt="2024-01-17T11:08:28.208" v="1002"/>
          <ac:spMkLst>
            <pc:docMk/>
            <pc:sldMk cId="2019828471" sldId="344"/>
            <ac:spMk id="11" creationId="{EA5E5BA8-2290-4486-3141-D90AAA464701}"/>
          </ac:spMkLst>
        </pc:spChg>
        <pc:spChg chg="mod">
          <ac:chgData name="Scelo Hlope" userId="228367d7f45710f7" providerId="LiveId" clId="{94C151B3-D586-4D3C-8C39-16DF8502471F}" dt="2024-01-17T11:08:28.208" v="1002"/>
          <ac:spMkLst>
            <pc:docMk/>
            <pc:sldMk cId="2019828471" sldId="344"/>
            <ac:spMk id="12" creationId="{8673D70F-183C-FCC3-8230-11F4777A64F3}"/>
          </ac:spMkLst>
        </pc:spChg>
        <pc:spChg chg="mod">
          <ac:chgData name="Scelo Hlope" userId="228367d7f45710f7" providerId="LiveId" clId="{94C151B3-D586-4D3C-8C39-16DF8502471F}" dt="2024-01-17T11:08:28.208" v="1002"/>
          <ac:spMkLst>
            <pc:docMk/>
            <pc:sldMk cId="2019828471" sldId="344"/>
            <ac:spMk id="13" creationId="{D906C409-39CF-495A-80AC-943E909327E2}"/>
          </ac:spMkLst>
        </pc:spChg>
        <pc:spChg chg="mod">
          <ac:chgData name="Scelo Hlope" userId="228367d7f45710f7" providerId="LiveId" clId="{94C151B3-D586-4D3C-8C39-16DF8502471F}" dt="2024-01-17T11:08:28.208" v="1002"/>
          <ac:spMkLst>
            <pc:docMk/>
            <pc:sldMk cId="2019828471" sldId="344"/>
            <ac:spMk id="14" creationId="{75BE5480-9C02-5787-13F0-793D420D1046}"/>
          </ac:spMkLst>
        </pc:spChg>
        <pc:spChg chg="mod">
          <ac:chgData name="Scelo Hlope" userId="228367d7f45710f7" providerId="LiveId" clId="{94C151B3-D586-4D3C-8C39-16DF8502471F}" dt="2024-01-17T11:08:28.208" v="1002"/>
          <ac:spMkLst>
            <pc:docMk/>
            <pc:sldMk cId="2019828471" sldId="344"/>
            <ac:spMk id="18" creationId="{0DA3A1ED-CE67-FD1C-27AC-72B98F8A3F2A}"/>
          </ac:spMkLst>
        </pc:spChg>
        <pc:spChg chg="mod">
          <ac:chgData name="Scelo Hlope" userId="228367d7f45710f7" providerId="LiveId" clId="{94C151B3-D586-4D3C-8C39-16DF8502471F}" dt="2024-01-17T11:08:28.208" v="1002"/>
          <ac:spMkLst>
            <pc:docMk/>
            <pc:sldMk cId="2019828471" sldId="344"/>
            <ac:spMk id="21" creationId="{41FC44D4-361C-13C7-DD9A-1EEA4C564405}"/>
          </ac:spMkLst>
        </pc:spChg>
        <pc:spChg chg="mod">
          <ac:chgData name="Scelo Hlope" userId="228367d7f45710f7" providerId="LiveId" clId="{94C151B3-D586-4D3C-8C39-16DF8502471F}" dt="2024-01-17T11:08:28.208" v="1002"/>
          <ac:spMkLst>
            <pc:docMk/>
            <pc:sldMk cId="2019828471" sldId="344"/>
            <ac:spMk id="22" creationId="{C3DE73FA-6D3C-6BD6-1617-690C91BF6D66}"/>
          </ac:spMkLst>
        </pc:spChg>
        <pc:spChg chg="mod">
          <ac:chgData name="Scelo Hlope" userId="228367d7f45710f7" providerId="LiveId" clId="{94C151B3-D586-4D3C-8C39-16DF8502471F}" dt="2024-01-17T11:08:28.208" v="1002"/>
          <ac:spMkLst>
            <pc:docMk/>
            <pc:sldMk cId="2019828471" sldId="344"/>
            <ac:spMk id="29" creationId="{7B20F33B-A184-88A1-B52E-1649FFA43FC5}"/>
          </ac:spMkLst>
        </pc:spChg>
        <pc:spChg chg="mod">
          <ac:chgData name="Scelo Hlope" userId="228367d7f45710f7" providerId="LiveId" clId="{94C151B3-D586-4D3C-8C39-16DF8502471F}" dt="2024-01-17T11:08:28.208" v="1002"/>
          <ac:spMkLst>
            <pc:docMk/>
            <pc:sldMk cId="2019828471" sldId="344"/>
            <ac:spMk id="31" creationId="{0CEBFB9C-EBAD-26CF-214E-A9EC84D4C43D}"/>
          </ac:spMkLst>
        </pc:spChg>
        <pc:spChg chg="mod">
          <ac:chgData name="Scelo Hlope" userId="228367d7f45710f7" providerId="LiveId" clId="{94C151B3-D586-4D3C-8C39-16DF8502471F}" dt="2024-01-17T11:08:28.208" v="1002"/>
          <ac:spMkLst>
            <pc:docMk/>
            <pc:sldMk cId="2019828471" sldId="344"/>
            <ac:spMk id="34" creationId="{EB1A82A8-8D0D-5400-EAD0-4B36E69D33B2}"/>
          </ac:spMkLst>
        </pc:spChg>
        <pc:spChg chg="mod">
          <ac:chgData name="Scelo Hlope" userId="228367d7f45710f7" providerId="LiveId" clId="{94C151B3-D586-4D3C-8C39-16DF8502471F}" dt="2024-01-17T11:08:28.208" v="1002"/>
          <ac:spMkLst>
            <pc:docMk/>
            <pc:sldMk cId="2019828471" sldId="344"/>
            <ac:spMk id="35" creationId="{F8B06A6A-BEAC-51FB-6616-7E419BAE13A3}"/>
          </ac:spMkLst>
        </pc:spChg>
        <pc:spChg chg="mod">
          <ac:chgData name="Scelo Hlope" userId="228367d7f45710f7" providerId="LiveId" clId="{94C151B3-D586-4D3C-8C39-16DF8502471F}" dt="2024-01-17T11:08:28.208" v="1002"/>
          <ac:spMkLst>
            <pc:docMk/>
            <pc:sldMk cId="2019828471" sldId="344"/>
            <ac:spMk id="36" creationId="{CA592295-EF3B-3711-399D-00BFC7485C46}"/>
          </ac:spMkLst>
        </pc:spChg>
        <pc:spChg chg="mod">
          <ac:chgData name="Scelo Hlope" userId="228367d7f45710f7" providerId="LiveId" clId="{94C151B3-D586-4D3C-8C39-16DF8502471F}" dt="2024-01-17T11:08:28.208" v="1002"/>
          <ac:spMkLst>
            <pc:docMk/>
            <pc:sldMk cId="2019828471" sldId="344"/>
            <ac:spMk id="38" creationId="{DF1C31F6-90B3-42AC-BC71-EBE5FF20AF3D}"/>
          </ac:spMkLst>
        </pc:spChg>
        <pc:spChg chg="mod">
          <ac:chgData name="Scelo Hlope" userId="228367d7f45710f7" providerId="LiveId" clId="{94C151B3-D586-4D3C-8C39-16DF8502471F}" dt="2024-01-17T11:08:28.208" v="1002"/>
          <ac:spMkLst>
            <pc:docMk/>
            <pc:sldMk cId="2019828471" sldId="344"/>
            <ac:spMk id="40" creationId="{81EC1F7D-A18A-A573-36AA-A6E232798631}"/>
          </ac:spMkLst>
        </pc:spChg>
        <pc:spChg chg="mod">
          <ac:chgData name="Scelo Hlope" userId="228367d7f45710f7" providerId="LiveId" clId="{94C151B3-D586-4D3C-8C39-16DF8502471F}" dt="2024-01-17T11:08:28.208" v="1002"/>
          <ac:spMkLst>
            <pc:docMk/>
            <pc:sldMk cId="2019828471" sldId="344"/>
            <ac:spMk id="41" creationId="{83A9BF71-B0C8-7B07-FCAB-03987D32CA16}"/>
          </ac:spMkLst>
        </pc:spChg>
        <pc:spChg chg="mod">
          <ac:chgData name="Scelo Hlope" userId="228367d7f45710f7" providerId="LiveId" clId="{94C151B3-D586-4D3C-8C39-16DF8502471F}" dt="2024-01-17T11:08:28.208" v="1002"/>
          <ac:spMkLst>
            <pc:docMk/>
            <pc:sldMk cId="2019828471" sldId="344"/>
            <ac:spMk id="42" creationId="{E155E472-CEA4-BD83-84C2-D004D38F6FED}"/>
          </ac:spMkLst>
        </pc:spChg>
        <pc:spChg chg="mod">
          <ac:chgData name="Scelo Hlope" userId="228367d7f45710f7" providerId="LiveId" clId="{94C151B3-D586-4D3C-8C39-16DF8502471F}" dt="2024-01-17T11:08:28.208" v="1002"/>
          <ac:spMkLst>
            <pc:docMk/>
            <pc:sldMk cId="2019828471" sldId="344"/>
            <ac:spMk id="43" creationId="{5B71D530-AECD-C881-0D99-9F2521FE0051}"/>
          </ac:spMkLst>
        </pc:spChg>
        <pc:spChg chg="mod">
          <ac:chgData name="Scelo Hlope" userId="228367d7f45710f7" providerId="LiveId" clId="{94C151B3-D586-4D3C-8C39-16DF8502471F}" dt="2024-01-17T11:08:28.208" v="1002"/>
          <ac:spMkLst>
            <pc:docMk/>
            <pc:sldMk cId="2019828471" sldId="344"/>
            <ac:spMk id="44" creationId="{BC8D2521-B7CD-ED7E-CA14-6CF3E9F2AF0B}"/>
          </ac:spMkLst>
        </pc:spChg>
        <pc:spChg chg="mod">
          <ac:chgData name="Scelo Hlope" userId="228367d7f45710f7" providerId="LiveId" clId="{94C151B3-D586-4D3C-8C39-16DF8502471F}" dt="2024-01-17T11:08:28.208" v="1002"/>
          <ac:spMkLst>
            <pc:docMk/>
            <pc:sldMk cId="2019828471" sldId="344"/>
            <ac:spMk id="45" creationId="{0B037500-52B5-90C4-4F92-8C3036CD230E}"/>
          </ac:spMkLst>
        </pc:spChg>
        <pc:spChg chg="mod">
          <ac:chgData name="Scelo Hlope" userId="228367d7f45710f7" providerId="LiveId" clId="{94C151B3-D586-4D3C-8C39-16DF8502471F}" dt="2024-01-17T11:08:28.208" v="1002"/>
          <ac:spMkLst>
            <pc:docMk/>
            <pc:sldMk cId="2019828471" sldId="344"/>
            <ac:spMk id="46" creationId="{EF0A4AA6-1FA8-67B2-9870-6661CBC17510}"/>
          </ac:spMkLst>
        </pc:spChg>
        <pc:spChg chg="mod">
          <ac:chgData name="Scelo Hlope" userId="228367d7f45710f7" providerId="LiveId" clId="{94C151B3-D586-4D3C-8C39-16DF8502471F}" dt="2024-01-17T11:09:17.632" v="1084" actId="207"/>
          <ac:spMkLst>
            <pc:docMk/>
            <pc:sldMk cId="2019828471" sldId="344"/>
            <ac:spMk id="48" creationId="{441BC9CD-CFF4-20E7-094C-DBD20F8F3EA6}"/>
          </ac:spMkLst>
        </pc:spChg>
        <pc:spChg chg="mod">
          <ac:chgData name="Scelo Hlope" userId="228367d7f45710f7" providerId="LiveId" clId="{94C151B3-D586-4D3C-8C39-16DF8502471F}" dt="2024-01-17T11:09:17.632" v="1084" actId="207"/>
          <ac:spMkLst>
            <pc:docMk/>
            <pc:sldMk cId="2019828471" sldId="344"/>
            <ac:spMk id="49" creationId="{FE0AB1B5-8C49-5CB8-5409-3A1EC7A10018}"/>
          </ac:spMkLst>
        </pc:spChg>
        <pc:spChg chg="mod">
          <ac:chgData name="Scelo Hlope" userId="228367d7f45710f7" providerId="LiveId" clId="{94C151B3-D586-4D3C-8C39-16DF8502471F}" dt="2024-01-17T11:09:17.632" v="1084" actId="207"/>
          <ac:spMkLst>
            <pc:docMk/>
            <pc:sldMk cId="2019828471" sldId="344"/>
            <ac:spMk id="50" creationId="{E95C8704-6F1B-AD23-0C5D-9CA14406BBE6}"/>
          </ac:spMkLst>
        </pc:spChg>
        <pc:spChg chg="mod">
          <ac:chgData name="Scelo Hlope" userId="228367d7f45710f7" providerId="LiveId" clId="{94C151B3-D586-4D3C-8C39-16DF8502471F}" dt="2024-01-17T11:09:17.632" v="1084" actId="207"/>
          <ac:spMkLst>
            <pc:docMk/>
            <pc:sldMk cId="2019828471" sldId="344"/>
            <ac:spMk id="51" creationId="{7B87FDEA-0D50-AAE7-559F-2A0D010C8B1F}"/>
          </ac:spMkLst>
        </pc:spChg>
        <pc:spChg chg="mod">
          <ac:chgData name="Scelo Hlope" userId="228367d7f45710f7" providerId="LiveId" clId="{94C151B3-D586-4D3C-8C39-16DF8502471F}" dt="2024-01-17T11:09:17.632" v="1084" actId="207"/>
          <ac:spMkLst>
            <pc:docMk/>
            <pc:sldMk cId="2019828471" sldId="344"/>
            <ac:spMk id="52" creationId="{7F07EA34-09B6-792D-EE70-17D65FA2690F}"/>
          </ac:spMkLst>
        </pc:spChg>
        <pc:spChg chg="mod">
          <ac:chgData name="Scelo Hlope" userId="228367d7f45710f7" providerId="LiveId" clId="{94C151B3-D586-4D3C-8C39-16DF8502471F}" dt="2024-01-17T11:09:17.632" v="1084" actId="207"/>
          <ac:spMkLst>
            <pc:docMk/>
            <pc:sldMk cId="2019828471" sldId="344"/>
            <ac:spMk id="53" creationId="{68479980-FC6F-2F93-91AE-310918C46679}"/>
          </ac:spMkLst>
        </pc:spChg>
        <pc:spChg chg="mod">
          <ac:chgData name="Scelo Hlope" userId="228367d7f45710f7" providerId="LiveId" clId="{94C151B3-D586-4D3C-8C39-16DF8502471F}" dt="2024-01-17T11:09:17.632" v="1084" actId="207"/>
          <ac:spMkLst>
            <pc:docMk/>
            <pc:sldMk cId="2019828471" sldId="344"/>
            <ac:spMk id="54" creationId="{C0BD136A-31E3-D9E4-E3EC-45B1307707B4}"/>
          </ac:spMkLst>
        </pc:spChg>
        <pc:spChg chg="mod">
          <ac:chgData name="Scelo Hlope" userId="228367d7f45710f7" providerId="LiveId" clId="{94C151B3-D586-4D3C-8C39-16DF8502471F}" dt="2024-01-17T11:09:17.632" v="1084" actId="207"/>
          <ac:spMkLst>
            <pc:docMk/>
            <pc:sldMk cId="2019828471" sldId="344"/>
            <ac:spMk id="55" creationId="{0A313E4B-2AFD-0C61-3622-EE0DCDE0DB50}"/>
          </ac:spMkLst>
        </pc:spChg>
        <pc:spChg chg="mod">
          <ac:chgData name="Scelo Hlope" userId="228367d7f45710f7" providerId="LiveId" clId="{94C151B3-D586-4D3C-8C39-16DF8502471F}" dt="2024-01-17T11:09:17.632" v="1084" actId="207"/>
          <ac:spMkLst>
            <pc:docMk/>
            <pc:sldMk cId="2019828471" sldId="344"/>
            <ac:spMk id="57" creationId="{ADB47709-7E4A-27DB-B172-E7560BA1DE7D}"/>
          </ac:spMkLst>
        </pc:spChg>
        <pc:spChg chg="mod">
          <ac:chgData name="Scelo Hlope" userId="228367d7f45710f7" providerId="LiveId" clId="{94C151B3-D586-4D3C-8C39-16DF8502471F}" dt="2024-01-17T11:09:17.632" v="1084" actId="207"/>
          <ac:spMkLst>
            <pc:docMk/>
            <pc:sldMk cId="2019828471" sldId="344"/>
            <ac:spMk id="58" creationId="{3246E5C7-3B58-9AC0-FCC6-A83EE91CBA9D}"/>
          </ac:spMkLst>
        </pc:spChg>
        <pc:spChg chg="mod">
          <ac:chgData name="Scelo Hlope" userId="228367d7f45710f7" providerId="LiveId" clId="{94C151B3-D586-4D3C-8C39-16DF8502471F}" dt="2024-01-17T11:09:17.632" v="1084" actId="207"/>
          <ac:spMkLst>
            <pc:docMk/>
            <pc:sldMk cId="2019828471" sldId="344"/>
            <ac:spMk id="59" creationId="{CAE0DAB3-1B08-88B5-EDC8-7255156BC1C3}"/>
          </ac:spMkLst>
        </pc:spChg>
        <pc:spChg chg="mod">
          <ac:chgData name="Scelo Hlope" userId="228367d7f45710f7" providerId="LiveId" clId="{94C151B3-D586-4D3C-8C39-16DF8502471F}" dt="2024-01-17T11:09:17.632" v="1084" actId="207"/>
          <ac:spMkLst>
            <pc:docMk/>
            <pc:sldMk cId="2019828471" sldId="344"/>
            <ac:spMk id="60" creationId="{EDB4E866-F64D-89F6-5084-7B8F3D5EB968}"/>
          </ac:spMkLst>
        </pc:spChg>
        <pc:spChg chg="mod">
          <ac:chgData name="Scelo Hlope" userId="228367d7f45710f7" providerId="LiveId" clId="{94C151B3-D586-4D3C-8C39-16DF8502471F}" dt="2024-01-17T11:09:17.632" v="1084" actId="207"/>
          <ac:spMkLst>
            <pc:docMk/>
            <pc:sldMk cId="2019828471" sldId="344"/>
            <ac:spMk id="61" creationId="{FD7D051C-9A09-A9FC-5390-09426BF5F78F}"/>
          </ac:spMkLst>
        </pc:spChg>
        <pc:spChg chg="mod">
          <ac:chgData name="Scelo Hlope" userId="228367d7f45710f7" providerId="LiveId" clId="{94C151B3-D586-4D3C-8C39-16DF8502471F}" dt="2024-01-17T11:09:17.632" v="1084" actId="207"/>
          <ac:spMkLst>
            <pc:docMk/>
            <pc:sldMk cId="2019828471" sldId="344"/>
            <ac:spMk id="62" creationId="{37526FE7-4B2E-920B-99ED-A8D83BAC4505}"/>
          </ac:spMkLst>
        </pc:spChg>
        <pc:spChg chg="mod">
          <ac:chgData name="Scelo Hlope" userId="228367d7f45710f7" providerId="LiveId" clId="{94C151B3-D586-4D3C-8C39-16DF8502471F}" dt="2024-01-17T11:09:17.632" v="1084" actId="207"/>
          <ac:spMkLst>
            <pc:docMk/>
            <pc:sldMk cId="2019828471" sldId="344"/>
            <ac:spMk id="83" creationId="{46BC36C0-E66C-501B-08D3-47287C8CE03B}"/>
          </ac:spMkLst>
        </pc:spChg>
        <pc:spChg chg="mod">
          <ac:chgData name="Scelo Hlope" userId="228367d7f45710f7" providerId="LiveId" clId="{94C151B3-D586-4D3C-8C39-16DF8502471F}" dt="2024-01-17T11:09:17.632" v="1084" actId="207"/>
          <ac:spMkLst>
            <pc:docMk/>
            <pc:sldMk cId="2019828471" sldId="344"/>
            <ac:spMk id="84" creationId="{5FB0E29B-EB43-254C-E0FB-B80E74F574F0}"/>
          </ac:spMkLst>
        </pc:spChg>
        <pc:spChg chg="mod">
          <ac:chgData name="Scelo Hlope" userId="228367d7f45710f7" providerId="LiveId" clId="{94C151B3-D586-4D3C-8C39-16DF8502471F}" dt="2024-01-17T11:09:17.632" v="1084" actId="207"/>
          <ac:spMkLst>
            <pc:docMk/>
            <pc:sldMk cId="2019828471" sldId="344"/>
            <ac:spMk id="85" creationId="{1A91BD3F-7B30-5A52-552F-4B57A070D11D}"/>
          </ac:spMkLst>
        </pc:spChg>
        <pc:spChg chg="mod">
          <ac:chgData name="Scelo Hlope" userId="228367d7f45710f7" providerId="LiveId" clId="{94C151B3-D586-4D3C-8C39-16DF8502471F}" dt="2024-01-17T11:09:17.632" v="1084" actId="207"/>
          <ac:spMkLst>
            <pc:docMk/>
            <pc:sldMk cId="2019828471" sldId="344"/>
            <ac:spMk id="87" creationId="{A1C1428E-E913-7EB8-B44A-6DCAE144555A}"/>
          </ac:spMkLst>
        </pc:spChg>
        <pc:spChg chg="mod">
          <ac:chgData name="Scelo Hlope" userId="228367d7f45710f7" providerId="LiveId" clId="{94C151B3-D586-4D3C-8C39-16DF8502471F}" dt="2024-01-17T11:09:17.632" v="1084" actId="207"/>
          <ac:spMkLst>
            <pc:docMk/>
            <pc:sldMk cId="2019828471" sldId="344"/>
            <ac:spMk id="88" creationId="{C1FD2CAB-AF99-79D1-7012-46272B9901A7}"/>
          </ac:spMkLst>
        </pc:spChg>
        <pc:spChg chg="mod">
          <ac:chgData name="Scelo Hlope" userId="228367d7f45710f7" providerId="LiveId" clId="{94C151B3-D586-4D3C-8C39-16DF8502471F}" dt="2024-01-17T11:09:17.632" v="1084" actId="207"/>
          <ac:spMkLst>
            <pc:docMk/>
            <pc:sldMk cId="2019828471" sldId="344"/>
            <ac:spMk id="89" creationId="{C0D6F8C9-ACFC-DD75-F756-A5C5EF17867C}"/>
          </ac:spMkLst>
        </pc:spChg>
        <pc:spChg chg="mod">
          <ac:chgData name="Scelo Hlope" userId="228367d7f45710f7" providerId="LiveId" clId="{94C151B3-D586-4D3C-8C39-16DF8502471F}" dt="2024-01-17T11:09:17.632" v="1084" actId="207"/>
          <ac:spMkLst>
            <pc:docMk/>
            <pc:sldMk cId="2019828471" sldId="344"/>
            <ac:spMk id="90" creationId="{3C33707F-D557-B665-8ACD-47D9EC5B057C}"/>
          </ac:spMkLst>
        </pc:spChg>
        <pc:spChg chg="mod">
          <ac:chgData name="Scelo Hlope" userId="228367d7f45710f7" providerId="LiveId" clId="{94C151B3-D586-4D3C-8C39-16DF8502471F}" dt="2024-01-17T11:09:17.632" v="1084" actId="207"/>
          <ac:spMkLst>
            <pc:docMk/>
            <pc:sldMk cId="2019828471" sldId="344"/>
            <ac:spMk id="91" creationId="{F56FDDA0-C144-1837-0E5D-81B7F5A636DE}"/>
          </ac:spMkLst>
        </pc:spChg>
        <pc:spChg chg="add del mod">
          <ac:chgData name="Scelo Hlope" userId="228367d7f45710f7" providerId="LiveId" clId="{94C151B3-D586-4D3C-8C39-16DF8502471F}" dt="2024-01-17T14:09:42.638" v="1134" actId="21"/>
          <ac:spMkLst>
            <pc:docMk/>
            <pc:sldMk cId="2019828471" sldId="344"/>
            <ac:spMk id="92" creationId="{E6A5FA2F-B1B7-235F-64DA-BBFF719B0C09}"/>
          </ac:spMkLst>
        </pc:spChg>
        <pc:grpChg chg="add mod">
          <ac:chgData name="Scelo Hlope" userId="228367d7f45710f7" providerId="LiveId" clId="{94C151B3-D586-4D3C-8C39-16DF8502471F}" dt="2024-01-17T11:08:28.208" v="1002"/>
          <ac:grpSpMkLst>
            <pc:docMk/>
            <pc:sldMk cId="2019828471" sldId="344"/>
            <ac:grpSpMk id="7" creationId="{3B19E636-E029-28BE-38C1-DC900E77D5F4}"/>
          </ac:grpSpMkLst>
        </pc:grpChg>
        <pc:grpChg chg="add del mod">
          <ac:chgData name="Scelo Hlope" userId="228367d7f45710f7" providerId="LiveId" clId="{94C151B3-D586-4D3C-8C39-16DF8502471F}" dt="2024-01-21T12:22:41.902" v="4460" actId="21"/>
          <ac:grpSpMkLst>
            <pc:docMk/>
            <pc:sldMk cId="2019828471" sldId="344"/>
            <ac:grpSpMk id="47" creationId="{2A0D7D78-2237-6CC2-3406-17EAA2EB2116}"/>
          </ac:grpSpMkLst>
        </pc:grpChg>
        <pc:grpChg chg="del">
          <ac:chgData name="Scelo Hlope" userId="228367d7f45710f7" providerId="LiveId" clId="{94C151B3-D586-4D3C-8C39-16DF8502471F}" dt="2024-01-17T11:08:26.791" v="1001" actId="478"/>
          <ac:grpSpMkLst>
            <pc:docMk/>
            <pc:sldMk cId="2019828471" sldId="344"/>
            <ac:grpSpMk id="63" creationId="{E5B6E18F-B3F5-4A5A-591B-18ACE0409B22}"/>
          </ac:grpSpMkLst>
        </pc:grpChg>
      </pc:sldChg>
      <pc:sldChg chg="add del">
        <pc:chgData name="Scelo Hlope" userId="228367d7f45710f7" providerId="LiveId" clId="{94C151B3-D586-4D3C-8C39-16DF8502471F}" dt="2024-01-21T12:23:09.333" v="4463" actId="47"/>
        <pc:sldMkLst>
          <pc:docMk/>
          <pc:sldMk cId="3990723047" sldId="345"/>
        </pc:sldMkLst>
      </pc:sldChg>
      <pc:sldChg chg="addSp delSp modSp add mod ord">
        <pc:chgData name="Scelo Hlope" userId="228367d7f45710f7" providerId="LiveId" clId="{94C151B3-D586-4D3C-8C39-16DF8502471F}" dt="2024-01-22T15:09:56.910" v="5360" actId="1035"/>
        <pc:sldMkLst>
          <pc:docMk/>
          <pc:sldMk cId="1444897376" sldId="346"/>
        </pc:sldMkLst>
        <pc:spChg chg="del mod ord">
          <ac:chgData name="Scelo Hlope" userId="228367d7f45710f7" providerId="LiveId" clId="{94C151B3-D586-4D3C-8C39-16DF8502471F}" dt="2024-01-21T12:44:28.120" v="4544" actId="478"/>
          <ac:spMkLst>
            <pc:docMk/>
            <pc:sldMk cId="1444897376" sldId="346"/>
            <ac:spMk id="3" creationId="{093C14A2-0343-286E-6FFB-AD3CE866B74F}"/>
          </ac:spMkLst>
        </pc:spChg>
        <pc:spChg chg="del mod ord">
          <ac:chgData name="Scelo Hlope" userId="228367d7f45710f7" providerId="LiveId" clId="{94C151B3-D586-4D3C-8C39-16DF8502471F}" dt="2024-01-21T12:44:28.120" v="4544" actId="478"/>
          <ac:spMkLst>
            <pc:docMk/>
            <pc:sldMk cId="1444897376" sldId="346"/>
            <ac:spMk id="4" creationId="{D39FC101-E7A5-20D3-DA13-67B6EC77E8F0}"/>
          </ac:spMkLst>
        </pc:spChg>
        <pc:spChg chg="del mod ord">
          <ac:chgData name="Scelo Hlope" userId="228367d7f45710f7" providerId="LiveId" clId="{94C151B3-D586-4D3C-8C39-16DF8502471F}" dt="2024-01-21T12:44:28.120" v="4544" actId="478"/>
          <ac:spMkLst>
            <pc:docMk/>
            <pc:sldMk cId="1444897376" sldId="346"/>
            <ac:spMk id="5" creationId="{916B2CE0-7FFD-1AA8-2346-2F50A18EF110}"/>
          </ac:spMkLst>
        </pc:spChg>
        <pc:spChg chg="mod">
          <ac:chgData name="Scelo Hlope" userId="228367d7f45710f7" providerId="LiveId" clId="{94C151B3-D586-4D3C-8C39-16DF8502471F}" dt="2024-01-17T15:35:40.910" v="1649" actId="14100"/>
          <ac:spMkLst>
            <pc:docMk/>
            <pc:sldMk cId="1444897376" sldId="346"/>
            <ac:spMk id="10" creationId="{D1194704-6F2D-B453-90D0-277325D02FAB}"/>
          </ac:spMkLst>
        </pc:spChg>
        <pc:spChg chg="add del mod">
          <ac:chgData name="Scelo Hlope" userId="228367d7f45710f7" providerId="LiveId" clId="{94C151B3-D586-4D3C-8C39-16DF8502471F}" dt="2024-01-17T19:12:04.886" v="1825" actId="478"/>
          <ac:spMkLst>
            <pc:docMk/>
            <pc:sldMk cId="1444897376" sldId="346"/>
            <ac:spMk id="11" creationId="{C53FA273-6D70-99DB-72E7-AEAA28D3A32B}"/>
          </ac:spMkLst>
        </pc:spChg>
        <pc:spChg chg="add del mod">
          <ac:chgData name="Scelo Hlope" userId="228367d7f45710f7" providerId="LiveId" clId="{94C151B3-D586-4D3C-8C39-16DF8502471F}" dt="2024-01-17T19:12:03.600" v="1824" actId="478"/>
          <ac:spMkLst>
            <pc:docMk/>
            <pc:sldMk cId="1444897376" sldId="346"/>
            <ac:spMk id="12" creationId="{5F5F12AC-C7BC-81F1-D39B-816790DA65F9}"/>
          </ac:spMkLst>
        </pc:spChg>
        <pc:spChg chg="add del mod">
          <ac:chgData name="Scelo Hlope" userId="228367d7f45710f7" providerId="LiveId" clId="{94C151B3-D586-4D3C-8C39-16DF8502471F}" dt="2024-01-18T04:44:55.945" v="2238" actId="21"/>
          <ac:spMkLst>
            <pc:docMk/>
            <pc:sldMk cId="1444897376" sldId="346"/>
            <ac:spMk id="13" creationId="{AAE58926-A042-DFE3-AFF2-E82B39490D55}"/>
          </ac:spMkLst>
        </pc:spChg>
        <pc:spChg chg="add del mod">
          <ac:chgData name="Scelo Hlope" userId="228367d7f45710f7" providerId="LiveId" clId="{94C151B3-D586-4D3C-8C39-16DF8502471F}" dt="2024-01-17T19:12:00.384" v="1821" actId="478"/>
          <ac:spMkLst>
            <pc:docMk/>
            <pc:sldMk cId="1444897376" sldId="346"/>
            <ac:spMk id="14" creationId="{151A4BC1-5322-E674-476A-BA27044E75B8}"/>
          </ac:spMkLst>
        </pc:spChg>
        <pc:spChg chg="mod">
          <ac:chgData name="Scelo Hlope" userId="228367d7f45710f7" providerId="LiveId" clId="{94C151B3-D586-4D3C-8C39-16DF8502471F}" dt="2024-01-17T16:49:25.711" v="1677" actId="207"/>
          <ac:spMkLst>
            <pc:docMk/>
            <pc:sldMk cId="1444897376" sldId="346"/>
            <ac:spMk id="22" creationId="{08A0A39C-0D4C-8F83-D921-2258EAB77071}"/>
          </ac:spMkLst>
        </pc:spChg>
        <pc:spChg chg="mod ord">
          <ac:chgData name="Scelo Hlope" userId="228367d7f45710f7" providerId="LiveId" clId="{94C151B3-D586-4D3C-8C39-16DF8502471F}" dt="2024-01-17T16:49:25.711" v="1677" actId="207"/>
          <ac:spMkLst>
            <pc:docMk/>
            <pc:sldMk cId="1444897376" sldId="346"/>
            <ac:spMk id="29" creationId="{01EDC8AE-5D19-8255-CAA1-CC7DA8A51044}"/>
          </ac:spMkLst>
        </pc:spChg>
        <pc:spChg chg="mod">
          <ac:chgData name="Scelo Hlope" userId="228367d7f45710f7" providerId="LiveId" clId="{94C151B3-D586-4D3C-8C39-16DF8502471F}" dt="2024-01-17T16:49:25.711" v="1677" actId="207"/>
          <ac:spMkLst>
            <pc:docMk/>
            <pc:sldMk cId="1444897376" sldId="346"/>
            <ac:spMk id="31" creationId="{108BF5C6-E077-1A03-EB54-FDD6E3B6B6A3}"/>
          </ac:spMkLst>
        </pc:spChg>
        <pc:spChg chg="mod">
          <ac:chgData name="Scelo Hlope" userId="228367d7f45710f7" providerId="LiveId" clId="{94C151B3-D586-4D3C-8C39-16DF8502471F}" dt="2024-01-17T16:49:25.711" v="1677" actId="207"/>
          <ac:spMkLst>
            <pc:docMk/>
            <pc:sldMk cId="1444897376" sldId="346"/>
            <ac:spMk id="32" creationId="{BAD43847-2726-F828-D058-EFD7140A0567}"/>
          </ac:spMkLst>
        </pc:spChg>
        <pc:spChg chg="mod">
          <ac:chgData name="Scelo Hlope" userId="228367d7f45710f7" providerId="LiveId" clId="{94C151B3-D586-4D3C-8C39-16DF8502471F}" dt="2024-01-17T16:49:25.711" v="1677" actId="207"/>
          <ac:spMkLst>
            <pc:docMk/>
            <pc:sldMk cId="1444897376" sldId="346"/>
            <ac:spMk id="33" creationId="{D3AD8E83-FA36-3DB3-B247-DEDA4B2F2C9E}"/>
          </ac:spMkLst>
        </pc:spChg>
        <pc:spChg chg="mod">
          <ac:chgData name="Scelo Hlope" userId="228367d7f45710f7" providerId="LiveId" clId="{94C151B3-D586-4D3C-8C39-16DF8502471F}" dt="2024-01-17T16:49:25.711" v="1677" actId="207"/>
          <ac:spMkLst>
            <pc:docMk/>
            <pc:sldMk cId="1444897376" sldId="346"/>
            <ac:spMk id="35" creationId="{66A05CAF-AFB1-12E6-6F30-7693DEAE0EB9}"/>
          </ac:spMkLst>
        </pc:spChg>
        <pc:spChg chg="mod">
          <ac:chgData name="Scelo Hlope" userId="228367d7f45710f7" providerId="LiveId" clId="{94C151B3-D586-4D3C-8C39-16DF8502471F}" dt="2024-01-17T16:49:25.711" v="1677" actId="207"/>
          <ac:spMkLst>
            <pc:docMk/>
            <pc:sldMk cId="1444897376" sldId="346"/>
            <ac:spMk id="37" creationId="{E5622D56-0901-AD74-5477-4F0A9554D035}"/>
          </ac:spMkLst>
        </pc:spChg>
        <pc:spChg chg="mod">
          <ac:chgData name="Scelo Hlope" userId="228367d7f45710f7" providerId="LiveId" clId="{94C151B3-D586-4D3C-8C39-16DF8502471F}" dt="2024-01-17T16:49:25.711" v="1677" actId="207"/>
          <ac:spMkLst>
            <pc:docMk/>
            <pc:sldMk cId="1444897376" sldId="346"/>
            <ac:spMk id="43" creationId="{D9B9BE50-C439-D8A1-4419-515B9AF0FC82}"/>
          </ac:spMkLst>
        </pc:spChg>
        <pc:spChg chg="mod">
          <ac:chgData name="Scelo Hlope" userId="228367d7f45710f7" providerId="LiveId" clId="{94C151B3-D586-4D3C-8C39-16DF8502471F}" dt="2024-01-17T18:32:40.120" v="1717" actId="207"/>
          <ac:spMkLst>
            <pc:docMk/>
            <pc:sldMk cId="1444897376" sldId="346"/>
            <ac:spMk id="45" creationId="{01EDC8AE-5D19-8255-CAA1-CC7DA8A51044}"/>
          </ac:spMkLst>
        </pc:spChg>
        <pc:spChg chg="mod">
          <ac:chgData name="Scelo Hlope" userId="228367d7f45710f7" providerId="LiveId" clId="{94C151B3-D586-4D3C-8C39-16DF8502471F}" dt="2024-01-17T18:32:40.120" v="1717" actId="207"/>
          <ac:spMkLst>
            <pc:docMk/>
            <pc:sldMk cId="1444897376" sldId="346"/>
            <ac:spMk id="46" creationId="{08A0A39C-0D4C-8F83-D921-2258EAB77071}"/>
          </ac:spMkLst>
        </pc:spChg>
        <pc:spChg chg="mod">
          <ac:chgData name="Scelo Hlope" userId="228367d7f45710f7" providerId="LiveId" clId="{94C151B3-D586-4D3C-8C39-16DF8502471F}" dt="2024-01-17T18:32:40.120" v="1717" actId="207"/>
          <ac:spMkLst>
            <pc:docMk/>
            <pc:sldMk cId="1444897376" sldId="346"/>
            <ac:spMk id="47" creationId="{108BF5C6-E077-1A03-EB54-FDD6E3B6B6A3}"/>
          </ac:spMkLst>
        </pc:spChg>
        <pc:spChg chg="mod">
          <ac:chgData name="Scelo Hlope" userId="228367d7f45710f7" providerId="LiveId" clId="{94C151B3-D586-4D3C-8C39-16DF8502471F}" dt="2024-01-17T18:32:40.120" v="1717" actId="207"/>
          <ac:spMkLst>
            <pc:docMk/>
            <pc:sldMk cId="1444897376" sldId="346"/>
            <ac:spMk id="48" creationId="{BAD43847-2726-F828-D058-EFD7140A0567}"/>
          </ac:spMkLst>
        </pc:spChg>
        <pc:spChg chg="mod">
          <ac:chgData name="Scelo Hlope" userId="228367d7f45710f7" providerId="LiveId" clId="{94C151B3-D586-4D3C-8C39-16DF8502471F}" dt="2024-01-17T18:32:40.120" v="1717" actId="207"/>
          <ac:spMkLst>
            <pc:docMk/>
            <pc:sldMk cId="1444897376" sldId="346"/>
            <ac:spMk id="49" creationId="{D3AD8E83-FA36-3DB3-B247-DEDA4B2F2C9E}"/>
          </ac:spMkLst>
        </pc:spChg>
        <pc:spChg chg="mod">
          <ac:chgData name="Scelo Hlope" userId="228367d7f45710f7" providerId="LiveId" clId="{94C151B3-D586-4D3C-8C39-16DF8502471F}" dt="2024-01-17T18:32:40.120" v="1717" actId="207"/>
          <ac:spMkLst>
            <pc:docMk/>
            <pc:sldMk cId="1444897376" sldId="346"/>
            <ac:spMk id="50" creationId="{66A05CAF-AFB1-12E6-6F30-7693DEAE0EB9}"/>
          </ac:spMkLst>
        </pc:spChg>
        <pc:spChg chg="mod">
          <ac:chgData name="Scelo Hlope" userId="228367d7f45710f7" providerId="LiveId" clId="{94C151B3-D586-4D3C-8C39-16DF8502471F}" dt="2024-01-17T18:32:40.120" v="1717" actId="207"/>
          <ac:spMkLst>
            <pc:docMk/>
            <pc:sldMk cId="1444897376" sldId="346"/>
            <ac:spMk id="51" creationId="{E5622D56-0901-AD74-5477-4F0A9554D035}"/>
          </ac:spMkLst>
        </pc:spChg>
        <pc:spChg chg="mod">
          <ac:chgData name="Scelo Hlope" userId="228367d7f45710f7" providerId="LiveId" clId="{94C151B3-D586-4D3C-8C39-16DF8502471F}" dt="2024-01-17T18:32:40.120" v="1717" actId="207"/>
          <ac:spMkLst>
            <pc:docMk/>
            <pc:sldMk cId="1444897376" sldId="346"/>
            <ac:spMk id="57" creationId="{D9B9BE50-C439-D8A1-4419-515B9AF0FC82}"/>
          </ac:spMkLst>
        </pc:spChg>
        <pc:spChg chg="mod">
          <ac:chgData name="Scelo Hlope" userId="228367d7f45710f7" providerId="LiveId" clId="{94C151B3-D586-4D3C-8C39-16DF8502471F}" dt="2024-01-18T04:42:15.127" v="2210"/>
          <ac:spMkLst>
            <pc:docMk/>
            <pc:sldMk cId="1444897376" sldId="346"/>
            <ac:spMk id="61" creationId="{AAE58926-A042-DFE3-AFF2-E82B39490D55}"/>
          </ac:spMkLst>
        </pc:spChg>
        <pc:spChg chg="mod">
          <ac:chgData name="Scelo Hlope" userId="228367d7f45710f7" providerId="LiveId" clId="{94C151B3-D586-4D3C-8C39-16DF8502471F}" dt="2024-01-18T04:42:15.127" v="2210"/>
          <ac:spMkLst>
            <pc:docMk/>
            <pc:sldMk cId="1444897376" sldId="346"/>
            <ac:spMk id="62" creationId="{F71D8586-866F-8A06-1B75-B45C4B0F00B9}"/>
          </ac:spMkLst>
        </pc:spChg>
        <pc:spChg chg="add mod">
          <ac:chgData name="Scelo Hlope" userId="228367d7f45710f7" providerId="LiveId" clId="{94C151B3-D586-4D3C-8C39-16DF8502471F}" dt="2024-01-18T04:43:00.539" v="2213"/>
          <ac:spMkLst>
            <pc:docMk/>
            <pc:sldMk cId="1444897376" sldId="346"/>
            <ac:spMk id="63" creationId="{599323C6-BFCD-7560-C0AE-A119BD4CFEF8}"/>
          </ac:spMkLst>
        </pc:spChg>
        <pc:spChg chg="mod">
          <ac:chgData name="Scelo Hlope" userId="228367d7f45710f7" providerId="LiveId" clId="{94C151B3-D586-4D3C-8C39-16DF8502471F}" dt="2024-01-21T11:14:38.746" v="4362" actId="404"/>
          <ac:spMkLst>
            <pc:docMk/>
            <pc:sldMk cId="1444897376" sldId="346"/>
            <ac:spMk id="65" creationId="{AAE58926-A042-DFE3-AFF2-E82B39490D55}"/>
          </ac:spMkLst>
        </pc:spChg>
        <pc:spChg chg="mod">
          <ac:chgData name="Scelo Hlope" userId="228367d7f45710f7" providerId="LiveId" clId="{94C151B3-D586-4D3C-8C39-16DF8502471F}" dt="2024-01-20T15:59:43.782" v="3367" actId="207"/>
          <ac:spMkLst>
            <pc:docMk/>
            <pc:sldMk cId="1444897376" sldId="346"/>
            <ac:spMk id="66" creationId="{F71D8586-866F-8A06-1B75-B45C4B0F00B9}"/>
          </ac:spMkLst>
        </pc:spChg>
        <pc:spChg chg="mod">
          <ac:chgData name="Scelo Hlope" userId="228367d7f45710f7" providerId="LiveId" clId="{94C151B3-D586-4D3C-8C39-16DF8502471F}" dt="2024-01-20T18:00:34.635" v="3484" actId="1076"/>
          <ac:spMkLst>
            <pc:docMk/>
            <pc:sldMk cId="1444897376" sldId="346"/>
            <ac:spMk id="71" creationId="{46916239-F613-A72B-EEE9-7C01181760C2}"/>
          </ac:spMkLst>
        </pc:spChg>
        <pc:spChg chg="mod ord">
          <ac:chgData name="Scelo Hlope" userId="228367d7f45710f7" providerId="LiveId" clId="{94C151B3-D586-4D3C-8C39-16DF8502471F}" dt="2024-01-20T19:59:07.058" v="4062" actId="166"/>
          <ac:spMkLst>
            <pc:docMk/>
            <pc:sldMk cId="1444897376" sldId="346"/>
            <ac:spMk id="73" creationId="{200B4678-84C4-2908-4531-61F7356DDD2B}"/>
          </ac:spMkLst>
        </pc:spChg>
        <pc:spChg chg="mod topLvl">
          <ac:chgData name="Scelo Hlope" userId="228367d7f45710f7" providerId="LiveId" clId="{94C151B3-D586-4D3C-8C39-16DF8502471F}" dt="2024-01-20T18:00:18.839" v="3469" actId="1038"/>
          <ac:spMkLst>
            <pc:docMk/>
            <pc:sldMk cId="1444897376" sldId="346"/>
            <ac:spMk id="76" creationId="{A781D24C-7FDE-4A92-5A45-ECBAA9735CE7}"/>
          </ac:spMkLst>
        </pc:spChg>
        <pc:spChg chg="mod topLvl">
          <ac:chgData name="Scelo Hlope" userId="228367d7f45710f7" providerId="LiveId" clId="{94C151B3-D586-4D3C-8C39-16DF8502471F}" dt="2024-01-20T18:00:23.226" v="3470" actId="1076"/>
          <ac:spMkLst>
            <pc:docMk/>
            <pc:sldMk cId="1444897376" sldId="346"/>
            <ac:spMk id="77" creationId="{DB0271EA-2F07-5BD6-AF07-0C985EEC9DDF}"/>
          </ac:spMkLst>
        </pc:spChg>
        <pc:spChg chg="mod">
          <ac:chgData name="Scelo Hlope" userId="228367d7f45710f7" providerId="LiveId" clId="{94C151B3-D586-4D3C-8C39-16DF8502471F}" dt="2024-01-20T18:00:25.671" v="3482" actId="1038"/>
          <ac:spMkLst>
            <pc:docMk/>
            <pc:sldMk cId="1444897376" sldId="346"/>
            <ac:spMk id="80" creationId="{AEA33CAD-1758-3E37-6042-EF8D6907E96B}"/>
          </ac:spMkLst>
        </pc:spChg>
        <pc:spChg chg="mod">
          <ac:chgData name="Scelo Hlope" userId="228367d7f45710f7" providerId="LiveId" clId="{94C151B3-D586-4D3C-8C39-16DF8502471F}" dt="2024-01-20T18:00:30.439" v="3483" actId="1076"/>
          <ac:spMkLst>
            <pc:docMk/>
            <pc:sldMk cId="1444897376" sldId="346"/>
            <ac:spMk id="81" creationId="{F4CAB151-86F9-45F6-E94F-5260464A3BD9}"/>
          </ac:spMkLst>
        </pc:spChg>
        <pc:spChg chg="mod">
          <ac:chgData name="Scelo Hlope" userId="228367d7f45710f7" providerId="LiveId" clId="{94C151B3-D586-4D3C-8C39-16DF8502471F}" dt="2024-01-18T19:36:34.834" v="3234"/>
          <ac:spMkLst>
            <pc:docMk/>
            <pc:sldMk cId="1444897376" sldId="346"/>
            <ac:spMk id="83" creationId="{828ABCF2-84F0-005B-ECB9-87C42E683515}"/>
          </ac:spMkLst>
        </pc:spChg>
        <pc:spChg chg="mod">
          <ac:chgData name="Scelo Hlope" userId="228367d7f45710f7" providerId="LiveId" clId="{94C151B3-D586-4D3C-8C39-16DF8502471F}" dt="2024-01-18T19:36:34.834" v="3234"/>
          <ac:spMkLst>
            <pc:docMk/>
            <pc:sldMk cId="1444897376" sldId="346"/>
            <ac:spMk id="84" creationId="{E3DE10CC-B2B1-650A-2470-902866428B4E}"/>
          </ac:spMkLst>
        </pc:spChg>
        <pc:spChg chg="mod">
          <ac:chgData name="Scelo Hlope" userId="228367d7f45710f7" providerId="LiveId" clId="{94C151B3-D586-4D3C-8C39-16DF8502471F}" dt="2024-01-18T19:36:34.834" v="3234"/>
          <ac:spMkLst>
            <pc:docMk/>
            <pc:sldMk cId="1444897376" sldId="346"/>
            <ac:spMk id="85" creationId="{E9EACC5D-24CB-7683-99C0-D849D8026245}"/>
          </ac:spMkLst>
        </pc:spChg>
        <pc:spChg chg="mod">
          <ac:chgData name="Scelo Hlope" userId="228367d7f45710f7" providerId="LiveId" clId="{94C151B3-D586-4D3C-8C39-16DF8502471F}" dt="2024-01-18T19:36:34.834" v="3234"/>
          <ac:spMkLst>
            <pc:docMk/>
            <pc:sldMk cId="1444897376" sldId="346"/>
            <ac:spMk id="86" creationId="{77D460D8-EA76-082A-7585-02B1EE391C55}"/>
          </ac:spMkLst>
        </pc:spChg>
        <pc:spChg chg="mod">
          <ac:chgData name="Scelo Hlope" userId="228367d7f45710f7" providerId="LiveId" clId="{94C151B3-D586-4D3C-8C39-16DF8502471F}" dt="2024-01-18T19:36:34.834" v="3234"/>
          <ac:spMkLst>
            <pc:docMk/>
            <pc:sldMk cId="1444897376" sldId="346"/>
            <ac:spMk id="87" creationId="{80B42140-0050-2720-9E04-6B614C42A1FE}"/>
          </ac:spMkLst>
        </pc:spChg>
        <pc:spChg chg="mod">
          <ac:chgData name="Scelo Hlope" userId="228367d7f45710f7" providerId="LiveId" clId="{94C151B3-D586-4D3C-8C39-16DF8502471F}" dt="2024-01-18T19:36:34.834" v="3234"/>
          <ac:spMkLst>
            <pc:docMk/>
            <pc:sldMk cId="1444897376" sldId="346"/>
            <ac:spMk id="88" creationId="{9FF04362-C86B-F070-E91C-DEC148EA47AF}"/>
          </ac:spMkLst>
        </pc:spChg>
        <pc:spChg chg="mod">
          <ac:chgData name="Scelo Hlope" userId="228367d7f45710f7" providerId="LiveId" clId="{94C151B3-D586-4D3C-8C39-16DF8502471F}" dt="2024-01-18T19:36:34.834" v="3234"/>
          <ac:spMkLst>
            <pc:docMk/>
            <pc:sldMk cId="1444897376" sldId="346"/>
            <ac:spMk id="89" creationId="{5648C854-416D-5CA9-E39A-042455D2B371}"/>
          </ac:spMkLst>
        </pc:spChg>
        <pc:spChg chg="mod">
          <ac:chgData name="Scelo Hlope" userId="228367d7f45710f7" providerId="LiveId" clId="{94C151B3-D586-4D3C-8C39-16DF8502471F}" dt="2024-01-21T12:25:35.792" v="4473" actId="20577"/>
          <ac:spMkLst>
            <pc:docMk/>
            <pc:sldMk cId="1444897376" sldId="346"/>
            <ac:spMk id="95" creationId="{1A8C9FF6-08D9-35DC-5183-7547AE893AE9}"/>
          </ac:spMkLst>
        </pc:spChg>
        <pc:spChg chg="add del mod ord">
          <ac:chgData name="Scelo Hlope" userId="228367d7f45710f7" providerId="LiveId" clId="{94C151B3-D586-4D3C-8C39-16DF8502471F}" dt="2024-01-20T15:26:14.559" v="3273" actId="21"/>
          <ac:spMkLst>
            <pc:docMk/>
            <pc:sldMk cId="1444897376" sldId="346"/>
            <ac:spMk id="98" creationId="{B79C3DB6-B22C-3B8D-7DC7-0A55ED2558C5}"/>
          </ac:spMkLst>
        </pc:spChg>
        <pc:spChg chg="add mod ord">
          <ac:chgData name="Scelo Hlope" userId="228367d7f45710f7" providerId="LiveId" clId="{94C151B3-D586-4D3C-8C39-16DF8502471F}" dt="2024-01-21T11:14:02.959" v="4351" actId="14100"/>
          <ac:spMkLst>
            <pc:docMk/>
            <pc:sldMk cId="1444897376" sldId="346"/>
            <ac:spMk id="99" creationId="{433518F3-420D-35D4-7961-79BE2D20CD85}"/>
          </ac:spMkLst>
        </pc:spChg>
        <pc:spChg chg="add mod">
          <ac:chgData name="Scelo Hlope" userId="228367d7f45710f7" providerId="LiveId" clId="{94C151B3-D586-4D3C-8C39-16DF8502471F}" dt="2024-01-21T09:05:32.150" v="4115" actId="207"/>
          <ac:spMkLst>
            <pc:docMk/>
            <pc:sldMk cId="1444897376" sldId="346"/>
            <ac:spMk id="102" creationId="{67839D18-3B74-9F7A-D83A-972A4B4272F5}"/>
          </ac:spMkLst>
        </pc:spChg>
        <pc:spChg chg="add mod">
          <ac:chgData name="Scelo Hlope" userId="228367d7f45710f7" providerId="LiveId" clId="{94C151B3-D586-4D3C-8C39-16DF8502471F}" dt="2024-01-20T20:02:08.135" v="4097" actId="1076"/>
          <ac:spMkLst>
            <pc:docMk/>
            <pc:sldMk cId="1444897376" sldId="346"/>
            <ac:spMk id="104" creationId="{12138756-0574-FF4B-F74E-6491D76623DF}"/>
          </ac:spMkLst>
        </pc:spChg>
        <pc:spChg chg="mod">
          <ac:chgData name="Scelo Hlope" userId="228367d7f45710f7" providerId="LiveId" clId="{94C151B3-D586-4D3C-8C39-16DF8502471F}" dt="2024-01-21T12:48:14.345" v="4571"/>
          <ac:spMkLst>
            <pc:docMk/>
            <pc:sldMk cId="1444897376" sldId="346"/>
            <ac:spMk id="106" creationId="{B8DC330B-D539-8449-5491-821E9007A996}"/>
          </ac:spMkLst>
        </pc:spChg>
        <pc:spChg chg="mod">
          <ac:chgData name="Scelo Hlope" userId="228367d7f45710f7" providerId="LiveId" clId="{94C151B3-D586-4D3C-8C39-16DF8502471F}" dt="2024-01-21T12:48:14.345" v="4571"/>
          <ac:spMkLst>
            <pc:docMk/>
            <pc:sldMk cId="1444897376" sldId="346"/>
            <ac:spMk id="107" creationId="{1951843C-EFB7-4054-0342-873FC805D099}"/>
          </ac:spMkLst>
        </pc:spChg>
        <pc:spChg chg="mod">
          <ac:chgData name="Scelo Hlope" userId="228367d7f45710f7" providerId="LiveId" clId="{94C151B3-D586-4D3C-8C39-16DF8502471F}" dt="2024-01-21T12:48:14.345" v="4571"/>
          <ac:spMkLst>
            <pc:docMk/>
            <pc:sldMk cId="1444897376" sldId="346"/>
            <ac:spMk id="108" creationId="{166C5B8E-7D98-427C-85CB-DA4295675A48}"/>
          </ac:spMkLst>
        </pc:spChg>
        <pc:spChg chg="mod">
          <ac:chgData name="Scelo Hlope" userId="228367d7f45710f7" providerId="LiveId" clId="{94C151B3-D586-4D3C-8C39-16DF8502471F}" dt="2024-01-21T12:48:14.345" v="4571"/>
          <ac:spMkLst>
            <pc:docMk/>
            <pc:sldMk cId="1444897376" sldId="346"/>
            <ac:spMk id="109" creationId="{0C301A6B-9149-E8C7-3999-2C225F58BC06}"/>
          </ac:spMkLst>
        </pc:spChg>
        <pc:spChg chg="mod">
          <ac:chgData name="Scelo Hlope" userId="228367d7f45710f7" providerId="LiveId" clId="{94C151B3-D586-4D3C-8C39-16DF8502471F}" dt="2024-01-21T12:48:14.345" v="4571"/>
          <ac:spMkLst>
            <pc:docMk/>
            <pc:sldMk cId="1444897376" sldId="346"/>
            <ac:spMk id="110" creationId="{47932964-A258-4BFD-6521-175D5CC150BB}"/>
          </ac:spMkLst>
        </pc:spChg>
        <pc:spChg chg="mod">
          <ac:chgData name="Scelo Hlope" userId="228367d7f45710f7" providerId="LiveId" clId="{94C151B3-D586-4D3C-8C39-16DF8502471F}" dt="2024-01-21T12:48:14.345" v="4571"/>
          <ac:spMkLst>
            <pc:docMk/>
            <pc:sldMk cId="1444897376" sldId="346"/>
            <ac:spMk id="111" creationId="{C8B9A08C-F826-D4C1-A79F-CE52D255640C}"/>
          </ac:spMkLst>
        </pc:spChg>
        <pc:spChg chg="mod">
          <ac:chgData name="Scelo Hlope" userId="228367d7f45710f7" providerId="LiveId" clId="{94C151B3-D586-4D3C-8C39-16DF8502471F}" dt="2024-01-21T12:48:14.345" v="4571"/>
          <ac:spMkLst>
            <pc:docMk/>
            <pc:sldMk cId="1444897376" sldId="346"/>
            <ac:spMk id="116" creationId="{122CBF33-33CE-17AE-3594-3B4C0CC581CC}"/>
          </ac:spMkLst>
        </pc:spChg>
        <pc:spChg chg="mod">
          <ac:chgData name="Scelo Hlope" userId="228367d7f45710f7" providerId="LiveId" clId="{94C151B3-D586-4D3C-8C39-16DF8502471F}" dt="2024-01-21T12:48:14.345" v="4571"/>
          <ac:spMkLst>
            <pc:docMk/>
            <pc:sldMk cId="1444897376" sldId="346"/>
            <ac:spMk id="117" creationId="{FC998509-BB03-B9E5-1762-3F412868E608}"/>
          </ac:spMkLst>
        </pc:spChg>
        <pc:spChg chg="mod">
          <ac:chgData name="Scelo Hlope" userId="228367d7f45710f7" providerId="LiveId" clId="{94C151B3-D586-4D3C-8C39-16DF8502471F}" dt="2024-01-21T12:48:14.345" v="4571"/>
          <ac:spMkLst>
            <pc:docMk/>
            <pc:sldMk cId="1444897376" sldId="346"/>
            <ac:spMk id="118" creationId="{ECCEEA1E-0164-639B-02FE-A87EB6F74582}"/>
          </ac:spMkLst>
        </pc:spChg>
        <pc:spChg chg="mod">
          <ac:chgData name="Scelo Hlope" userId="228367d7f45710f7" providerId="LiveId" clId="{94C151B3-D586-4D3C-8C39-16DF8502471F}" dt="2024-01-21T12:48:14.345" v="4571"/>
          <ac:spMkLst>
            <pc:docMk/>
            <pc:sldMk cId="1444897376" sldId="346"/>
            <ac:spMk id="119" creationId="{1907D295-5182-6758-2EF0-BDC49EF1A5D1}"/>
          </ac:spMkLst>
        </pc:spChg>
        <pc:grpChg chg="del">
          <ac:chgData name="Scelo Hlope" userId="228367d7f45710f7" providerId="LiveId" clId="{94C151B3-D586-4D3C-8C39-16DF8502471F}" dt="2024-01-17T16:48:28.837" v="1673" actId="478"/>
          <ac:grpSpMkLst>
            <pc:docMk/>
            <pc:sldMk cId="1444897376" sldId="346"/>
            <ac:grpSpMk id="2" creationId="{5045FE89-C435-A32C-1FC2-25B5F7AE5AC6}"/>
          </ac:grpSpMkLst>
        </pc:grpChg>
        <pc:grpChg chg="add del mod">
          <ac:chgData name="Scelo Hlope" userId="228367d7f45710f7" providerId="LiveId" clId="{94C151B3-D586-4D3C-8C39-16DF8502471F}" dt="2024-01-17T16:49:46.334" v="1678" actId="21"/>
          <ac:grpSpMkLst>
            <pc:docMk/>
            <pc:sldMk cId="1444897376" sldId="346"/>
            <ac:grpSpMk id="18" creationId="{439DA5B3-2A0E-055C-19A6-4261B669EEF3}"/>
          </ac:grpSpMkLst>
        </pc:grpChg>
        <pc:grpChg chg="add del mod ord">
          <ac:chgData name="Scelo Hlope" userId="228367d7f45710f7" providerId="LiveId" clId="{94C151B3-D586-4D3C-8C39-16DF8502471F}" dt="2024-01-21T12:44:21.759" v="4543" actId="478"/>
          <ac:grpSpMkLst>
            <pc:docMk/>
            <pc:sldMk cId="1444897376" sldId="346"/>
            <ac:grpSpMk id="44" creationId="{439DA5B3-2A0E-055C-19A6-4261B669EEF3}"/>
          </ac:grpSpMkLst>
        </pc:grpChg>
        <pc:grpChg chg="add mod">
          <ac:chgData name="Scelo Hlope" userId="228367d7f45710f7" providerId="LiveId" clId="{94C151B3-D586-4D3C-8C39-16DF8502471F}" dt="2024-01-18T04:42:15.127" v="2210"/>
          <ac:grpSpMkLst>
            <pc:docMk/>
            <pc:sldMk cId="1444897376" sldId="346"/>
            <ac:grpSpMk id="60" creationId="{5AEBF5D2-5499-CFC2-5F12-F5E6B39D50CE}"/>
          </ac:grpSpMkLst>
        </pc:grpChg>
        <pc:grpChg chg="add mod">
          <ac:chgData name="Scelo Hlope" userId="228367d7f45710f7" providerId="LiveId" clId="{94C151B3-D586-4D3C-8C39-16DF8502471F}" dt="2024-01-20T15:26:08.825" v="3264" actId="14100"/>
          <ac:grpSpMkLst>
            <pc:docMk/>
            <pc:sldMk cId="1444897376" sldId="346"/>
            <ac:grpSpMk id="64" creationId="{C5960CDD-54AB-190B-E00C-FB4C1BB8FD2B}"/>
          </ac:grpSpMkLst>
        </pc:grpChg>
        <pc:grpChg chg="add mod">
          <ac:chgData name="Scelo Hlope" userId="228367d7f45710f7" providerId="LiveId" clId="{94C151B3-D586-4D3C-8C39-16DF8502471F}" dt="2024-01-18T18:27:42.623" v="3065" actId="1076"/>
          <ac:grpSpMkLst>
            <pc:docMk/>
            <pc:sldMk cId="1444897376" sldId="346"/>
            <ac:grpSpMk id="69" creationId="{523AC7FB-2139-FB12-02F8-B44D197A698C}"/>
          </ac:grpSpMkLst>
        </pc:grpChg>
        <pc:grpChg chg="mod">
          <ac:chgData name="Scelo Hlope" userId="228367d7f45710f7" providerId="LiveId" clId="{94C151B3-D586-4D3C-8C39-16DF8502471F}" dt="2024-01-18T18:26:24.757" v="3052"/>
          <ac:grpSpMkLst>
            <pc:docMk/>
            <pc:sldMk cId="1444897376" sldId="346"/>
            <ac:grpSpMk id="70" creationId="{CE31D100-8847-10C3-2555-D497218EFF15}"/>
          </ac:grpSpMkLst>
        </pc:grpChg>
        <pc:grpChg chg="add del mod">
          <ac:chgData name="Scelo Hlope" userId="228367d7f45710f7" providerId="LiveId" clId="{94C151B3-D586-4D3C-8C39-16DF8502471F}" dt="2024-01-20T15:56:54.210" v="3348" actId="165"/>
          <ac:grpSpMkLst>
            <pc:docMk/>
            <pc:sldMk cId="1444897376" sldId="346"/>
            <ac:grpSpMk id="74" creationId="{2B18725D-E5B2-8993-EE21-F7F007F8684A}"/>
          </ac:grpSpMkLst>
        </pc:grpChg>
        <pc:grpChg chg="add mod">
          <ac:chgData name="Scelo Hlope" userId="228367d7f45710f7" providerId="LiveId" clId="{94C151B3-D586-4D3C-8C39-16DF8502471F}" dt="2024-01-20T15:58:01.762" v="3356" actId="1076"/>
          <ac:grpSpMkLst>
            <pc:docMk/>
            <pc:sldMk cId="1444897376" sldId="346"/>
            <ac:grpSpMk id="78" creationId="{E91D64C7-FD1C-BFC5-4E0E-19E81C93EB8D}"/>
          </ac:grpSpMkLst>
        </pc:grpChg>
        <pc:grpChg chg="add del mod">
          <ac:chgData name="Scelo Hlope" userId="228367d7f45710f7" providerId="LiveId" clId="{94C151B3-D586-4D3C-8C39-16DF8502471F}" dt="2024-01-21T12:44:17.023" v="4542" actId="478"/>
          <ac:grpSpMkLst>
            <pc:docMk/>
            <pc:sldMk cId="1444897376" sldId="346"/>
            <ac:grpSpMk id="82" creationId="{7A66DAC8-1242-CA2C-2AD6-A96236B63572}"/>
          </ac:grpSpMkLst>
        </pc:grpChg>
        <pc:grpChg chg="add mod">
          <ac:chgData name="Scelo Hlope" userId="228367d7f45710f7" providerId="LiveId" clId="{94C151B3-D586-4D3C-8C39-16DF8502471F}" dt="2024-01-20T15:58:32.141" v="3359" actId="1076"/>
          <ac:grpSpMkLst>
            <pc:docMk/>
            <pc:sldMk cId="1444897376" sldId="346"/>
            <ac:grpSpMk id="100" creationId="{B553558F-9271-C36E-CB32-22D90FF283D3}"/>
          </ac:grpSpMkLst>
        </pc:grpChg>
        <pc:grpChg chg="add mod">
          <ac:chgData name="Scelo Hlope" userId="228367d7f45710f7" providerId="LiveId" clId="{94C151B3-D586-4D3C-8C39-16DF8502471F}" dt="2024-01-21T12:48:14.345" v="4571"/>
          <ac:grpSpMkLst>
            <pc:docMk/>
            <pc:sldMk cId="1444897376" sldId="346"/>
            <ac:grpSpMk id="105" creationId="{F4E159F5-F0FA-9CA5-686D-C04029246057}"/>
          </ac:grpSpMkLst>
        </pc:grpChg>
        <pc:picChg chg="add del mod">
          <ac:chgData name="Scelo Hlope" userId="228367d7f45710f7" providerId="LiveId" clId="{94C151B3-D586-4D3C-8C39-16DF8502471F}" dt="2024-01-17T15:34:58.713" v="1644" actId="478"/>
          <ac:picMkLst>
            <pc:docMk/>
            <pc:sldMk cId="1444897376" sldId="346"/>
            <ac:picMk id="8" creationId="{96E13F83-4E26-DC8E-7108-6914E7F476BA}"/>
          </ac:picMkLst>
        </pc:picChg>
        <pc:picChg chg="del ord">
          <ac:chgData name="Scelo Hlope" userId="228367d7f45710f7" providerId="LiveId" clId="{94C151B3-D586-4D3C-8C39-16DF8502471F}" dt="2024-01-17T19:07:46.937" v="1809" actId="478"/>
          <ac:picMkLst>
            <pc:docMk/>
            <pc:sldMk cId="1444897376" sldId="346"/>
            <ac:picMk id="9" creationId="{6D0EECA9-BE67-AE7B-4EA4-02F3C0594B77}"/>
          </ac:picMkLst>
        </pc:picChg>
        <pc:picChg chg="del mod modCrop">
          <ac:chgData name="Scelo Hlope" userId="228367d7f45710f7" providerId="LiveId" clId="{94C151B3-D586-4D3C-8C39-16DF8502471F}" dt="2024-01-17T19:12:02.163" v="1823" actId="478"/>
          <ac:picMkLst>
            <pc:docMk/>
            <pc:sldMk cId="1444897376" sldId="346"/>
            <ac:picMk id="21" creationId="{E00B171D-B4F1-9BDD-1C68-FD2630AFFD58}"/>
          </ac:picMkLst>
        </pc:picChg>
        <pc:picChg chg="del mod modCrop">
          <ac:chgData name="Scelo Hlope" userId="228367d7f45710f7" providerId="LiveId" clId="{94C151B3-D586-4D3C-8C39-16DF8502471F}" dt="2024-01-17T19:11:59.564" v="1820" actId="478"/>
          <ac:picMkLst>
            <pc:docMk/>
            <pc:sldMk cId="1444897376" sldId="346"/>
            <ac:picMk id="30" creationId="{E4453BD4-105A-60F3-944F-BFC9F3C50E09}"/>
          </ac:picMkLst>
        </pc:picChg>
        <pc:picChg chg="del mod modCrop">
          <ac:chgData name="Scelo Hlope" userId="228367d7f45710f7" providerId="LiveId" clId="{94C151B3-D586-4D3C-8C39-16DF8502471F}" dt="2024-01-17T19:12:01.279" v="1822" actId="478"/>
          <ac:picMkLst>
            <pc:docMk/>
            <pc:sldMk cId="1444897376" sldId="346"/>
            <ac:picMk id="34" creationId="{9D4313AA-4AAD-0578-423E-468C84913EB7}"/>
          </ac:picMkLst>
        </pc:picChg>
        <pc:picChg chg="del">
          <ac:chgData name="Scelo Hlope" userId="228367d7f45710f7" providerId="LiveId" clId="{94C151B3-D586-4D3C-8C39-16DF8502471F}" dt="2024-01-17T16:50:13.433" v="1683" actId="478"/>
          <ac:picMkLst>
            <pc:docMk/>
            <pc:sldMk cId="1444897376" sldId="346"/>
            <ac:picMk id="36" creationId="{EAB5122A-E6DB-71A3-8B93-AE48385E477B}"/>
          </ac:picMkLst>
        </pc:picChg>
        <pc:picChg chg="mod">
          <ac:chgData name="Scelo Hlope" userId="228367d7f45710f7" providerId="LiveId" clId="{94C151B3-D586-4D3C-8C39-16DF8502471F}" dt="2024-01-17T16:48:31.192" v="1674"/>
          <ac:picMkLst>
            <pc:docMk/>
            <pc:sldMk cId="1444897376" sldId="346"/>
            <ac:picMk id="38" creationId="{7A98C538-E211-B89C-19AE-1CC7637F2AAC}"/>
          </ac:picMkLst>
        </pc:picChg>
        <pc:picChg chg="mod">
          <ac:chgData name="Scelo Hlope" userId="228367d7f45710f7" providerId="LiveId" clId="{94C151B3-D586-4D3C-8C39-16DF8502471F}" dt="2024-01-17T16:48:31.192" v="1674"/>
          <ac:picMkLst>
            <pc:docMk/>
            <pc:sldMk cId="1444897376" sldId="346"/>
            <ac:picMk id="39" creationId="{2BB9BBE4-9BF4-D899-DCD0-723F0C689CD7}"/>
          </ac:picMkLst>
        </pc:picChg>
        <pc:picChg chg="mod">
          <ac:chgData name="Scelo Hlope" userId="228367d7f45710f7" providerId="LiveId" clId="{94C151B3-D586-4D3C-8C39-16DF8502471F}" dt="2024-01-17T16:48:31.192" v="1674"/>
          <ac:picMkLst>
            <pc:docMk/>
            <pc:sldMk cId="1444897376" sldId="346"/>
            <ac:picMk id="40" creationId="{51A90405-3DC3-5E50-64DA-54C5149ABD39}"/>
          </ac:picMkLst>
        </pc:picChg>
        <pc:picChg chg="mod">
          <ac:chgData name="Scelo Hlope" userId="228367d7f45710f7" providerId="LiveId" clId="{94C151B3-D586-4D3C-8C39-16DF8502471F}" dt="2024-01-17T16:48:31.192" v="1674"/>
          <ac:picMkLst>
            <pc:docMk/>
            <pc:sldMk cId="1444897376" sldId="346"/>
            <ac:picMk id="41" creationId="{991C97DD-F809-E1A8-1AAC-73107403C6DC}"/>
          </ac:picMkLst>
        </pc:picChg>
        <pc:picChg chg="mod">
          <ac:chgData name="Scelo Hlope" userId="228367d7f45710f7" providerId="LiveId" clId="{94C151B3-D586-4D3C-8C39-16DF8502471F}" dt="2024-01-17T16:48:31.192" v="1674"/>
          <ac:picMkLst>
            <pc:docMk/>
            <pc:sldMk cId="1444897376" sldId="346"/>
            <ac:picMk id="42" creationId="{46A39F23-468C-61FB-6351-129789ACEF03}"/>
          </ac:picMkLst>
        </pc:picChg>
        <pc:picChg chg="del mod">
          <ac:chgData name="Scelo Hlope" userId="228367d7f45710f7" providerId="LiveId" clId="{94C151B3-D586-4D3C-8C39-16DF8502471F}" dt="2024-01-18T05:51:28.124" v="2878" actId="478"/>
          <ac:picMkLst>
            <pc:docMk/>
            <pc:sldMk cId="1444897376" sldId="346"/>
            <ac:picMk id="52" creationId="{7A98C538-E211-B89C-19AE-1CC7637F2AAC}"/>
          </ac:picMkLst>
        </pc:picChg>
        <pc:picChg chg="mod">
          <ac:chgData name="Scelo Hlope" userId="228367d7f45710f7" providerId="LiveId" clId="{94C151B3-D586-4D3C-8C39-16DF8502471F}" dt="2024-01-17T16:49:57.070" v="1680"/>
          <ac:picMkLst>
            <pc:docMk/>
            <pc:sldMk cId="1444897376" sldId="346"/>
            <ac:picMk id="53" creationId="{2BB9BBE4-9BF4-D899-DCD0-723F0C689CD7}"/>
          </ac:picMkLst>
        </pc:picChg>
        <pc:picChg chg="mod">
          <ac:chgData name="Scelo Hlope" userId="228367d7f45710f7" providerId="LiveId" clId="{94C151B3-D586-4D3C-8C39-16DF8502471F}" dt="2024-01-17T16:49:57.070" v="1680"/>
          <ac:picMkLst>
            <pc:docMk/>
            <pc:sldMk cId="1444897376" sldId="346"/>
            <ac:picMk id="54" creationId="{51A90405-3DC3-5E50-64DA-54C5149ABD39}"/>
          </ac:picMkLst>
        </pc:picChg>
        <pc:picChg chg="mod">
          <ac:chgData name="Scelo Hlope" userId="228367d7f45710f7" providerId="LiveId" clId="{94C151B3-D586-4D3C-8C39-16DF8502471F}" dt="2024-01-17T16:49:57.070" v="1680"/>
          <ac:picMkLst>
            <pc:docMk/>
            <pc:sldMk cId="1444897376" sldId="346"/>
            <ac:picMk id="55" creationId="{991C97DD-F809-E1A8-1AAC-73107403C6DC}"/>
          </ac:picMkLst>
        </pc:picChg>
        <pc:picChg chg="mod">
          <ac:chgData name="Scelo Hlope" userId="228367d7f45710f7" providerId="LiveId" clId="{94C151B3-D586-4D3C-8C39-16DF8502471F}" dt="2024-01-17T16:49:57.070" v="1680"/>
          <ac:picMkLst>
            <pc:docMk/>
            <pc:sldMk cId="1444897376" sldId="346"/>
            <ac:picMk id="56" creationId="{46A39F23-468C-61FB-6351-129789ACEF03}"/>
          </ac:picMkLst>
        </pc:picChg>
        <pc:picChg chg="add del mod ord modCrop">
          <ac:chgData name="Scelo Hlope" userId="228367d7f45710f7" providerId="LiveId" clId="{94C151B3-D586-4D3C-8C39-16DF8502471F}" dt="2024-01-18T18:31:01.823" v="3096" actId="21"/>
          <ac:picMkLst>
            <pc:docMk/>
            <pc:sldMk cId="1444897376" sldId="346"/>
            <ac:picMk id="59" creationId="{B28266D5-831C-4547-CF54-B149F2BF49AD}"/>
          </ac:picMkLst>
        </pc:picChg>
        <pc:picChg chg="add del mod">
          <ac:chgData name="Scelo Hlope" userId="228367d7f45710f7" providerId="LiveId" clId="{94C151B3-D586-4D3C-8C39-16DF8502471F}" dt="2024-01-18T05:51:25.481" v="2877" actId="21"/>
          <ac:picMkLst>
            <pc:docMk/>
            <pc:sldMk cId="1444897376" sldId="346"/>
            <ac:picMk id="67" creationId="{2AA81637-962F-8EB0-5ECE-939E37E80A95}"/>
          </ac:picMkLst>
        </pc:picChg>
        <pc:picChg chg="add del mod">
          <ac:chgData name="Scelo Hlope" userId="228367d7f45710f7" providerId="LiveId" clId="{94C151B3-D586-4D3C-8C39-16DF8502471F}" dt="2024-01-18T19:36:17.312" v="3232" actId="478"/>
          <ac:picMkLst>
            <pc:docMk/>
            <pc:sldMk cId="1444897376" sldId="346"/>
            <ac:picMk id="68" creationId="{2AA81637-962F-8EB0-5ECE-939E37E80A95}"/>
          </ac:picMkLst>
        </pc:picChg>
        <pc:picChg chg="mod modCrop">
          <ac:chgData name="Scelo Hlope" userId="228367d7f45710f7" providerId="LiveId" clId="{94C151B3-D586-4D3C-8C39-16DF8502471F}" dt="2024-01-22T15:09:56.910" v="5360" actId="1035"/>
          <ac:picMkLst>
            <pc:docMk/>
            <pc:sldMk cId="1444897376" sldId="346"/>
            <ac:picMk id="72" creationId="{136EF948-5ED3-7DAA-26B8-56FF505D6E56}"/>
          </ac:picMkLst>
        </pc:picChg>
        <pc:picChg chg="mod topLvl modCrop">
          <ac:chgData name="Scelo Hlope" userId="228367d7f45710f7" providerId="LiveId" clId="{94C151B3-D586-4D3C-8C39-16DF8502471F}" dt="2024-01-22T15:09:17.568" v="5319" actId="1038"/>
          <ac:picMkLst>
            <pc:docMk/>
            <pc:sldMk cId="1444897376" sldId="346"/>
            <ac:picMk id="75" creationId="{13A65AD0-D684-E7BC-87EA-1417F527B160}"/>
          </ac:picMkLst>
        </pc:picChg>
        <pc:picChg chg="mod modCrop">
          <ac:chgData name="Scelo Hlope" userId="228367d7f45710f7" providerId="LiveId" clId="{94C151B3-D586-4D3C-8C39-16DF8502471F}" dt="2024-01-22T15:09:31.176" v="5339" actId="1037"/>
          <ac:picMkLst>
            <pc:docMk/>
            <pc:sldMk cId="1444897376" sldId="346"/>
            <ac:picMk id="79" creationId="{29DC22E7-07B5-FD73-C7D3-CE939547A97C}"/>
          </ac:picMkLst>
        </pc:picChg>
        <pc:picChg chg="mod">
          <ac:chgData name="Scelo Hlope" userId="228367d7f45710f7" providerId="LiveId" clId="{94C151B3-D586-4D3C-8C39-16DF8502471F}" dt="2024-01-18T19:36:34.834" v="3234"/>
          <ac:picMkLst>
            <pc:docMk/>
            <pc:sldMk cId="1444897376" sldId="346"/>
            <ac:picMk id="90" creationId="{92B6AE60-47D6-B9A6-37E8-8B4FC482207A}"/>
          </ac:picMkLst>
        </pc:picChg>
        <pc:picChg chg="mod">
          <ac:chgData name="Scelo Hlope" userId="228367d7f45710f7" providerId="LiveId" clId="{94C151B3-D586-4D3C-8C39-16DF8502471F}" dt="2024-01-18T19:36:34.834" v="3234"/>
          <ac:picMkLst>
            <pc:docMk/>
            <pc:sldMk cId="1444897376" sldId="346"/>
            <ac:picMk id="91" creationId="{E125F181-B2BA-0253-E9F8-3DFC99368BAC}"/>
          </ac:picMkLst>
        </pc:picChg>
        <pc:picChg chg="mod">
          <ac:chgData name="Scelo Hlope" userId="228367d7f45710f7" providerId="LiveId" clId="{94C151B3-D586-4D3C-8C39-16DF8502471F}" dt="2024-01-18T19:36:34.834" v="3234"/>
          <ac:picMkLst>
            <pc:docMk/>
            <pc:sldMk cId="1444897376" sldId="346"/>
            <ac:picMk id="92" creationId="{7B695C36-8F17-7B23-B6A5-79FCE1E7D268}"/>
          </ac:picMkLst>
        </pc:picChg>
        <pc:picChg chg="mod">
          <ac:chgData name="Scelo Hlope" userId="228367d7f45710f7" providerId="LiveId" clId="{94C151B3-D586-4D3C-8C39-16DF8502471F}" dt="2024-01-18T19:36:34.834" v="3234"/>
          <ac:picMkLst>
            <pc:docMk/>
            <pc:sldMk cId="1444897376" sldId="346"/>
            <ac:picMk id="93" creationId="{F9D52B41-4D04-8421-8084-B6AFBC8E02DF}"/>
          </ac:picMkLst>
        </pc:picChg>
        <pc:picChg chg="mod">
          <ac:chgData name="Scelo Hlope" userId="228367d7f45710f7" providerId="LiveId" clId="{94C151B3-D586-4D3C-8C39-16DF8502471F}" dt="2024-01-18T19:36:34.834" v="3234"/>
          <ac:picMkLst>
            <pc:docMk/>
            <pc:sldMk cId="1444897376" sldId="346"/>
            <ac:picMk id="94" creationId="{75E5A15B-B774-D656-8167-B15D8787F62E}"/>
          </ac:picMkLst>
        </pc:picChg>
        <pc:picChg chg="add mod">
          <ac:chgData name="Scelo Hlope" userId="228367d7f45710f7" providerId="LiveId" clId="{94C151B3-D586-4D3C-8C39-16DF8502471F}" dt="2024-01-20T15:24:41.931" v="3251"/>
          <ac:picMkLst>
            <pc:docMk/>
            <pc:sldMk cId="1444897376" sldId="346"/>
            <ac:picMk id="97" creationId="{ACF5D2A9-9D99-23B2-2F74-99537F68E3F5}"/>
          </ac:picMkLst>
        </pc:picChg>
        <pc:picChg chg="add del mod ord modCrop">
          <ac:chgData name="Scelo Hlope" userId="228367d7f45710f7" providerId="LiveId" clId="{94C151B3-D586-4D3C-8C39-16DF8502471F}" dt="2024-01-20T19:59:24.135" v="4065" actId="21"/>
          <ac:picMkLst>
            <pc:docMk/>
            <pc:sldMk cId="1444897376" sldId="346"/>
            <ac:picMk id="101" creationId="{7938745D-A715-943A-4D30-D76C6CE32FE1}"/>
          </ac:picMkLst>
        </pc:picChg>
        <pc:picChg chg="mod">
          <ac:chgData name="Scelo Hlope" userId="228367d7f45710f7" providerId="LiveId" clId="{94C151B3-D586-4D3C-8C39-16DF8502471F}" dt="2024-01-21T12:48:14.345" v="4571"/>
          <ac:picMkLst>
            <pc:docMk/>
            <pc:sldMk cId="1444897376" sldId="346"/>
            <ac:picMk id="112" creationId="{1439C422-C858-EBE2-6468-5295DAC28ECD}"/>
          </ac:picMkLst>
        </pc:picChg>
        <pc:picChg chg="mod">
          <ac:chgData name="Scelo Hlope" userId="228367d7f45710f7" providerId="LiveId" clId="{94C151B3-D586-4D3C-8C39-16DF8502471F}" dt="2024-01-21T12:48:14.345" v="4571"/>
          <ac:picMkLst>
            <pc:docMk/>
            <pc:sldMk cId="1444897376" sldId="346"/>
            <ac:picMk id="113" creationId="{C49110E2-AB71-E13F-7F01-9936F41B1808}"/>
          </ac:picMkLst>
        </pc:picChg>
        <pc:picChg chg="mod">
          <ac:chgData name="Scelo Hlope" userId="228367d7f45710f7" providerId="LiveId" clId="{94C151B3-D586-4D3C-8C39-16DF8502471F}" dt="2024-01-21T12:48:14.345" v="4571"/>
          <ac:picMkLst>
            <pc:docMk/>
            <pc:sldMk cId="1444897376" sldId="346"/>
            <ac:picMk id="114" creationId="{5B6A50A9-9388-D8FF-C2F4-49F2B4641DA8}"/>
          </ac:picMkLst>
        </pc:picChg>
        <pc:picChg chg="mod">
          <ac:chgData name="Scelo Hlope" userId="228367d7f45710f7" providerId="LiveId" clId="{94C151B3-D586-4D3C-8C39-16DF8502471F}" dt="2024-01-21T12:48:14.345" v="4571"/>
          <ac:picMkLst>
            <pc:docMk/>
            <pc:sldMk cId="1444897376" sldId="346"/>
            <ac:picMk id="115" creationId="{D7E486D6-0F2E-A96A-613A-55272A49EDE5}"/>
          </ac:picMkLst>
        </pc:picChg>
      </pc:sldChg>
      <pc:sldChg chg="addSp delSp modSp add del mod ord">
        <pc:chgData name="Scelo Hlope" userId="228367d7f45710f7" providerId="LiveId" clId="{94C151B3-D586-4D3C-8C39-16DF8502471F}" dt="2024-01-21T12:23:09.333" v="4463" actId="47"/>
        <pc:sldMkLst>
          <pc:docMk/>
          <pc:sldMk cId="925666078" sldId="347"/>
        </pc:sldMkLst>
        <pc:spChg chg="add mod">
          <ac:chgData name="Scelo Hlope" userId="228367d7f45710f7" providerId="LiveId" clId="{94C151B3-D586-4D3C-8C39-16DF8502471F}" dt="2024-01-18T04:44:42.156" v="2235" actId="164"/>
          <ac:spMkLst>
            <pc:docMk/>
            <pc:sldMk cId="925666078" sldId="347"/>
            <ac:spMk id="2" creationId="{F71D8586-866F-8A06-1B75-B45C4B0F00B9}"/>
          </ac:spMkLst>
        </pc:spChg>
        <pc:spChg chg="add mod">
          <ac:chgData name="Scelo Hlope" userId="228367d7f45710f7" providerId="LiveId" clId="{94C151B3-D586-4D3C-8C39-16DF8502471F}" dt="2024-01-18T04:42:21.433" v="2212"/>
          <ac:spMkLst>
            <pc:docMk/>
            <pc:sldMk cId="925666078" sldId="347"/>
            <ac:spMk id="7" creationId="{AAE58926-A042-DFE3-AFF2-E82B39490D55}"/>
          </ac:spMkLst>
        </pc:spChg>
        <pc:spChg chg="add mod">
          <ac:chgData name="Scelo Hlope" userId="228367d7f45710f7" providerId="LiveId" clId="{94C151B3-D586-4D3C-8C39-16DF8502471F}" dt="2024-01-18T04:55:31.230" v="2743" actId="2711"/>
          <ac:spMkLst>
            <pc:docMk/>
            <pc:sldMk cId="925666078" sldId="347"/>
            <ac:spMk id="10" creationId="{AAE58926-A042-DFE3-AFF2-E82B39490D55}"/>
          </ac:spMkLst>
        </pc:spChg>
        <pc:spChg chg="mod">
          <ac:chgData name="Scelo Hlope" userId="228367d7f45710f7" providerId="LiveId" clId="{94C151B3-D586-4D3C-8C39-16DF8502471F}" dt="2024-01-18T04:53:56.453" v="2734" actId="164"/>
          <ac:spMkLst>
            <pc:docMk/>
            <pc:sldMk cId="925666078" sldId="347"/>
            <ac:spMk id="11" creationId="{C53FA273-6D70-99DB-72E7-AEAA28D3A32B}"/>
          </ac:spMkLst>
        </pc:spChg>
        <pc:spChg chg="mod">
          <ac:chgData name="Scelo Hlope" userId="228367d7f45710f7" providerId="LiveId" clId="{94C151B3-D586-4D3C-8C39-16DF8502471F}" dt="2024-01-18T04:54:03.308" v="2735" actId="164"/>
          <ac:spMkLst>
            <pc:docMk/>
            <pc:sldMk cId="925666078" sldId="347"/>
            <ac:spMk id="12" creationId="{5F5F12AC-C7BC-81F1-D39B-816790DA65F9}"/>
          </ac:spMkLst>
        </pc:spChg>
        <pc:spChg chg="mod">
          <ac:chgData name="Scelo Hlope" userId="228367d7f45710f7" providerId="LiveId" clId="{94C151B3-D586-4D3C-8C39-16DF8502471F}" dt="2024-01-18T04:44:42.156" v="2235" actId="164"/>
          <ac:spMkLst>
            <pc:docMk/>
            <pc:sldMk cId="925666078" sldId="347"/>
            <ac:spMk id="13" creationId="{AAE58926-A042-DFE3-AFF2-E82B39490D55}"/>
          </ac:spMkLst>
        </pc:spChg>
        <pc:spChg chg="mod">
          <ac:chgData name="Scelo Hlope" userId="228367d7f45710f7" providerId="LiveId" clId="{94C151B3-D586-4D3C-8C39-16DF8502471F}" dt="2024-01-18T04:54:08.265" v="2736" actId="164"/>
          <ac:spMkLst>
            <pc:docMk/>
            <pc:sldMk cId="925666078" sldId="347"/>
            <ac:spMk id="14" creationId="{151A4BC1-5322-E674-476A-BA27044E75B8}"/>
          </ac:spMkLst>
        </pc:spChg>
        <pc:spChg chg="add mod">
          <ac:chgData name="Scelo Hlope" userId="228367d7f45710f7" providerId="LiveId" clId="{94C151B3-D586-4D3C-8C39-16DF8502471F}" dt="2024-01-18T04:54:14.654" v="2737" actId="164"/>
          <ac:spMkLst>
            <pc:docMk/>
            <pc:sldMk cId="925666078" sldId="347"/>
            <ac:spMk id="15" creationId="{B98B4245-6517-2B35-03DB-B353DD42792A}"/>
          </ac:spMkLst>
        </pc:spChg>
        <pc:spChg chg="add mod">
          <ac:chgData name="Scelo Hlope" userId="228367d7f45710f7" providerId="LiveId" clId="{94C151B3-D586-4D3C-8C39-16DF8502471F}" dt="2024-01-18T04:54:03.308" v="2735" actId="164"/>
          <ac:spMkLst>
            <pc:docMk/>
            <pc:sldMk cId="925666078" sldId="347"/>
            <ac:spMk id="16" creationId="{2F975ABB-03D7-749A-F143-76EA82DEF14E}"/>
          </ac:spMkLst>
        </pc:spChg>
        <pc:spChg chg="add mod">
          <ac:chgData name="Scelo Hlope" userId="228367d7f45710f7" providerId="LiveId" clId="{94C151B3-D586-4D3C-8C39-16DF8502471F}" dt="2024-01-18T04:54:08.265" v="2736" actId="164"/>
          <ac:spMkLst>
            <pc:docMk/>
            <pc:sldMk cId="925666078" sldId="347"/>
            <ac:spMk id="17" creationId="{7E5AD75F-9B23-AC8B-69D9-B6A6EC1483B4}"/>
          </ac:spMkLst>
        </pc:spChg>
        <pc:grpChg chg="add del mod">
          <ac:chgData name="Scelo Hlope" userId="228367d7f45710f7" providerId="LiveId" clId="{94C151B3-D586-4D3C-8C39-16DF8502471F}" dt="2024-01-18T04:43:10.268" v="2217" actId="164"/>
          <ac:grpSpMkLst>
            <pc:docMk/>
            <pc:sldMk cId="925666078" sldId="347"/>
            <ac:grpSpMk id="6" creationId="{5AEBF5D2-5499-CFC2-5F12-F5E6B39D50CE}"/>
          </ac:grpSpMkLst>
        </pc:grpChg>
        <pc:grpChg chg="add del mod">
          <ac:chgData name="Scelo Hlope" userId="228367d7f45710f7" providerId="LiveId" clId="{94C151B3-D586-4D3C-8C39-16DF8502471F}" dt="2024-01-18T04:44:43.813" v="2236" actId="21"/>
          <ac:grpSpMkLst>
            <pc:docMk/>
            <pc:sldMk cId="925666078" sldId="347"/>
            <ac:grpSpMk id="8" creationId="{C5960CDD-54AB-190B-E00C-FB4C1BB8FD2B}"/>
          </ac:grpSpMkLst>
        </pc:grpChg>
        <pc:grpChg chg="add mod">
          <ac:chgData name="Scelo Hlope" userId="228367d7f45710f7" providerId="LiveId" clId="{94C151B3-D586-4D3C-8C39-16DF8502471F}" dt="2024-01-18T04:54:14.654" v="2737" actId="164"/>
          <ac:grpSpMkLst>
            <pc:docMk/>
            <pc:sldMk cId="925666078" sldId="347"/>
            <ac:grpSpMk id="18" creationId="{AEF4449B-0629-DAC4-640D-97B32E522C9C}"/>
          </ac:grpSpMkLst>
        </pc:grpChg>
        <pc:grpChg chg="add mod">
          <ac:chgData name="Scelo Hlope" userId="228367d7f45710f7" providerId="LiveId" clId="{94C151B3-D586-4D3C-8C39-16DF8502471F}" dt="2024-01-18T04:54:24.902" v="2739" actId="1076"/>
          <ac:grpSpMkLst>
            <pc:docMk/>
            <pc:sldMk cId="925666078" sldId="347"/>
            <ac:grpSpMk id="19" creationId="{4E896FF7-F81F-41F8-3095-243A936C038D}"/>
          </ac:grpSpMkLst>
        </pc:grpChg>
        <pc:grpChg chg="add mod">
          <ac:chgData name="Scelo Hlope" userId="228367d7f45710f7" providerId="LiveId" clId="{94C151B3-D586-4D3C-8C39-16DF8502471F}" dt="2024-01-18T04:54:26.920" v="2740" actId="1076"/>
          <ac:grpSpMkLst>
            <pc:docMk/>
            <pc:sldMk cId="925666078" sldId="347"/>
            <ac:grpSpMk id="20" creationId="{1E6D9EBA-C2AF-63E9-1F98-E2AE44183694}"/>
          </ac:grpSpMkLst>
        </pc:grpChg>
        <pc:grpChg chg="add mod">
          <ac:chgData name="Scelo Hlope" userId="228367d7f45710f7" providerId="LiveId" clId="{94C151B3-D586-4D3C-8C39-16DF8502471F}" dt="2024-01-18T04:54:32.300" v="2741" actId="1076"/>
          <ac:grpSpMkLst>
            <pc:docMk/>
            <pc:sldMk cId="925666078" sldId="347"/>
            <ac:grpSpMk id="22" creationId="{AD8A1609-CA49-F25C-27A6-32896BFBB2B9}"/>
          </ac:grpSpMkLst>
        </pc:grpChg>
        <pc:picChg chg="mod">
          <ac:chgData name="Scelo Hlope" userId="228367d7f45710f7" providerId="LiveId" clId="{94C151B3-D586-4D3C-8C39-16DF8502471F}" dt="2024-01-18T04:53:56.453" v="2734" actId="164"/>
          <ac:picMkLst>
            <pc:docMk/>
            <pc:sldMk cId="925666078" sldId="347"/>
            <ac:picMk id="21" creationId="{E00B171D-B4F1-9BDD-1C68-FD2630AFFD58}"/>
          </ac:picMkLst>
        </pc:picChg>
        <pc:picChg chg="mod modCrop">
          <ac:chgData name="Scelo Hlope" userId="228367d7f45710f7" providerId="LiveId" clId="{94C151B3-D586-4D3C-8C39-16DF8502471F}" dt="2024-01-18T04:54:08.265" v="2736" actId="164"/>
          <ac:picMkLst>
            <pc:docMk/>
            <pc:sldMk cId="925666078" sldId="347"/>
            <ac:picMk id="30" creationId="{E4453BD4-105A-60F3-944F-BFC9F3C50E09}"/>
          </ac:picMkLst>
        </pc:picChg>
        <pc:picChg chg="mod">
          <ac:chgData name="Scelo Hlope" userId="228367d7f45710f7" providerId="LiveId" clId="{94C151B3-D586-4D3C-8C39-16DF8502471F}" dt="2024-01-18T04:54:03.308" v="2735" actId="164"/>
          <ac:picMkLst>
            <pc:docMk/>
            <pc:sldMk cId="925666078" sldId="347"/>
            <ac:picMk id="34" creationId="{9D4313AA-4AAD-0578-423E-468C84913EB7}"/>
          </ac:picMkLst>
        </pc:picChg>
        <pc:picChg chg="add mod">
          <ac:chgData name="Scelo Hlope" userId="228367d7f45710f7" providerId="LiveId" clId="{94C151B3-D586-4D3C-8C39-16DF8502471F}" dt="2024-01-20T19:54:10.041" v="4009" actId="1076"/>
          <ac:picMkLst>
            <pc:docMk/>
            <pc:sldMk cId="925666078" sldId="347"/>
            <ac:picMk id="59" creationId="{B28266D5-831C-4547-CF54-B149F2BF49AD}"/>
          </ac:picMkLst>
        </pc:picChg>
      </pc:sldChg>
      <pc:sldChg chg="addSp delSp modSp add mod ord">
        <pc:chgData name="Scelo Hlope" userId="228367d7f45710f7" providerId="LiveId" clId="{94C151B3-D586-4D3C-8C39-16DF8502471F}" dt="2024-01-22T19:00:46.841" v="5721" actId="14100"/>
        <pc:sldMkLst>
          <pc:docMk/>
          <pc:sldMk cId="3731276217" sldId="348"/>
        </pc:sldMkLst>
        <pc:spChg chg="del">
          <ac:chgData name="Scelo Hlope" userId="228367d7f45710f7" providerId="LiveId" clId="{94C151B3-D586-4D3C-8C39-16DF8502471F}" dt="2024-01-20T19:17:37.153" v="3758" actId="478"/>
          <ac:spMkLst>
            <pc:docMk/>
            <pc:sldMk cId="3731276217" sldId="348"/>
            <ac:spMk id="3" creationId="{093C14A2-0343-286E-6FFB-AD3CE866B74F}"/>
          </ac:spMkLst>
        </pc:spChg>
        <pc:spChg chg="del">
          <ac:chgData name="Scelo Hlope" userId="228367d7f45710f7" providerId="LiveId" clId="{94C151B3-D586-4D3C-8C39-16DF8502471F}" dt="2024-01-20T19:17:40.957" v="3760" actId="478"/>
          <ac:spMkLst>
            <pc:docMk/>
            <pc:sldMk cId="3731276217" sldId="348"/>
            <ac:spMk id="4" creationId="{D39FC101-E7A5-20D3-DA13-67B6EC77E8F0}"/>
          </ac:spMkLst>
        </pc:spChg>
        <pc:spChg chg="del">
          <ac:chgData name="Scelo Hlope" userId="228367d7f45710f7" providerId="LiveId" clId="{94C151B3-D586-4D3C-8C39-16DF8502471F}" dt="2024-01-20T19:17:39.183" v="3759" actId="478"/>
          <ac:spMkLst>
            <pc:docMk/>
            <pc:sldMk cId="3731276217" sldId="348"/>
            <ac:spMk id="5" creationId="{916B2CE0-7FFD-1AA8-2346-2F50A18EF110}"/>
          </ac:spMkLst>
        </pc:spChg>
        <pc:spChg chg="add mod">
          <ac:chgData name="Scelo Hlope" userId="228367d7f45710f7" providerId="LiveId" clId="{94C151B3-D586-4D3C-8C39-16DF8502471F}" dt="2024-01-21T11:18:54.668" v="4373" actId="20577"/>
          <ac:spMkLst>
            <pc:docMk/>
            <pc:sldMk cId="3731276217" sldId="348"/>
            <ac:spMk id="7" creationId="{D8D11852-C994-5748-10EC-E206404F8C2D}"/>
          </ac:spMkLst>
        </pc:spChg>
        <pc:spChg chg="add del">
          <ac:chgData name="Scelo Hlope" userId="228367d7f45710f7" providerId="LiveId" clId="{94C151B3-D586-4D3C-8C39-16DF8502471F}" dt="2024-01-17T20:49:05.538" v="1918" actId="478"/>
          <ac:spMkLst>
            <pc:docMk/>
            <pc:sldMk cId="3731276217" sldId="348"/>
            <ac:spMk id="11" creationId="{C53FA273-6D70-99DB-72E7-AEAA28D3A32B}"/>
          </ac:spMkLst>
        </pc:spChg>
        <pc:spChg chg="add del">
          <ac:chgData name="Scelo Hlope" userId="228367d7f45710f7" providerId="LiveId" clId="{94C151B3-D586-4D3C-8C39-16DF8502471F}" dt="2024-01-17T20:49:04.707" v="1917" actId="478"/>
          <ac:spMkLst>
            <pc:docMk/>
            <pc:sldMk cId="3731276217" sldId="348"/>
            <ac:spMk id="12" creationId="{5F5F12AC-C7BC-81F1-D39B-816790DA65F9}"/>
          </ac:spMkLst>
        </pc:spChg>
        <pc:spChg chg="mod">
          <ac:chgData name="Scelo Hlope" userId="228367d7f45710f7" providerId="LiveId" clId="{94C151B3-D586-4D3C-8C39-16DF8502471F}" dt="2024-01-20T20:06:30.344" v="4107" actId="20577"/>
          <ac:spMkLst>
            <pc:docMk/>
            <pc:sldMk cId="3731276217" sldId="348"/>
            <ac:spMk id="13" creationId="{AAE58926-A042-DFE3-AFF2-E82B39490D55}"/>
          </ac:spMkLst>
        </pc:spChg>
        <pc:spChg chg="add del">
          <ac:chgData name="Scelo Hlope" userId="228367d7f45710f7" providerId="LiveId" clId="{94C151B3-D586-4D3C-8C39-16DF8502471F}" dt="2024-01-17T20:49:04.057" v="1916" actId="478"/>
          <ac:spMkLst>
            <pc:docMk/>
            <pc:sldMk cId="3731276217" sldId="348"/>
            <ac:spMk id="14" creationId="{151A4BC1-5322-E674-476A-BA27044E75B8}"/>
          </ac:spMkLst>
        </pc:spChg>
        <pc:spChg chg="add del">
          <ac:chgData name="Scelo Hlope" userId="228367d7f45710f7" providerId="LiveId" clId="{94C151B3-D586-4D3C-8C39-16DF8502471F}" dt="2024-01-20T15:21:33.617" v="3249" actId="478"/>
          <ac:spMkLst>
            <pc:docMk/>
            <pc:sldMk cId="3731276217" sldId="348"/>
            <ac:spMk id="23" creationId="{9CD9C90E-F3C3-1E0A-71F5-BEB337A6497E}"/>
          </ac:spMkLst>
        </pc:spChg>
        <pc:spChg chg="add mod ord">
          <ac:chgData name="Scelo Hlope" userId="228367d7f45710f7" providerId="LiveId" clId="{94C151B3-D586-4D3C-8C39-16DF8502471F}" dt="2024-01-20T18:45:07.950" v="3616" actId="14100"/>
          <ac:spMkLst>
            <pc:docMk/>
            <pc:sldMk cId="3731276217" sldId="348"/>
            <ac:spMk id="24" creationId="{9D82220B-127E-1FCC-B589-B05CDFA8B436}"/>
          </ac:spMkLst>
        </pc:spChg>
        <pc:spChg chg="mod">
          <ac:chgData name="Scelo Hlope" userId="228367d7f45710f7" providerId="LiveId" clId="{94C151B3-D586-4D3C-8C39-16DF8502471F}" dt="2024-01-20T19:17:42.975" v="3761"/>
          <ac:spMkLst>
            <pc:docMk/>
            <pc:sldMk cId="3731276217" sldId="348"/>
            <ac:spMk id="36" creationId="{A11D9556-C259-2643-ED94-A57645F1E2D9}"/>
          </ac:spMkLst>
        </pc:spChg>
        <pc:spChg chg="mod">
          <ac:chgData name="Scelo Hlope" userId="228367d7f45710f7" providerId="LiveId" clId="{94C151B3-D586-4D3C-8C39-16DF8502471F}" dt="2024-01-20T19:17:42.975" v="3761"/>
          <ac:spMkLst>
            <pc:docMk/>
            <pc:sldMk cId="3731276217" sldId="348"/>
            <ac:spMk id="37" creationId="{E08D99D6-1068-4B96-9E58-CE1056E7A450}"/>
          </ac:spMkLst>
        </pc:spChg>
        <pc:spChg chg="mod">
          <ac:chgData name="Scelo Hlope" userId="228367d7f45710f7" providerId="LiveId" clId="{94C151B3-D586-4D3C-8C39-16DF8502471F}" dt="2024-01-20T19:17:42.975" v="3761"/>
          <ac:spMkLst>
            <pc:docMk/>
            <pc:sldMk cId="3731276217" sldId="348"/>
            <ac:spMk id="38" creationId="{80A96B8B-85EE-6C97-0E69-8A0E8D8C8E56}"/>
          </ac:spMkLst>
        </pc:spChg>
        <pc:spChg chg="mod">
          <ac:chgData name="Scelo Hlope" userId="228367d7f45710f7" providerId="LiveId" clId="{94C151B3-D586-4D3C-8C39-16DF8502471F}" dt="2024-01-20T19:17:42.975" v="3761"/>
          <ac:spMkLst>
            <pc:docMk/>
            <pc:sldMk cId="3731276217" sldId="348"/>
            <ac:spMk id="39" creationId="{7D6CC2FC-F480-3301-7DF2-440E146FEE08}"/>
          </ac:spMkLst>
        </pc:spChg>
        <pc:spChg chg="mod">
          <ac:chgData name="Scelo Hlope" userId="228367d7f45710f7" providerId="LiveId" clId="{94C151B3-D586-4D3C-8C39-16DF8502471F}" dt="2024-01-20T19:17:42.975" v="3761"/>
          <ac:spMkLst>
            <pc:docMk/>
            <pc:sldMk cId="3731276217" sldId="348"/>
            <ac:spMk id="40" creationId="{DA3A5B64-50EB-563C-E7E0-124C3AB4A7E7}"/>
          </ac:spMkLst>
        </pc:spChg>
        <pc:spChg chg="mod">
          <ac:chgData name="Scelo Hlope" userId="228367d7f45710f7" providerId="LiveId" clId="{94C151B3-D586-4D3C-8C39-16DF8502471F}" dt="2024-01-20T19:17:42.975" v="3761"/>
          <ac:spMkLst>
            <pc:docMk/>
            <pc:sldMk cId="3731276217" sldId="348"/>
            <ac:spMk id="41" creationId="{E0E95331-4877-65A5-937F-44916229827E}"/>
          </ac:spMkLst>
        </pc:spChg>
        <pc:spChg chg="mod">
          <ac:chgData name="Scelo Hlope" userId="228367d7f45710f7" providerId="LiveId" clId="{94C151B3-D586-4D3C-8C39-16DF8502471F}" dt="2024-01-20T19:17:42.975" v="3761"/>
          <ac:spMkLst>
            <pc:docMk/>
            <pc:sldMk cId="3731276217" sldId="348"/>
            <ac:spMk id="42" creationId="{F8E08562-3316-3F42-966E-3EE41DC99538}"/>
          </ac:spMkLst>
        </pc:spChg>
        <pc:spChg chg="mod">
          <ac:chgData name="Scelo Hlope" userId="228367d7f45710f7" providerId="LiveId" clId="{94C151B3-D586-4D3C-8C39-16DF8502471F}" dt="2024-01-21T12:25:21.125" v="4469" actId="20577"/>
          <ac:spMkLst>
            <pc:docMk/>
            <pc:sldMk cId="3731276217" sldId="348"/>
            <ac:spMk id="62" creationId="{70A3E810-0E56-5211-7426-C54AED1F18F0}"/>
          </ac:spMkLst>
        </pc:spChg>
        <pc:spChg chg="add mod ord">
          <ac:chgData name="Scelo Hlope" userId="228367d7f45710f7" providerId="LiveId" clId="{94C151B3-D586-4D3C-8C39-16DF8502471F}" dt="2024-01-22T19:00:46.841" v="5721" actId="14100"/>
          <ac:spMkLst>
            <pc:docMk/>
            <pc:sldMk cId="3731276217" sldId="348"/>
            <ac:spMk id="65" creationId="{C55D0BAF-9442-F7A0-97AA-2D7C10A5C35E}"/>
          </ac:spMkLst>
        </pc:spChg>
        <pc:spChg chg="add mod ord">
          <ac:chgData name="Scelo Hlope" userId="228367d7f45710f7" providerId="LiveId" clId="{94C151B3-D586-4D3C-8C39-16DF8502471F}" dt="2024-01-20T19:52:18.938" v="4004" actId="1076"/>
          <ac:spMkLst>
            <pc:docMk/>
            <pc:sldMk cId="3731276217" sldId="348"/>
            <ac:spMk id="66" creationId="{48B30ADB-CA48-7B77-4460-04F3EE4D67C9}"/>
          </ac:spMkLst>
        </pc:spChg>
        <pc:spChg chg="mod">
          <ac:chgData name="Scelo Hlope" userId="228367d7f45710f7" providerId="LiveId" clId="{94C151B3-D586-4D3C-8C39-16DF8502471F}" dt="2024-01-21T12:48:09.515" v="4570"/>
          <ac:spMkLst>
            <pc:docMk/>
            <pc:sldMk cId="3731276217" sldId="348"/>
            <ac:spMk id="81" creationId="{350D5B0D-4844-9711-C9B8-107C96EF8915}"/>
          </ac:spMkLst>
        </pc:spChg>
        <pc:spChg chg="mod">
          <ac:chgData name="Scelo Hlope" userId="228367d7f45710f7" providerId="LiveId" clId="{94C151B3-D586-4D3C-8C39-16DF8502471F}" dt="2024-01-21T12:48:09.515" v="4570"/>
          <ac:spMkLst>
            <pc:docMk/>
            <pc:sldMk cId="3731276217" sldId="348"/>
            <ac:spMk id="82" creationId="{EAC5A355-113F-E2A7-821F-3C97A839A697}"/>
          </ac:spMkLst>
        </pc:spChg>
        <pc:spChg chg="mod">
          <ac:chgData name="Scelo Hlope" userId="228367d7f45710f7" providerId="LiveId" clId="{94C151B3-D586-4D3C-8C39-16DF8502471F}" dt="2024-01-21T12:48:09.515" v="4570"/>
          <ac:spMkLst>
            <pc:docMk/>
            <pc:sldMk cId="3731276217" sldId="348"/>
            <ac:spMk id="83" creationId="{E7A77807-CC51-0B9B-B02A-D472C8B20333}"/>
          </ac:spMkLst>
        </pc:spChg>
        <pc:spChg chg="mod">
          <ac:chgData name="Scelo Hlope" userId="228367d7f45710f7" providerId="LiveId" clId="{94C151B3-D586-4D3C-8C39-16DF8502471F}" dt="2024-01-21T12:48:09.515" v="4570"/>
          <ac:spMkLst>
            <pc:docMk/>
            <pc:sldMk cId="3731276217" sldId="348"/>
            <ac:spMk id="84" creationId="{87E80EE8-16A5-DA94-5E1E-F33EF4A7487A}"/>
          </ac:spMkLst>
        </pc:spChg>
        <pc:spChg chg="mod">
          <ac:chgData name="Scelo Hlope" userId="228367d7f45710f7" providerId="LiveId" clId="{94C151B3-D586-4D3C-8C39-16DF8502471F}" dt="2024-01-21T12:48:09.515" v="4570"/>
          <ac:spMkLst>
            <pc:docMk/>
            <pc:sldMk cId="3731276217" sldId="348"/>
            <ac:spMk id="85" creationId="{79074BCB-70BF-FE14-AF4F-D4349C4AC35E}"/>
          </ac:spMkLst>
        </pc:spChg>
        <pc:spChg chg="mod">
          <ac:chgData name="Scelo Hlope" userId="228367d7f45710f7" providerId="LiveId" clId="{94C151B3-D586-4D3C-8C39-16DF8502471F}" dt="2024-01-21T12:48:09.515" v="4570"/>
          <ac:spMkLst>
            <pc:docMk/>
            <pc:sldMk cId="3731276217" sldId="348"/>
            <ac:spMk id="86" creationId="{7E306EB4-61F6-3B85-706D-0B06AA977BBA}"/>
          </ac:spMkLst>
        </pc:spChg>
        <pc:spChg chg="mod">
          <ac:chgData name="Scelo Hlope" userId="228367d7f45710f7" providerId="LiveId" clId="{94C151B3-D586-4D3C-8C39-16DF8502471F}" dt="2024-01-21T12:48:09.515" v="4570"/>
          <ac:spMkLst>
            <pc:docMk/>
            <pc:sldMk cId="3731276217" sldId="348"/>
            <ac:spMk id="91" creationId="{CB9F8BE2-A19C-247B-4E33-B2A895168D88}"/>
          </ac:spMkLst>
        </pc:spChg>
        <pc:spChg chg="mod">
          <ac:chgData name="Scelo Hlope" userId="228367d7f45710f7" providerId="LiveId" clId="{94C151B3-D586-4D3C-8C39-16DF8502471F}" dt="2024-01-21T12:48:09.515" v="4570"/>
          <ac:spMkLst>
            <pc:docMk/>
            <pc:sldMk cId="3731276217" sldId="348"/>
            <ac:spMk id="92" creationId="{1D7A067E-A535-9D98-74D5-99F3393FF652}"/>
          </ac:spMkLst>
        </pc:spChg>
        <pc:spChg chg="mod">
          <ac:chgData name="Scelo Hlope" userId="228367d7f45710f7" providerId="LiveId" clId="{94C151B3-D586-4D3C-8C39-16DF8502471F}" dt="2024-01-21T12:48:09.515" v="4570"/>
          <ac:spMkLst>
            <pc:docMk/>
            <pc:sldMk cId="3731276217" sldId="348"/>
            <ac:spMk id="93" creationId="{11602FBE-90AF-EBA1-1172-C6D8BC28248B}"/>
          </ac:spMkLst>
        </pc:spChg>
        <pc:spChg chg="mod">
          <ac:chgData name="Scelo Hlope" userId="228367d7f45710f7" providerId="LiveId" clId="{94C151B3-D586-4D3C-8C39-16DF8502471F}" dt="2024-01-21T12:48:09.515" v="4570"/>
          <ac:spMkLst>
            <pc:docMk/>
            <pc:sldMk cId="3731276217" sldId="348"/>
            <ac:spMk id="94" creationId="{D1DC8126-06B0-359B-A2A1-E8417310B501}"/>
          </ac:spMkLst>
        </pc:spChg>
        <pc:grpChg chg="add del mod">
          <ac:chgData name="Scelo Hlope" userId="228367d7f45710f7" providerId="LiveId" clId="{94C151B3-D586-4D3C-8C39-16DF8502471F}" dt="2024-01-20T19:45:03.644" v="3895" actId="478"/>
          <ac:grpSpMkLst>
            <pc:docMk/>
            <pc:sldMk cId="3731276217" sldId="348"/>
            <ac:grpSpMk id="33" creationId="{D71BB647-5FA0-954A-40B9-FF5CA1AB9140}"/>
          </ac:grpSpMkLst>
        </pc:grpChg>
        <pc:grpChg chg="add del mod">
          <ac:chgData name="Scelo Hlope" userId="228367d7f45710f7" providerId="LiveId" clId="{94C151B3-D586-4D3C-8C39-16DF8502471F}" dt="2024-01-21T12:44:55.238" v="4549" actId="478"/>
          <ac:grpSpMkLst>
            <pc:docMk/>
            <pc:sldMk cId="3731276217" sldId="348"/>
            <ac:grpSpMk id="35" creationId="{BB2A659F-FD42-C326-B23F-28F10150DC05}"/>
          </ac:grpSpMkLst>
        </pc:grpChg>
        <pc:grpChg chg="del">
          <ac:chgData name="Scelo Hlope" userId="228367d7f45710f7" providerId="LiveId" clId="{94C151B3-D586-4D3C-8C39-16DF8502471F}" dt="2024-01-20T19:17:35.456" v="3757" actId="478"/>
          <ac:grpSpMkLst>
            <pc:docMk/>
            <pc:sldMk cId="3731276217" sldId="348"/>
            <ac:grpSpMk id="44" creationId="{439DA5B3-2A0E-055C-19A6-4261B669EEF3}"/>
          </ac:grpSpMkLst>
        </pc:grpChg>
        <pc:grpChg chg="add mod">
          <ac:chgData name="Scelo Hlope" userId="228367d7f45710f7" providerId="LiveId" clId="{94C151B3-D586-4D3C-8C39-16DF8502471F}" dt="2024-01-21T12:48:09.515" v="4570"/>
          <ac:grpSpMkLst>
            <pc:docMk/>
            <pc:sldMk cId="3731276217" sldId="348"/>
            <ac:grpSpMk id="80" creationId="{8D1CCE17-FCC5-BFA0-F00A-915E96F3097C}"/>
          </ac:grpSpMkLst>
        </pc:grpChg>
        <pc:picChg chg="add del mod ord modCrop">
          <ac:chgData name="Scelo Hlope" userId="228367d7f45710f7" providerId="LiveId" clId="{94C151B3-D586-4D3C-8C39-16DF8502471F}" dt="2024-01-18T05:46:03.261" v="2841" actId="478"/>
          <ac:picMkLst>
            <pc:docMk/>
            <pc:sldMk cId="3731276217" sldId="348"/>
            <ac:picMk id="6" creationId="{48A4D8DC-E7F2-35AE-82E9-B25CF9DC0480}"/>
          </ac:picMkLst>
        </pc:picChg>
        <pc:picChg chg="add del">
          <ac:chgData name="Scelo Hlope" userId="228367d7f45710f7" providerId="LiveId" clId="{94C151B3-D586-4D3C-8C39-16DF8502471F}" dt="2024-01-17T20:48:58.107" v="1912" actId="478"/>
          <ac:picMkLst>
            <pc:docMk/>
            <pc:sldMk cId="3731276217" sldId="348"/>
            <ac:picMk id="9" creationId="{6D0EECA9-BE67-AE7B-4EA4-02F3C0594B77}"/>
          </ac:picMkLst>
        </pc:picChg>
        <pc:picChg chg="add mod ord modCrop">
          <ac:chgData name="Scelo Hlope" userId="228367d7f45710f7" providerId="LiveId" clId="{94C151B3-D586-4D3C-8C39-16DF8502471F}" dt="2024-01-20T18:30:04.998" v="3550" actId="164"/>
          <ac:picMkLst>
            <pc:docMk/>
            <pc:sldMk cId="3731276217" sldId="348"/>
            <ac:picMk id="10" creationId="{2D5AED69-0D91-907E-0015-6105522ED2FF}"/>
          </ac:picMkLst>
        </pc:picChg>
        <pc:picChg chg="add del mod ord modCrop">
          <ac:chgData name="Scelo Hlope" userId="228367d7f45710f7" providerId="LiveId" clId="{94C151B3-D586-4D3C-8C39-16DF8502471F}" dt="2024-01-20T17:59:40.376" v="3446" actId="478"/>
          <ac:picMkLst>
            <pc:docMk/>
            <pc:sldMk cId="3731276217" sldId="348"/>
            <ac:picMk id="16" creationId="{A9CD3A27-3263-9FE8-24F4-B907E09C36EB}"/>
          </ac:picMkLst>
        </pc:picChg>
        <pc:picChg chg="add del mod">
          <ac:chgData name="Scelo Hlope" userId="228367d7f45710f7" providerId="LiveId" clId="{94C151B3-D586-4D3C-8C39-16DF8502471F}" dt="2024-01-18T05:44:26.687" v="2826" actId="478"/>
          <ac:picMkLst>
            <pc:docMk/>
            <pc:sldMk cId="3731276217" sldId="348"/>
            <ac:picMk id="18" creationId="{2A1155DD-90E4-1A19-35C4-959835854082}"/>
          </ac:picMkLst>
        </pc:picChg>
        <pc:picChg chg="add del mod ord modCrop">
          <ac:chgData name="Scelo Hlope" userId="228367d7f45710f7" providerId="LiveId" clId="{94C151B3-D586-4D3C-8C39-16DF8502471F}" dt="2024-01-19T18:16:26.445" v="3235" actId="478"/>
          <ac:picMkLst>
            <pc:docMk/>
            <pc:sldMk cId="3731276217" sldId="348"/>
            <ac:picMk id="20" creationId="{AE9EC098-A0FA-0F16-A432-CFD54CDDC269}"/>
          </ac:picMkLst>
        </pc:picChg>
        <pc:picChg chg="add del">
          <ac:chgData name="Scelo Hlope" userId="228367d7f45710f7" providerId="LiveId" clId="{94C151B3-D586-4D3C-8C39-16DF8502471F}" dt="2024-01-17T20:49:01.864" v="1913" actId="478"/>
          <ac:picMkLst>
            <pc:docMk/>
            <pc:sldMk cId="3731276217" sldId="348"/>
            <ac:picMk id="21" creationId="{E00B171D-B4F1-9BDD-1C68-FD2630AFFD58}"/>
          </ac:picMkLst>
        </pc:picChg>
        <pc:picChg chg="add del mod ord modCrop">
          <ac:chgData name="Scelo Hlope" userId="228367d7f45710f7" providerId="LiveId" clId="{94C151B3-D586-4D3C-8C39-16DF8502471F}" dt="2024-01-20T18:24:00.825" v="3504" actId="478"/>
          <ac:picMkLst>
            <pc:docMk/>
            <pc:sldMk cId="3731276217" sldId="348"/>
            <ac:picMk id="26" creationId="{6959A78E-F2D0-2B4B-13C6-D8CA63EE0C01}"/>
          </ac:picMkLst>
        </pc:picChg>
        <pc:picChg chg="add del mod ord modCrop">
          <ac:chgData name="Scelo Hlope" userId="228367d7f45710f7" providerId="LiveId" clId="{94C151B3-D586-4D3C-8C39-16DF8502471F}" dt="2024-01-20T18:26:14.368" v="3531" actId="21"/>
          <ac:picMkLst>
            <pc:docMk/>
            <pc:sldMk cId="3731276217" sldId="348"/>
            <ac:picMk id="28" creationId="{5C992E69-FDA1-E5C9-FBDB-FE77B5B75F28}"/>
          </ac:picMkLst>
        </pc:picChg>
        <pc:picChg chg="add del">
          <ac:chgData name="Scelo Hlope" userId="228367d7f45710f7" providerId="LiveId" clId="{94C151B3-D586-4D3C-8C39-16DF8502471F}" dt="2024-01-17T20:49:03.373" v="1915" actId="478"/>
          <ac:picMkLst>
            <pc:docMk/>
            <pc:sldMk cId="3731276217" sldId="348"/>
            <ac:picMk id="30" creationId="{E4453BD4-105A-60F3-944F-BFC9F3C50E09}"/>
          </ac:picMkLst>
        </pc:picChg>
        <pc:picChg chg="add mod ord modCrop">
          <ac:chgData name="Scelo Hlope" userId="228367d7f45710f7" providerId="LiveId" clId="{94C151B3-D586-4D3C-8C39-16DF8502471F}" dt="2024-01-20T18:30:04.998" v="3550" actId="164"/>
          <ac:picMkLst>
            <pc:docMk/>
            <pc:sldMk cId="3731276217" sldId="348"/>
            <ac:picMk id="31" creationId="{253B7B47-E067-FC4C-A1A1-87241351CC75}"/>
          </ac:picMkLst>
        </pc:picChg>
        <pc:picChg chg="add mod modCrop">
          <ac:chgData name="Scelo Hlope" userId="228367d7f45710f7" providerId="LiveId" clId="{94C151B3-D586-4D3C-8C39-16DF8502471F}" dt="2024-01-20T18:30:04.998" v="3550" actId="164"/>
          <ac:picMkLst>
            <pc:docMk/>
            <pc:sldMk cId="3731276217" sldId="348"/>
            <ac:picMk id="32" creationId="{02F98B0B-0B52-664A-DD19-82375A0CD2A7}"/>
          </ac:picMkLst>
        </pc:picChg>
        <pc:picChg chg="add del">
          <ac:chgData name="Scelo Hlope" userId="228367d7f45710f7" providerId="LiveId" clId="{94C151B3-D586-4D3C-8C39-16DF8502471F}" dt="2024-01-17T20:49:02.736" v="1914" actId="478"/>
          <ac:picMkLst>
            <pc:docMk/>
            <pc:sldMk cId="3731276217" sldId="348"/>
            <ac:picMk id="34" creationId="{9D4313AA-4AAD-0578-423E-468C84913EB7}"/>
          </ac:picMkLst>
        </pc:picChg>
        <pc:picChg chg="del mod">
          <ac:chgData name="Scelo Hlope" userId="228367d7f45710f7" providerId="LiveId" clId="{94C151B3-D586-4D3C-8C39-16DF8502471F}" dt="2024-01-21T12:44:11.874" v="4541" actId="478"/>
          <ac:picMkLst>
            <pc:docMk/>
            <pc:sldMk cId="3731276217" sldId="348"/>
            <ac:picMk id="43" creationId="{EFC78D9A-42F7-D1C5-006A-145E3C6AF53E}"/>
          </ac:picMkLst>
        </pc:picChg>
        <pc:picChg chg="mod">
          <ac:chgData name="Scelo Hlope" userId="228367d7f45710f7" providerId="LiveId" clId="{94C151B3-D586-4D3C-8C39-16DF8502471F}" dt="2024-01-20T19:17:42.975" v="3761"/>
          <ac:picMkLst>
            <pc:docMk/>
            <pc:sldMk cId="3731276217" sldId="348"/>
            <ac:picMk id="58" creationId="{FA8EB8A9-17F0-2DEA-A187-EF1610994628}"/>
          </ac:picMkLst>
        </pc:picChg>
        <pc:picChg chg="mod">
          <ac:chgData name="Scelo Hlope" userId="228367d7f45710f7" providerId="LiveId" clId="{94C151B3-D586-4D3C-8C39-16DF8502471F}" dt="2024-01-20T19:17:42.975" v="3761"/>
          <ac:picMkLst>
            <pc:docMk/>
            <pc:sldMk cId="3731276217" sldId="348"/>
            <ac:picMk id="59" creationId="{6F1A8666-52C8-B4D4-DB1B-23A4F5E4FA2A}"/>
          </ac:picMkLst>
        </pc:picChg>
        <pc:picChg chg="mod">
          <ac:chgData name="Scelo Hlope" userId="228367d7f45710f7" providerId="LiveId" clId="{94C151B3-D586-4D3C-8C39-16DF8502471F}" dt="2024-01-20T19:17:42.975" v="3761"/>
          <ac:picMkLst>
            <pc:docMk/>
            <pc:sldMk cId="3731276217" sldId="348"/>
            <ac:picMk id="60" creationId="{69A3A75D-2636-7508-9B67-F1556C7BD0D4}"/>
          </ac:picMkLst>
        </pc:picChg>
        <pc:picChg chg="mod">
          <ac:chgData name="Scelo Hlope" userId="228367d7f45710f7" providerId="LiveId" clId="{94C151B3-D586-4D3C-8C39-16DF8502471F}" dt="2024-01-20T19:17:42.975" v="3761"/>
          <ac:picMkLst>
            <pc:docMk/>
            <pc:sldMk cId="3731276217" sldId="348"/>
            <ac:picMk id="61" creationId="{5454A688-D0C5-50E6-7849-D3B0E048C159}"/>
          </ac:picMkLst>
        </pc:picChg>
        <pc:picChg chg="add del mod ord modCrop">
          <ac:chgData name="Scelo Hlope" userId="228367d7f45710f7" providerId="LiveId" clId="{94C151B3-D586-4D3C-8C39-16DF8502471F}" dt="2024-01-20T19:51:01.249" v="3988" actId="21"/>
          <ac:picMkLst>
            <pc:docMk/>
            <pc:sldMk cId="3731276217" sldId="348"/>
            <ac:picMk id="64" creationId="{2582FBAB-C196-09FE-2323-4D252418353B}"/>
          </ac:picMkLst>
        </pc:picChg>
        <pc:picChg chg="add del mod modCrop">
          <ac:chgData name="Scelo Hlope" userId="228367d7f45710f7" providerId="LiveId" clId="{94C151B3-D586-4D3C-8C39-16DF8502471F}" dt="2024-01-20T19:51:20.631" v="3993" actId="478"/>
          <ac:picMkLst>
            <pc:docMk/>
            <pc:sldMk cId="3731276217" sldId="348"/>
            <ac:picMk id="68" creationId="{B832D37C-C83E-453D-E1F9-DFB42DCBD872}"/>
          </ac:picMkLst>
        </pc:picChg>
        <pc:picChg chg="add del mod ord modCrop">
          <ac:chgData name="Scelo Hlope" userId="228367d7f45710f7" providerId="LiveId" clId="{94C151B3-D586-4D3C-8C39-16DF8502471F}" dt="2024-01-20T19:51:22.098" v="3994" actId="478"/>
          <ac:picMkLst>
            <pc:docMk/>
            <pc:sldMk cId="3731276217" sldId="348"/>
            <ac:picMk id="70" creationId="{3BC192AD-AC0E-1AC1-1B67-BDDBB93F3345}"/>
          </ac:picMkLst>
        </pc:picChg>
        <pc:picChg chg="add mod ord modCrop">
          <ac:chgData name="Scelo Hlope" userId="228367d7f45710f7" providerId="LiveId" clId="{94C151B3-D586-4D3C-8C39-16DF8502471F}" dt="2024-01-22T15:08:27.413" v="5295" actId="732"/>
          <ac:picMkLst>
            <pc:docMk/>
            <pc:sldMk cId="3731276217" sldId="348"/>
            <ac:picMk id="72" creationId="{4AE286CA-1DE3-3A06-D141-108AD416B715}"/>
          </ac:picMkLst>
        </pc:picChg>
        <pc:picChg chg="add del mod modCrop">
          <ac:chgData name="Scelo Hlope" userId="228367d7f45710f7" providerId="LiveId" clId="{94C151B3-D586-4D3C-8C39-16DF8502471F}" dt="2024-01-20T19:51:18.473" v="3992" actId="478"/>
          <ac:picMkLst>
            <pc:docMk/>
            <pc:sldMk cId="3731276217" sldId="348"/>
            <ac:picMk id="74" creationId="{2C322C88-B1A3-F6AB-2146-3A4241510AEF}"/>
          </ac:picMkLst>
        </pc:picChg>
        <pc:picChg chg="add del mod ord modCrop">
          <ac:chgData name="Scelo Hlope" userId="228367d7f45710f7" providerId="LiveId" clId="{94C151B3-D586-4D3C-8C39-16DF8502471F}" dt="2024-01-20T19:51:25.916" v="3996" actId="478"/>
          <ac:picMkLst>
            <pc:docMk/>
            <pc:sldMk cId="3731276217" sldId="348"/>
            <ac:picMk id="76" creationId="{A0EEA168-F56A-40C1-D787-A0A714931BAF}"/>
          </ac:picMkLst>
        </pc:picChg>
        <pc:picChg chg="add del mod ord modCrop">
          <ac:chgData name="Scelo Hlope" userId="228367d7f45710f7" providerId="LiveId" clId="{94C151B3-D586-4D3C-8C39-16DF8502471F}" dt="2024-01-20T19:51:23.323" v="3995" actId="478"/>
          <ac:picMkLst>
            <pc:docMk/>
            <pc:sldMk cId="3731276217" sldId="348"/>
            <ac:picMk id="78" creationId="{E920A36E-D4C0-66C5-1C85-A9A843BB80F2}"/>
          </ac:picMkLst>
        </pc:picChg>
        <pc:picChg chg="add mod modCrop">
          <ac:chgData name="Scelo Hlope" userId="228367d7f45710f7" providerId="LiveId" clId="{94C151B3-D586-4D3C-8C39-16DF8502471F}" dt="2024-01-22T15:08:56.972" v="5299" actId="1035"/>
          <ac:picMkLst>
            <pc:docMk/>
            <pc:sldMk cId="3731276217" sldId="348"/>
            <ac:picMk id="79" creationId="{2582FBAB-C196-09FE-2323-4D252418353B}"/>
          </ac:picMkLst>
        </pc:picChg>
        <pc:picChg chg="mod">
          <ac:chgData name="Scelo Hlope" userId="228367d7f45710f7" providerId="LiveId" clId="{94C151B3-D586-4D3C-8C39-16DF8502471F}" dt="2024-01-21T12:48:09.515" v="4570"/>
          <ac:picMkLst>
            <pc:docMk/>
            <pc:sldMk cId="3731276217" sldId="348"/>
            <ac:picMk id="87" creationId="{6192E113-A8C1-AA6E-628E-23E4AAF864DF}"/>
          </ac:picMkLst>
        </pc:picChg>
        <pc:picChg chg="mod">
          <ac:chgData name="Scelo Hlope" userId="228367d7f45710f7" providerId="LiveId" clId="{94C151B3-D586-4D3C-8C39-16DF8502471F}" dt="2024-01-21T12:48:09.515" v="4570"/>
          <ac:picMkLst>
            <pc:docMk/>
            <pc:sldMk cId="3731276217" sldId="348"/>
            <ac:picMk id="88" creationId="{C5CC5630-F00F-2807-7CA7-072CA61E333A}"/>
          </ac:picMkLst>
        </pc:picChg>
        <pc:picChg chg="mod">
          <ac:chgData name="Scelo Hlope" userId="228367d7f45710f7" providerId="LiveId" clId="{94C151B3-D586-4D3C-8C39-16DF8502471F}" dt="2024-01-21T12:48:09.515" v="4570"/>
          <ac:picMkLst>
            <pc:docMk/>
            <pc:sldMk cId="3731276217" sldId="348"/>
            <ac:picMk id="89" creationId="{9F49F269-CB4F-E53F-35CE-61D8C30622D1}"/>
          </ac:picMkLst>
        </pc:picChg>
        <pc:picChg chg="mod">
          <ac:chgData name="Scelo Hlope" userId="228367d7f45710f7" providerId="LiveId" clId="{94C151B3-D586-4D3C-8C39-16DF8502471F}" dt="2024-01-21T12:48:09.515" v="4570"/>
          <ac:picMkLst>
            <pc:docMk/>
            <pc:sldMk cId="3731276217" sldId="348"/>
            <ac:picMk id="90" creationId="{3A057A6C-2945-1D92-5F12-C1843A2E13E3}"/>
          </ac:picMkLst>
        </pc:picChg>
      </pc:sldChg>
      <pc:sldChg chg="addSp delSp modSp add del mod">
        <pc:chgData name="Scelo Hlope" userId="228367d7f45710f7" providerId="LiveId" clId="{94C151B3-D586-4D3C-8C39-16DF8502471F}" dt="2024-01-21T11:54:35.795" v="4382" actId="47"/>
        <pc:sldMkLst>
          <pc:docMk/>
          <pc:sldMk cId="1928517515" sldId="349"/>
        </pc:sldMkLst>
        <pc:picChg chg="add del mod">
          <ac:chgData name="Scelo Hlope" userId="228367d7f45710f7" providerId="LiveId" clId="{94C151B3-D586-4D3C-8C39-16DF8502471F}" dt="2024-01-21T11:54:34.060" v="4381" actId="478"/>
          <ac:picMkLst>
            <pc:docMk/>
            <pc:sldMk cId="1928517515" sldId="349"/>
            <ac:picMk id="28" creationId="{5C992E69-FDA1-E5C9-FBDB-FE77B5B75F28}"/>
          </ac:picMkLst>
        </pc:picChg>
      </pc:sldChg>
      <pc:sldChg chg="addSp delSp modSp add mod ord">
        <pc:chgData name="Scelo Hlope" userId="228367d7f45710f7" providerId="LiveId" clId="{94C151B3-D586-4D3C-8C39-16DF8502471F}" dt="2024-01-22T15:08:09.076" v="5294" actId="1037"/>
        <pc:sldMkLst>
          <pc:docMk/>
          <pc:sldMk cId="962139297" sldId="350"/>
        </pc:sldMkLst>
        <pc:spChg chg="del">
          <ac:chgData name="Scelo Hlope" userId="228367d7f45710f7" providerId="LiveId" clId="{94C151B3-D586-4D3C-8C39-16DF8502471F}" dt="2024-01-21T12:44:43.964" v="4547" actId="478"/>
          <ac:spMkLst>
            <pc:docMk/>
            <pc:sldMk cId="962139297" sldId="350"/>
            <ac:spMk id="3" creationId="{093C14A2-0343-286E-6FFB-AD3CE866B74F}"/>
          </ac:spMkLst>
        </pc:spChg>
        <pc:spChg chg="del">
          <ac:chgData name="Scelo Hlope" userId="228367d7f45710f7" providerId="LiveId" clId="{94C151B3-D586-4D3C-8C39-16DF8502471F}" dt="2024-01-21T12:44:43.964" v="4547" actId="478"/>
          <ac:spMkLst>
            <pc:docMk/>
            <pc:sldMk cId="962139297" sldId="350"/>
            <ac:spMk id="4" creationId="{D39FC101-E7A5-20D3-DA13-67B6EC77E8F0}"/>
          </ac:spMkLst>
        </pc:spChg>
        <pc:spChg chg="del">
          <ac:chgData name="Scelo Hlope" userId="228367d7f45710f7" providerId="LiveId" clId="{94C151B3-D586-4D3C-8C39-16DF8502471F}" dt="2024-01-21T12:44:47.809" v="4548" actId="478"/>
          <ac:spMkLst>
            <pc:docMk/>
            <pc:sldMk cId="962139297" sldId="350"/>
            <ac:spMk id="5" creationId="{916B2CE0-7FFD-1AA8-2346-2F50A18EF110}"/>
          </ac:spMkLst>
        </pc:spChg>
        <pc:spChg chg="add del mod">
          <ac:chgData name="Scelo Hlope" userId="228367d7f45710f7" providerId="LiveId" clId="{94C151B3-D586-4D3C-8C39-16DF8502471F}" dt="2024-01-20T19:10:46.045" v="3661" actId="478"/>
          <ac:spMkLst>
            <pc:docMk/>
            <pc:sldMk cId="962139297" sldId="350"/>
            <ac:spMk id="12" creationId="{ADCFB203-9326-AD46-B70B-6EBE1C4D3095}"/>
          </ac:spMkLst>
        </pc:spChg>
        <pc:spChg chg="add mod">
          <ac:chgData name="Scelo Hlope" userId="228367d7f45710f7" providerId="LiveId" clId="{94C151B3-D586-4D3C-8C39-16DF8502471F}" dt="2024-01-20T19:24:59.249" v="3785" actId="113"/>
          <ac:spMkLst>
            <pc:docMk/>
            <pc:sldMk cId="962139297" sldId="350"/>
            <ac:spMk id="14" creationId="{5E5A5B37-B032-ACFF-8D19-8488188632C8}"/>
          </ac:spMkLst>
        </pc:spChg>
        <pc:spChg chg="add mod ord">
          <ac:chgData name="Scelo Hlope" userId="228367d7f45710f7" providerId="LiveId" clId="{94C151B3-D586-4D3C-8C39-16DF8502471F}" dt="2024-01-20T19:22:52.333" v="3779" actId="14100"/>
          <ac:spMkLst>
            <pc:docMk/>
            <pc:sldMk cId="962139297" sldId="350"/>
            <ac:spMk id="15" creationId="{EA646B61-BEE3-980F-CB7B-C48422F2BE0A}"/>
          </ac:spMkLst>
        </pc:spChg>
        <pc:spChg chg="add del mod">
          <ac:chgData name="Scelo Hlope" userId="228367d7f45710f7" providerId="LiveId" clId="{94C151B3-D586-4D3C-8C39-16DF8502471F}" dt="2024-01-21T12:44:43.964" v="4547" actId="478"/>
          <ac:spMkLst>
            <pc:docMk/>
            <pc:sldMk cId="962139297" sldId="350"/>
            <ac:spMk id="16" creationId="{B4F11410-86F2-B0BB-7F00-EF04223C7053}"/>
          </ac:spMkLst>
        </pc:spChg>
        <pc:spChg chg="mod">
          <ac:chgData name="Scelo Hlope" userId="228367d7f45710f7" providerId="LiveId" clId="{94C151B3-D586-4D3C-8C39-16DF8502471F}" dt="2024-01-21T12:48:05.316" v="4569"/>
          <ac:spMkLst>
            <pc:docMk/>
            <pc:sldMk cId="962139297" sldId="350"/>
            <ac:spMk id="18" creationId="{1A05D2FD-F430-8BFC-455D-08D1B9D73284}"/>
          </ac:spMkLst>
        </pc:spChg>
        <pc:spChg chg="mod">
          <ac:chgData name="Scelo Hlope" userId="228367d7f45710f7" providerId="LiveId" clId="{94C151B3-D586-4D3C-8C39-16DF8502471F}" dt="2024-01-21T12:48:05.316" v="4569"/>
          <ac:spMkLst>
            <pc:docMk/>
            <pc:sldMk cId="962139297" sldId="350"/>
            <ac:spMk id="19" creationId="{3FDD8B5A-805A-8E68-4C17-90470D49B020}"/>
          </ac:spMkLst>
        </pc:spChg>
        <pc:spChg chg="mod">
          <ac:chgData name="Scelo Hlope" userId="228367d7f45710f7" providerId="LiveId" clId="{94C151B3-D586-4D3C-8C39-16DF8502471F}" dt="2024-01-21T12:48:05.316" v="4569"/>
          <ac:spMkLst>
            <pc:docMk/>
            <pc:sldMk cId="962139297" sldId="350"/>
            <ac:spMk id="20" creationId="{E691FF79-750A-0108-49BE-188AE27FC4C4}"/>
          </ac:spMkLst>
        </pc:spChg>
        <pc:spChg chg="mod">
          <ac:chgData name="Scelo Hlope" userId="228367d7f45710f7" providerId="LiveId" clId="{94C151B3-D586-4D3C-8C39-16DF8502471F}" dt="2024-01-21T12:48:05.316" v="4569"/>
          <ac:spMkLst>
            <pc:docMk/>
            <pc:sldMk cId="962139297" sldId="350"/>
            <ac:spMk id="21" creationId="{2D517EF7-EC03-2577-3424-1CFE5012885A}"/>
          </ac:spMkLst>
        </pc:spChg>
        <pc:spChg chg="mod">
          <ac:chgData name="Scelo Hlope" userId="228367d7f45710f7" providerId="LiveId" clId="{94C151B3-D586-4D3C-8C39-16DF8502471F}" dt="2024-01-21T12:48:05.316" v="4569"/>
          <ac:spMkLst>
            <pc:docMk/>
            <pc:sldMk cId="962139297" sldId="350"/>
            <ac:spMk id="22" creationId="{9993E591-E1E5-DAA6-81C4-22DA174FE5D6}"/>
          </ac:spMkLst>
        </pc:spChg>
        <pc:spChg chg="mod">
          <ac:chgData name="Scelo Hlope" userId="228367d7f45710f7" providerId="LiveId" clId="{94C151B3-D586-4D3C-8C39-16DF8502471F}" dt="2024-01-21T12:48:05.316" v="4569"/>
          <ac:spMkLst>
            <pc:docMk/>
            <pc:sldMk cId="962139297" sldId="350"/>
            <ac:spMk id="23" creationId="{0E42E076-34EF-6662-E73F-850651453D4A}"/>
          </ac:spMkLst>
        </pc:spChg>
        <pc:spChg chg="mod">
          <ac:chgData name="Scelo Hlope" userId="228367d7f45710f7" providerId="LiveId" clId="{94C151B3-D586-4D3C-8C39-16DF8502471F}" dt="2024-01-21T12:48:05.316" v="4569"/>
          <ac:spMkLst>
            <pc:docMk/>
            <pc:sldMk cId="962139297" sldId="350"/>
            <ac:spMk id="28" creationId="{45AAD972-B7DC-88DF-0CD2-A8280A5A9ECE}"/>
          </ac:spMkLst>
        </pc:spChg>
        <pc:spChg chg="mod">
          <ac:chgData name="Scelo Hlope" userId="228367d7f45710f7" providerId="LiveId" clId="{94C151B3-D586-4D3C-8C39-16DF8502471F}" dt="2024-01-21T12:48:05.316" v="4569"/>
          <ac:spMkLst>
            <pc:docMk/>
            <pc:sldMk cId="962139297" sldId="350"/>
            <ac:spMk id="29" creationId="{3E760167-AFCE-C7E6-BDC2-351F4E0853F3}"/>
          </ac:spMkLst>
        </pc:spChg>
        <pc:spChg chg="mod">
          <ac:chgData name="Scelo Hlope" userId="228367d7f45710f7" providerId="LiveId" clId="{94C151B3-D586-4D3C-8C39-16DF8502471F}" dt="2024-01-21T12:48:05.316" v="4569"/>
          <ac:spMkLst>
            <pc:docMk/>
            <pc:sldMk cId="962139297" sldId="350"/>
            <ac:spMk id="30" creationId="{2E519738-D9DF-2BC4-760E-499EE7AFEB8F}"/>
          </ac:spMkLst>
        </pc:spChg>
        <pc:spChg chg="mod">
          <ac:chgData name="Scelo Hlope" userId="228367d7f45710f7" providerId="LiveId" clId="{94C151B3-D586-4D3C-8C39-16DF8502471F}" dt="2024-01-21T12:48:05.316" v="4569"/>
          <ac:spMkLst>
            <pc:docMk/>
            <pc:sldMk cId="962139297" sldId="350"/>
            <ac:spMk id="31" creationId="{036247BF-DFB9-9D0B-343F-8A37BE407237}"/>
          </ac:spMkLst>
        </pc:spChg>
        <pc:spChg chg="mod">
          <ac:chgData name="Scelo Hlope" userId="228367d7f45710f7" providerId="LiveId" clId="{94C151B3-D586-4D3C-8C39-16DF8502471F}" dt="2024-01-21T11:11:26.525" v="4337" actId="20577"/>
          <ac:spMkLst>
            <pc:docMk/>
            <pc:sldMk cId="962139297" sldId="350"/>
            <ac:spMk id="65" creationId="{AAE58926-A042-DFE3-AFF2-E82B39490D55}"/>
          </ac:spMkLst>
        </pc:spChg>
        <pc:spChg chg="mod">
          <ac:chgData name="Scelo Hlope" userId="228367d7f45710f7" providerId="LiveId" clId="{94C151B3-D586-4D3C-8C39-16DF8502471F}" dt="2024-01-20T18:41:35.347" v="3605" actId="207"/>
          <ac:spMkLst>
            <pc:docMk/>
            <pc:sldMk cId="962139297" sldId="350"/>
            <ac:spMk id="66" creationId="{F71D8586-866F-8A06-1B75-B45C4B0F00B9}"/>
          </ac:spMkLst>
        </pc:spChg>
        <pc:spChg chg="add del">
          <ac:chgData name="Scelo Hlope" userId="228367d7f45710f7" providerId="LiveId" clId="{94C151B3-D586-4D3C-8C39-16DF8502471F}" dt="2024-01-20T19:31:47.464" v="3787" actId="21"/>
          <ac:spMkLst>
            <pc:docMk/>
            <pc:sldMk cId="962139297" sldId="350"/>
            <ac:spMk id="84" creationId="{E3DE10CC-B2B1-650A-2470-902866428B4E}"/>
          </ac:spMkLst>
        </pc:spChg>
        <pc:spChg chg="mod">
          <ac:chgData name="Scelo Hlope" userId="228367d7f45710f7" providerId="LiveId" clId="{94C151B3-D586-4D3C-8C39-16DF8502471F}" dt="2024-01-21T12:25:14.673" v="4467" actId="20577"/>
          <ac:spMkLst>
            <pc:docMk/>
            <pc:sldMk cId="962139297" sldId="350"/>
            <ac:spMk id="95" creationId="{1A8C9FF6-08D9-35DC-5183-7547AE893AE9}"/>
          </ac:spMkLst>
        </pc:spChg>
        <pc:spChg chg="mod">
          <ac:chgData name="Scelo Hlope" userId="228367d7f45710f7" providerId="LiveId" clId="{94C151B3-D586-4D3C-8C39-16DF8502471F}" dt="2024-01-21T11:11:38.253" v="4339" actId="14100"/>
          <ac:spMkLst>
            <pc:docMk/>
            <pc:sldMk cId="962139297" sldId="350"/>
            <ac:spMk id="99" creationId="{433518F3-420D-35D4-7961-79BE2D20CD85}"/>
          </ac:spMkLst>
        </pc:spChg>
        <pc:grpChg chg="add mod">
          <ac:chgData name="Scelo Hlope" userId="228367d7f45710f7" providerId="LiveId" clId="{94C151B3-D586-4D3C-8C39-16DF8502471F}" dt="2024-01-21T12:48:05.316" v="4569"/>
          <ac:grpSpMkLst>
            <pc:docMk/>
            <pc:sldMk cId="962139297" sldId="350"/>
            <ac:grpSpMk id="17" creationId="{60F04B0A-F9D6-29CC-0753-72E5B22EDEB3}"/>
          </ac:grpSpMkLst>
        </pc:grpChg>
        <pc:grpChg chg="del">
          <ac:chgData name="Scelo Hlope" userId="228367d7f45710f7" providerId="LiveId" clId="{94C151B3-D586-4D3C-8C39-16DF8502471F}" dt="2024-01-21T12:44:37.622" v="4546" actId="478"/>
          <ac:grpSpMkLst>
            <pc:docMk/>
            <pc:sldMk cId="962139297" sldId="350"/>
            <ac:grpSpMk id="44" creationId="{439DA5B3-2A0E-055C-19A6-4261B669EEF3}"/>
          </ac:grpSpMkLst>
        </pc:grpChg>
        <pc:grpChg chg="del">
          <ac:chgData name="Scelo Hlope" userId="228367d7f45710f7" providerId="LiveId" clId="{94C151B3-D586-4D3C-8C39-16DF8502471F}" dt="2024-01-20T19:08:45.372" v="3644" actId="478"/>
          <ac:grpSpMkLst>
            <pc:docMk/>
            <pc:sldMk cId="962139297" sldId="350"/>
            <ac:grpSpMk id="69" creationId="{523AC7FB-2139-FB12-02F8-B44D197A698C}"/>
          </ac:grpSpMkLst>
        </pc:grpChg>
        <pc:grpChg chg="del">
          <ac:chgData name="Scelo Hlope" userId="228367d7f45710f7" providerId="LiveId" clId="{94C151B3-D586-4D3C-8C39-16DF8502471F}" dt="2024-01-20T19:08:47.520" v="3645" actId="478"/>
          <ac:grpSpMkLst>
            <pc:docMk/>
            <pc:sldMk cId="962139297" sldId="350"/>
            <ac:grpSpMk id="78" creationId="{E91D64C7-FD1C-BFC5-4E0E-19E81C93EB8D}"/>
          </ac:grpSpMkLst>
        </pc:grpChg>
        <pc:grpChg chg="del">
          <ac:chgData name="Scelo Hlope" userId="228367d7f45710f7" providerId="LiveId" clId="{94C151B3-D586-4D3C-8C39-16DF8502471F}" dt="2024-01-21T12:44:34.877" v="4545" actId="478"/>
          <ac:grpSpMkLst>
            <pc:docMk/>
            <pc:sldMk cId="962139297" sldId="350"/>
            <ac:grpSpMk id="82" creationId="{7A66DAC8-1242-CA2C-2AD6-A96236B63572}"/>
          </ac:grpSpMkLst>
        </pc:grpChg>
        <pc:grpChg chg="del">
          <ac:chgData name="Scelo Hlope" userId="228367d7f45710f7" providerId="LiveId" clId="{94C151B3-D586-4D3C-8C39-16DF8502471F}" dt="2024-01-20T19:08:50.599" v="3647" actId="478"/>
          <ac:grpSpMkLst>
            <pc:docMk/>
            <pc:sldMk cId="962139297" sldId="350"/>
            <ac:grpSpMk id="100" creationId="{B553558F-9271-C36E-CB32-22D90FF283D3}"/>
          </ac:grpSpMkLst>
        </pc:grpChg>
        <pc:picChg chg="add mod ord modCrop">
          <ac:chgData name="Scelo Hlope" userId="228367d7f45710f7" providerId="LiveId" clId="{94C151B3-D586-4D3C-8C39-16DF8502471F}" dt="2024-01-22T15:08:09.076" v="5294" actId="1037"/>
          <ac:picMkLst>
            <pc:docMk/>
            <pc:sldMk cId="962139297" sldId="350"/>
            <ac:picMk id="6" creationId="{E3B8E768-522A-BB9F-1295-5BB9A19743A3}"/>
          </ac:picMkLst>
        </pc:picChg>
        <pc:picChg chg="add del mod">
          <ac:chgData name="Scelo Hlope" userId="228367d7f45710f7" providerId="LiveId" clId="{94C151B3-D586-4D3C-8C39-16DF8502471F}" dt="2024-01-20T19:08:12.391" v="3638" actId="478"/>
          <ac:picMkLst>
            <pc:docMk/>
            <pc:sldMk cId="962139297" sldId="350"/>
            <ac:picMk id="8" creationId="{FD47FBE5-5F07-3455-93A2-7B3227309A06}"/>
          </ac:picMkLst>
        </pc:picChg>
        <pc:picChg chg="add del mod modCrop">
          <ac:chgData name="Scelo Hlope" userId="228367d7f45710f7" providerId="LiveId" clId="{94C151B3-D586-4D3C-8C39-16DF8502471F}" dt="2024-01-20T19:08:42.178" v="3643" actId="21"/>
          <ac:picMkLst>
            <pc:docMk/>
            <pc:sldMk cId="962139297" sldId="350"/>
            <ac:picMk id="10" creationId="{2B6119A4-C5B5-4632-0B1B-0287F69C8DA4}"/>
          </ac:picMkLst>
        </pc:picChg>
        <pc:picChg chg="add mod modCrop">
          <ac:chgData name="Scelo Hlope" userId="228367d7f45710f7" providerId="LiveId" clId="{94C151B3-D586-4D3C-8C39-16DF8502471F}" dt="2024-01-22T15:08:00.328" v="5289" actId="1035"/>
          <ac:picMkLst>
            <pc:docMk/>
            <pc:sldMk cId="962139297" sldId="350"/>
            <ac:picMk id="11" creationId="{2B6119A4-C5B5-4632-0B1B-0287F69C8DA4}"/>
          </ac:picMkLst>
        </pc:picChg>
        <pc:picChg chg="mod">
          <ac:chgData name="Scelo Hlope" userId="228367d7f45710f7" providerId="LiveId" clId="{94C151B3-D586-4D3C-8C39-16DF8502471F}" dt="2024-01-21T12:48:05.316" v="4569"/>
          <ac:picMkLst>
            <pc:docMk/>
            <pc:sldMk cId="962139297" sldId="350"/>
            <ac:picMk id="24" creationId="{EED6B232-41F3-8D37-3BCF-0A36F671075F}"/>
          </ac:picMkLst>
        </pc:picChg>
        <pc:picChg chg="mod">
          <ac:chgData name="Scelo Hlope" userId="228367d7f45710f7" providerId="LiveId" clId="{94C151B3-D586-4D3C-8C39-16DF8502471F}" dt="2024-01-21T12:48:05.316" v="4569"/>
          <ac:picMkLst>
            <pc:docMk/>
            <pc:sldMk cId="962139297" sldId="350"/>
            <ac:picMk id="25" creationId="{B29D4248-F2FE-DD35-7830-3C835597F934}"/>
          </ac:picMkLst>
        </pc:picChg>
        <pc:picChg chg="mod">
          <ac:chgData name="Scelo Hlope" userId="228367d7f45710f7" providerId="LiveId" clId="{94C151B3-D586-4D3C-8C39-16DF8502471F}" dt="2024-01-21T12:48:05.316" v="4569"/>
          <ac:picMkLst>
            <pc:docMk/>
            <pc:sldMk cId="962139297" sldId="350"/>
            <ac:picMk id="26" creationId="{3A89AE8B-5EC1-0BAE-0BBB-187DB028832C}"/>
          </ac:picMkLst>
        </pc:picChg>
        <pc:picChg chg="mod">
          <ac:chgData name="Scelo Hlope" userId="228367d7f45710f7" providerId="LiveId" clId="{94C151B3-D586-4D3C-8C39-16DF8502471F}" dt="2024-01-21T12:48:05.316" v="4569"/>
          <ac:picMkLst>
            <pc:docMk/>
            <pc:sldMk cId="962139297" sldId="350"/>
            <ac:picMk id="27" creationId="{D892D32F-37CB-5800-1D22-D650E2AED701}"/>
          </ac:picMkLst>
        </pc:picChg>
        <pc:picChg chg="del">
          <ac:chgData name="Scelo Hlope" userId="228367d7f45710f7" providerId="LiveId" clId="{94C151B3-D586-4D3C-8C39-16DF8502471F}" dt="2024-01-21T12:44:06.737" v="4540" actId="478"/>
          <ac:picMkLst>
            <pc:docMk/>
            <pc:sldMk cId="962139297" sldId="350"/>
            <ac:picMk id="90" creationId="{92B6AE60-47D6-B9A6-37E8-8B4FC482207A}"/>
          </ac:picMkLst>
        </pc:picChg>
        <pc:picChg chg="add del mod">
          <ac:chgData name="Scelo Hlope" userId="228367d7f45710f7" providerId="LiveId" clId="{94C151B3-D586-4D3C-8C39-16DF8502471F}" dt="2024-01-21T12:04:31.670" v="4392" actId="478"/>
          <ac:picMkLst>
            <pc:docMk/>
            <pc:sldMk cId="962139297" sldId="350"/>
            <ac:picMk id="1026" creationId="{165EF4C7-7F8A-DA6A-EA45-8F286B6C1065}"/>
          </ac:picMkLst>
        </pc:picChg>
      </pc:sldChg>
      <pc:sldChg chg="addSp delSp modSp add mod">
        <pc:chgData name="Scelo Hlope" userId="228367d7f45710f7" providerId="LiveId" clId="{94C151B3-D586-4D3C-8C39-16DF8502471F}" dt="2024-01-22T15:07:21.270" v="5283" actId="1035"/>
        <pc:sldMkLst>
          <pc:docMk/>
          <pc:sldMk cId="2611919563" sldId="351"/>
        </pc:sldMkLst>
        <pc:spChg chg="mod">
          <ac:chgData name="Scelo Hlope" userId="228367d7f45710f7" providerId="LiveId" clId="{94C151B3-D586-4D3C-8C39-16DF8502471F}" dt="2024-01-21T11:48:53.265" v="4374" actId="20577"/>
          <ac:spMkLst>
            <pc:docMk/>
            <pc:sldMk cId="2611919563" sldId="351"/>
            <ac:spMk id="7" creationId="{D8D11852-C994-5748-10EC-E206404F8C2D}"/>
          </ac:spMkLst>
        </pc:spChg>
        <pc:spChg chg="mod">
          <ac:chgData name="Scelo Hlope" userId="228367d7f45710f7" providerId="LiveId" clId="{94C151B3-D586-4D3C-8C39-16DF8502471F}" dt="2024-01-21T12:22:54.144" v="4461"/>
          <ac:spMkLst>
            <pc:docMk/>
            <pc:sldMk cId="2611919563" sldId="351"/>
            <ac:spMk id="10" creationId="{3246E5C7-3B58-9AC0-FCC6-A83EE91CBA9D}"/>
          </ac:spMkLst>
        </pc:spChg>
        <pc:spChg chg="mod">
          <ac:chgData name="Scelo Hlope" userId="228367d7f45710f7" providerId="LiveId" clId="{94C151B3-D586-4D3C-8C39-16DF8502471F}" dt="2024-01-21T12:22:54.144" v="4461"/>
          <ac:spMkLst>
            <pc:docMk/>
            <pc:sldMk cId="2611919563" sldId="351"/>
            <ac:spMk id="11" creationId="{CAE0DAB3-1B08-88B5-EDC8-7255156BC1C3}"/>
          </ac:spMkLst>
        </pc:spChg>
        <pc:spChg chg="mod">
          <ac:chgData name="Scelo Hlope" userId="228367d7f45710f7" providerId="LiveId" clId="{94C151B3-D586-4D3C-8C39-16DF8502471F}" dt="2024-01-21T12:22:54.144" v="4461"/>
          <ac:spMkLst>
            <pc:docMk/>
            <pc:sldMk cId="2611919563" sldId="351"/>
            <ac:spMk id="12" creationId="{EDB4E866-F64D-89F6-5084-7B8F3D5EB968}"/>
          </ac:spMkLst>
        </pc:spChg>
        <pc:spChg chg="mod">
          <ac:chgData name="Scelo Hlope" userId="228367d7f45710f7" providerId="LiveId" clId="{94C151B3-D586-4D3C-8C39-16DF8502471F}" dt="2024-01-21T11:03:23.524" v="4330" actId="14100"/>
          <ac:spMkLst>
            <pc:docMk/>
            <pc:sldMk cId="2611919563" sldId="351"/>
            <ac:spMk id="13" creationId="{AAE58926-A042-DFE3-AFF2-E82B39490D55}"/>
          </ac:spMkLst>
        </pc:spChg>
        <pc:spChg chg="mod">
          <ac:chgData name="Scelo Hlope" userId="228367d7f45710f7" providerId="LiveId" clId="{94C151B3-D586-4D3C-8C39-16DF8502471F}" dt="2024-01-21T12:22:54.144" v="4461"/>
          <ac:spMkLst>
            <pc:docMk/>
            <pc:sldMk cId="2611919563" sldId="351"/>
            <ac:spMk id="14" creationId="{FD7D051C-9A09-A9FC-5390-09426BF5F78F}"/>
          </ac:spMkLst>
        </pc:spChg>
        <pc:spChg chg="mod">
          <ac:chgData name="Scelo Hlope" userId="228367d7f45710f7" providerId="LiveId" clId="{94C151B3-D586-4D3C-8C39-16DF8502471F}" dt="2024-01-21T12:22:54.144" v="4461"/>
          <ac:spMkLst>
            <pc:docMk/>
            <pc:sldMk cId="2611919563" sldId="351"/>
            <ac:spMk id="15" creationId="{37526FE7-4B2E-920B-99ED-A8D83BAC4505}"/>
          </ac:spMkLst>
        </pc:spChg>
        <pc:spChg chg="mod">
          <ac:chgData name="Scelo Hlope" userId="228367d7f45710f7" providerId="LiveId" clId="{94C151B3-D586-4D3C-8C39-16DF8502471F}" dt="2024-01-21T12:48:18.625" v="4572"/>
          <ac:spMkLst>
            <pc:docMk/>
            <pc:sldMk cId="2611919563" sldId="351"/>
            <ac:spMk id="17" creationId="{6D432027-FF13-8FD9-871D-2DA439FED57B}"/>
          </ac:spMkLst>
        </pc:spChg>
        <pc:spChg chg="mod">
          <ac:chgData name="Scelo Hlope" userId="228367d7f45710f7" providerId="LiveId" clId="{94C151B3-D586-4D3C-8C39-16DF8502471F}" dt="2024-01-21T12:48:18.625" v="4572"/>
          <ac:spMkLst>
            <pc:docMk/>
            <pc:sldMk cId="2611919563" sldId="351"/>
            <ac:spMk id="18" creationId="{861D8CEE-6442-EC8A-8294-B9AE2D967E7E}"/>
          </ac:spMkLst>
        </pc:spChg>
        <pc:spChg chg="mod">
          <ac:chgData name="Scelo Hlope" userId="228367d7f45710f7" providerId="LiveId" clId="{94C151B3-D586-4D3C-8C39-16DF8502471F}" dt="2024-01-21T12:48:18.625" v="4572"/>
          <ac:spMkLst>
            <pc:docMk/>
            <pc:sldMk cId="2611919563" sldId="351"/>
            <ac:spMk id="19" creationId="{D49694AE-BC63-9F6D-06D1-3707EF8EEA18}"/>
          </ac:spMkLst>
        </pc:spChg>
        <pc:spChg chg="mod">
          <ac:chgData name="Scelo Hlope" userId="228367d7f45710f7" providerId="LiveId" clId="{94C151B3-D586-4D3C-8C39-16DF8502471F}" dt="2024-01-21T12:48:18.625" v="4572"/>
          <ac:spMkLst>
            <pc:docMk/>
            <pc:sldMk cId="2611919563" sldId="351"/>
            <ac:spMk id="20" creationId="{1936CBDC-45F2-FC4E-C83C-A0E4058BEE86}"/>
          </ac:spMkLst>
        </pc:spChg>
        <pc:spChg chg="mod">
          <ac:chgData name="Scelo Hlope" userId="228367d7f45710f7" providerId="LiveId" clId="{94C151B3-D586-4D3C-8C39-16DF8502471F}" dt="2024-01-21T12:48:18.625" v="4572"/>
          <ac:spMkLst>
            <pc:docMk/>
            <pc:sldMk cId="2611919563" sldId="351"/>
            <ac:spMk id="21" creationId="{C878D7B2-589E-919A-93EF-12893D501BDA}"/>
          </ac:spMkLst>
        </pc:spChg>
        <pc:spChg chg="mod">
          <ac:chgData name="Scelo Hlope" userId="228367d7f45710f7" providerId="LiveId" clId="{94C151B3-D586-4D3C-8C39-16DF8502471F}" dt="2024-01-21T12:48:18.625" v="4572"/>
          <ac:spMkLst>
            <pc:docMk/>
            <pc:sldMk cId="2611919563" sldId="351"/>
            <ac:spMk id="22" creationId="{61873158-C8BC-3BD1-92A6-F094626E0EA4}"/>
          </ac:spMkLst>
        </pc:spChg>
        <pc:spChg chg="mod">
          <ac:chgData name="Scelo Hlope" userId="228367d7f45710f7" providerId="LiveId" clId="{94C151B3-D586-4D3C-8C39-16DF8502471F}" dt="2024-01-21T09:51:18.182" v="4160" actId="207"/>
          <ac:spMkLst>
            <pc:docMk/>
            <pc:sldMk cId="2611919563" sldId="351"/>
            <ac:spMk id="24" creationId="{9D82220B-127E-1FCC-B589-B05CDFA8B436}"/>
          </ac:spMkLst>
        </pc:spChg>
        <pc:spChg chg="mod">
          <ac:chgData name="Scelo Hlope" userId="228367d7f45710f7" providerId="LiveId" clId="{94C151B3-D586-4D3C-8C39-16DF8502471F}" dt="2024-01-21T12:48:18.625" v="4572"/>
          <ac:spMkLst>
            <pc:docMk/>
            <pc:sldMk cId="2611919563" sldId="351"/>
            <ac:spMk id="28" creationId="{13AD5509-31C6-B05A-A3B0-8DD8564949C0}"/>
          </ac:spMkLst>
        </pc:spChg>
        <pc:spChg chg="mod">
          <ac:chgData name="Scelo Hlope" userId="228367d7f45710f7" providerId="LiveId" clId="{94C151B3-D586-4D3C-8C39-16DF8502471F}" dt="2024-01-21T12:48:18.625" v="4572"/>
          <ac:spMkLst>
            <pc:docMk/>
            <pc:sldMk cId="2611919563" sldId="351"/>
            <ac:spMk id="29" creationId="{61CFB14B-B456-9CEB-CC05-817500183B81}"/>
          </ac:spMkLst>
        </pc:spChg>
        <pc:spChg chg="mod">
          <ac:chgData name="Scelo Hlope" userId="228367d7f45710f7" providerId="LiveId" clId="{94C151B3-D586-4D3C-8C39-16DF8502471F}" dt="2024-01-21T12:48:18.625" v="4572"/>
          <ac:spMkLst>
            <pc:docMk/>
            <pc:sldMk cId="2611919563" sldId="351"/>
            <ac:spMk id="30" creationId="{20F0DD50-9AAC-B7A3-9867-AAF03C25FDA4}"/>
          </ac:spMkLst>
        </pc:spChg>
        <pc:spChg chg="mod">
          <ac:chgData name="Scelo Hlope" userId="228367d7f45710f7" providerId="LiveId" clId="{94C151B3-D586-4D3C-8C39-16DF8502471F}" dt="2024-01-21T12:48:18.625" v="4572"/>
          <ac:spMkLst>
            <pc:docMk/>
            <pc:sldMk cId="2611919563" sldId="351"/>
            <ac:spMk id="31" creationId="{42E53034-5B1B-3B76-B7B8-008728700120}"/>
          </ac:spMkLst>
        </pc:spChg>
        <pc:spChg chg="mod">
          <ac:chgData name="Scelo Hlope" userId="228367d7f45710f7" providerId="LiveId" clId="{94C151B3-D586-4D3C-8C39-16DF8502471F}" dt="2024-01-22T10:45:32.480" v="5085"/>
          <ac:spMkLst>
            <pc:docMk/>
            <pc:sldMk cId="2611919563" sldId="351"/>
            <ac:spMk id="34" creationId="{DEC80C05-4B2E-F109-B5F0-8E481377F7F9}"/>
          </ac:spMkLst>
        </pc:spChg>
        <pc:spChg chg="mod">
          <ac:chgData name="Scelo Hlope" userId="228367d7f45710f7" providerId="LiveId" clId="{94C151B3-D586-4D3C-8C39-16DF8502471F}" dt="2024-01-22T10:45:32.480" v="5085"/>
          <ac:spMkLst>
            <pc:docMk/>
            <pc:sldMk cId="2611919563" sldId="351"/>
            <ac:spMk id="44" creationId="{813CECCA-4843-6D6A-15D8-195CAADAD349}"/>
          </ac:spMkLst>
        </pc:spChg>
        <pc:spChg chg="mod">
          <ac:chgData name="Scelo Hlope" userId="228367d7f45710f7" providerId="LiveId" clId="{94C151B3-D586-4D3C-8C39-16DF8502471F}" dt="2024-01-22T10:45:32.480" v="5085"/>
          <ac:spMkLst>
            <pc:docMk/>
            <pc:sldMk cId="2611919563" sldId="351"/>
            <ac:spMk id="45" creationId="{B7FF0F96-42A6-2918-A1DE-39EC2435EA50}"/>
          </ac:spMkLst>
        </pc:spChg>
        <pc:spChg chg="mod">
          <ac:chgData name="Scelo Hlope" userId="228367d7f45710f7" providerId="LiveId" clId="{94C151B3-D586-4D3C-8C39-16DF8502471F}" dt="2024-01-22T10:45:32.480" v="5085"/>
          <ac:spMkLst>
            <pc:docMk/>
            <pc:sldMk cId="2611919563" sldId="351"/>
            <ac:spMk id="46" creationId="{B4479376-EA99-F6F1-FD47-6C189FA0BD9B}"/>
          </ac:spMkLst>
        </pc:spChg>
        <pc:spChg chg="mod">
          <ac:chgData name="Scelo Hlope" userId="228367d7f45710f7" providerId="LiveId" clId="{94C151B3-D586-4D3C-8C39-16DF8502471F}" dt="2024-01-21T12:22:54.144" v="4461"/>
          <ac:spMkLst>
            <pc:docMk/>
            <pc:sldMk cId="2611919563" sldId="351"/>
            <ac:spMk id="48" creationId="{441BC9CD-CFF4-20E7-094C-DBD20F8F3EA6}"/>
          </ac:spMkLst>
        </pc:spChg>
        <pc:spChg chg="mod">
          <ac:chgData name="Scelo Hlope" userId="228367d7f45710f7" providerId="LiveId" clId="{94C151B3-D586-4D3C-8C39-16DF8502471F}" dt="2024-01-21T12:22:54.144" v="4461"/>
          <ac:spMkLst>
            <pc:docMk/>
            <pc:sldMk cId="2611919563" sldId="351"/>
            <ac:spMk id="49" creationId="{FE0AB1B5-8C49-5CB8-5409-3A1EC7A10018}"/>
          </ac:spMkLst>
        </pc:spChg>
        <pc:spChg chg="mod">
          <ac:chgData name="Scelo Hlope" userId="228367d7f45710f7" providerId="LiveId" clId="{94C151B3-D586-4D3C-8C39-16DF8502471F}" dt="2024-01-21T12:22:54.144" v="4461"/>
          <ac:spMkLst>
            <pc:docMk/>
            <pc:sldMk cId="2611919563" sldId="351"/>
            <ac:spMk id="50" creationId="{E95C8704-6F1B-AD23-0C5D-9CA14406BBE6}"/>
          </ac:spMkLst>
        </pc:spChg>
        <pc:spChg chg="mod">
          <ac:chgData name="Scelo Hlope" userId="228367d7f45710f7" providerId="LiveId" clId="{94C151B3-D586-4D3C-8C39-16DF8502471F}" dt="2024-01-21T12:22:54.144" v="4461"/>
          <ac:spMkLst>
            <pc:docMk/>
            <pc:sldMk cId="2611919563" sldId="351"/>
            <ac:spMk id="51" creationId="{7B87FDEA-0D50-AAE7-559F-2A0D010C8B1F}"/>
          </ac:spMkLst>
        </pc:spChg>
        <pc:spChg chg="mod">
          <ac:chgData name="Scelo Hlope" userId="228367d7f45710f7" providerId="LiveId" clId="{94C151B3-D586-4D3C-8C39-16DF8502471F}" dt="2024-01-21T12:22:54.144" v="4461"/>
          <ac:spMkLst>
            <pc:docMk/>
            <pc:sldMk cId="2611919563" sldId="351"/>
            <ac:spMk id="52" creationId="{7F07EA34-09B6-792D-EE70-17D65FA2690F}"/>
          </ac:spMkLst>
        </pc:spChg>
        <pc:spChg chg="mod">
          <ac:chgData name="Scelo Hlope" userId="228367d7f45710f7" providerId="LiveId" clId="{94C151B3-D586-4D3C-8C39-16DF8502471F}" dt="2024-01-21T12:22:54.144" v="4461"/>
          <ac:spMkLst>
            <pc:docMk/>
            <pc:sldMk cId="2611919563" sldId="351"/>
            <ac:spMk id="53" creationId="{68479980-FC6F-2F93-91AE-310918C46679}"/>
          </ac:spMkLst>
        </pc:spChg>
        <pc:spChg chg="mod">
          <ac:chgData name="Scelo Hlope" userId="228367d7f45710f7" providerId="LiveId" clId="{94C151B3-D586-4D3C-8C39-16DF8502471F}" dt="2024-01-21T12:22:54.144" v="4461"/>
          <ac:spMkLst>
            <pc:docMk/>
            <pc:sldMk cId="2611919563" sldId="351"/>
            <ac:spMk id="54" creationId="{C0BD136A-31E3-D9E4-E3EC-45B1307707B4}"/>
          </ac:spMkLst>
        </pc:spChg>
        <pc:spChg chg="mod">
          <ac:chgData name="Scelo Hlope" userId="228367d7f45710f7" providerId="LiveId" clId="{94C151B3-D586-4D3C-8C39-16DF8502471F}" dt="2024-01-21T12:22:54.144" v="4461"/>
          <ac:spMkLst>
            <pc:docMk/>
            <pc:sldMk cId="2611919563" sldId="351"/>
            <ac:spMk id="55" creationId="{0A313E4B-2AFD-0C61-3622-EE0DCDE0DB50}"/>
          </ac:spMkLst>
        </pc:spChg>
        <pc:spChg chg="mod">
          <ac:chgData name="Scelo Hlope" userId="228367d7f45710f7" providerId="LiveId" clId="{94C151B3-D586-4D3C-8C39-16DF8502471F}" dt="2024-01-22T10:45:32.480" v="5085"/>
          <ac:spMkLst>
            <pc:docMk/>
            <pc:sldMk cId="2611919563" sldId="351"/>
            <ac:spMk id="56" creationId="{EC5E42D3-4E80-17DD-92F7-BA4CF98D5717}"/>
          </ac:spMkLst>
        </pc:spChg>
        <pc:spChg chg="mod">
          <ac:chgData name="Scelo Hlope" userId="228367d7f45710f7" providerId="LiveId" clId="{94C151B3-D586-4D3C-8C39-16DF8502471F}" dt="2024-01-21T12:22:54.144" v="4461"/>
          <ac:spMkLst>
            <pc:docMk/>
            <pc:sldMk cId="2611919563" sldId="351"/>
            <ac:spMk id="57" creationId="{ADB47709-7E4A-27DB-B172-E7560BA1DE7D}"/>
          </ac:spMkLst>
        </pc:spChg>
        <pc:spChg chg="mod">
          <ac:chgData name="Scelo Hlope" userId="228367d7f45710f7" providerId="LiveId" clId="{94C151B3-D586-4D3C-8C39-16DF8502471F}" dt="2024-01-22T10:45:32.480" v="5085"/>
          <ac:spMkLst>
            <pc:docMk/>
            <pc:sldMk cId="2611919563" sldId="351"/>
            <ac:spMk id="63" creationId="{D37FE36D-E683-F5F1-13F2-C3645AA5EB58}"/>
          </ac:spMkLst>
        </pc:spChg>
        <pc:spChg chg="mod">
          <ac:chgData name="Scelo Hlope" userId="228367d7f45710f7" providerId="LiveId" clId="{94C151B3-D586-4D3C-8C39-16DF8502471F}" dt="2024-01-22T10:45:32.480" v="5085"/>
          <ac:spMkLst>
            <pc:docMk/>
            <pc:sldMk cId="2611919563" sldId="351"/>
            <ac:spMk id="64" creationId="{1F97D414-81DC-B6E0-EE99-7F5643DEADD4}"/>
          </ac:spMkLst>
        </pc:spChg>
        <pc:spChg chg="mod ord">
          <ac:chgData name="Scelo Hlope" userId="228367d7f45710f7" providerId="LiveId" clId="{94C151B3-D586-4D3C-8C39-16DF8502471F}" dt="2024-01-21T10:54:56.078" v="4314" actId="14100"/>
          <ac:spMkLst>
            <pc:docMk/>
            <pc:sldMk cId="2611919563" sldId="351"/>
            <ac:spMk id="65" creationId="{C55D0BAF-9442-F7A0-97AA-2D7C10A5C35E}"/>
          </ac:spMkLst>
        </pc:spChg>
        <pc:spChg chg="del">
          <ac:chgData name="Scelo Hlope" userId="228367d7f45710f7" providerId="LiveId" clId="{94C151B3-D586-4D3C-8C39-16DF8502471F}" dt="2024-01-21T10:38:15.276" v="4283" actId="478"/>
          <ac:spMkLst>
            <pc:docMk/>
            <pc:sldMk cId="2611919563" sldId="351"/>
            <ac:spMk id="66" creationId="{48B30ADB-CA48-7B77-4460-04F3EE4D67C9}"/>
          </ac:spMkLst>
        </pc:spChg>
        <pc:spChg chg="mod">
          <ac:chgData name="Scelo Hlope" userId="228367d7f45710f7" providerId="LiveId" clId="{94C151B3-D586-4D3C-8C39-16DF8502471F}" dt="2024-01-22T10:45:32.480" v="5085"/>
          <ac:spMkLst>
            <pc:docMk/>
            <pc:sldMk cId="2611919563" sldId="351"/>
            <ac:spMk id="67" creationId="{2956BD8E-48BC-DCCC-4F97-893080073EF6}"/>
          </ac:spMkLst>
        </pc:spChg>
        <pc:spChg chg="mod">
          <ac:chgData name="Scelo Hlope" userId="228367d7f45710f7" providerId="LiveId" clId="{94C151B3-D586-4D3C-8C39-16DF8502471F}" dt="2024-01-22T10:45:32.480" v="5085"/>
          <ac:spMkLst>
            <pc:docMk/>
            <pc:sldMk cId="2611919563" sldId="351"/>
            <ac:spMk id="68" creationId="{1C27D67D-5044-6546-A587-FDED1C9A97A2}"/>
          </ac:spMkLst>
        </pc:spChg>
        <pc:spChg chg="mod">
          <ac:chgData name="Scelo Hlope" userId="228367d7f45710f7" providerId="LiveId" clId="{94C151B3-D586-4D3C-8C39-16DF8502471F}" dt="2024-01-22T10:45:32.480" v="5085"/>
          <ac:spMkLst>
            <pc:docMk/>
            <pc:sldMk cId="2611919563" sldId="351"/>
            <ac:spMk id="69" creationId="{3DBFFFCE-D3EB-C913-0F5C-1321C597F551}"/>
          </ac:spMkLst>
        </pc:spChg>
        <pc:spChg chg="mod">
          <ac:chgData name="Scelo Hlope" userId="228367d7f45710f7" providerId="LiveId" clId="{94C151B3-D586-4D3C-8C39-16DF8502471F}" dt="2024-01-22T10:46:15.107" v="5089" actId="1076"/>
          <ac:spMkLst>
            <pc:docMk/>
            <pc:sldMk cId="2611919563" sldId="351"/>
            <ac:spMk id="70" creationId="{49FDDCE4-2064-AC70-6DFF-5D7CAD9CE2A7}"/>
          </ac:spMkLst>
        </pc:spChg>
        <pc:spChg chg="mod">
          <ac:chgData name="Scelo Hlope" userId="228367d7f45710f7" providerId="LiveId" clId="{94C151B3-D586-4D3C-8C39-16DF8502471F}" dt="2024-01-22T10:45:32.480" v="5085"/>
          <ac:spMkLst>
            <pc:docMk/>
            <pc:sldMk cId="2611919563" sldId="351"/>
            <ac:spMk id="71" creationId="{8356E5FE-6619-9459-569C-2C4BC94127E2}"/>
          </ac:spMkLst>
        </pc:spChg>
        <pc:spChg chg="mod">
          <ac:chgData name="Scelo Hlope" userId="228367d7f45710f7" providerId="LiveId" clId="{94C151B3-D586-4D3C-8C39-16DF8502471F}" dt="2024-01-22T10:45:32.480" v="5085"/>
          <ac:spMkLst>
            <pc:docMk/>
            <pc:sldMk cId="2611919563" sldId="351"/>
            <ac:spMk id="73" creationId="{E325AB60-34BC-D074-7DC9-7BCE9CD67CAD}"/>
          </ac:spMkLst>
        </pc:spChg>
        <pc:spChg chg="mod">
          <ac:chgData name="Scelo Hlope" userId="228367d7f45710f7" providerId="LiveId" clId="{94C151B3-D586-4D3C-8C39-16DF8502471F}" dt="2024-01-22T10:45:32.480" v="5085"/>
          <ac:spMkLst>
            <pc:docMk/>
            <pc:sldMk cId="2611919563" sldId="351"/>
            <ac:spMk id="74" creationId="{028D1CCD-43EC-866B-ACDA-E8A0E86DBB62}"/>
          </ac:spMkLst>
        </pc:spChg>
        <pc:spChg chg="mod">
          <ac:chgData name="Scelo Hlope" userId="228367d7f45710f7" providerId="LiveId" clId="{94C151B3-D586-4D3C-8C39-16DF8502471F}" dt="2024-01-22T10:45:32.480" v="5085"/>
          <ac:spMkLst>
            <pc:docMk/>
            <pc:sldMk cId="2611919563" sldId="351"/>
            <ac:spMk id="75" creationId="{3E733434-83B6-1F28-6E72-7AD15BFF694B}"/>
          </ac:spMkLst>
        </pc:spChg>
        <pc:spChg chg="mod">
          <ac:chgData name="Scelo Hlope" userId="228367d7f45710f7" providerId="LiveId" clId="{94C151B3-D586-4D3C-8C39-16DF8502471F}" dt="2024-01-22T10:45:32.480" v="5085"/>
          <ac:spMkLst>
            <pc:docMk/>
            <pc:sldMk cId="2611919563" sldId="351"/>
            <ac:spMk id="76" creationId="{B865B372-B0FE-8216-9547-AB3A75348100}"/>
          </ac:spMkLst>
        </pc:spChg>
        <pc:spChg chg="mod">
          <ac:chgData name="Scelo Hlope" userId="228367d7f45710f7" providerId="LiveId" clId="{94C151B3-D586-4D3C-8C39-16DF8502471F}" dt="2024-01-22T10:45:32.480" v="5085"/>
          <ac:spMkLst>
            <pc:docMk/>
            <pc:sldMk cId="2611919563" sldId="351"/>
            <ac:spMk id="77" creationId="{C7A7F061-2858-D08C-AA14-5FB0A85822D6}"/>
          </ac:spMkLst>
        </pc:spChg>
        <pc:spChg chg="mod">
          <ac:chgData name="Scelo Hlope" userId="228367d7f45710f7" providerId="LiveId" clId="{94C151B3-D586-4D3C-8C39-16DF8502471F}" dt="2024-01-22T10:45:32.480" v="5085"/>
          <ac:spMkLst>
            <pc:docMk/>
            <pc:sldMk cId="2611919563" sldId="351"/>
            <ac:spMk id="78" creationId="{5E4655EA-4F48-EAEA-21A1-373FF8C135AD}"/>
          </ac:spMkLst>
        </pc:spChg>
        <pc:spChg chg="mod">
          <ac:chgData name="Scelo Hlope" userId="228367d7f45710f7" providerId="LiveId" clId="{94C151B3-D586-4D3C-8C39-16DF8502471F}" dt="2024-01-22T10:45:32.480" v="5085"/>
          <ac:spMkLst>
            <pc:docMk/>
            <pc:sldMk cId="2611919563" sldId="351"/>
            <ac:spMk id="80" creationId="{33389C50-56A7-58C8-8648-3E1DFDC60B1D}"/>
          </ac:spMkLst>
        </pc:spChg>
        <pc:spChg chg="mod">
          <ac:chgData name="Scelo Hlope" userId="228367d7f45710f7" providerId="LiveId" clId="{94C151B3-D586-4D3C-8C39-16DF8502471F}" dt="2024-01-22T10:45:32.480" v="5085"/>
          <ac:spMkLst>
            <pc:docMk/>
            <pc:sldMk cId="2611919563" sldId="351"/>
            <ac:spMk id="81" creationId="{B45B6E39-8642-622E-2DEF-1066605F23E4}"/>
          </ac:spMkLst>
        </pc:spChg>
        <pc:spChg chg="mod">
          <ac:chgData name="Scelo Hlope" userId="228367d7f45710f7" providerId="LiveId" clId="{94C151B3-D586-4D3C-8C39-16DF8502471F}" dt="2024-01-22T10:45:32.480" v="5085"/>
          <ac:spMkLst>
            <pc:docMk/>
            <pc:sldMk cId="2611919563" sldId="351"/>
            <ac:spMk id="82" creationId="{5BCABDBB-73BE-936E-A5B4-58BD6B274045}"/>
          </ac:spMkLst>
        </pc:spChg>
        <pc:spChg chg="mod">
          <ac:chgData name="Scelo Hlope" userId="228367d7f45710f7" providerId="LiveId" clId="{94C151B3-D586-4D3C-8C39-16DF8502471F}" dt="2024-01-21T12:22:54.144" v="4461"/>
          <ac:spMkLst>
            <pc:docMk/>
            <pc:sldMk cId="2611919563" sldId="351"/>
            <ac:spMk id="83" creationId="{46BC36C0-E66C-501B-08D3-47287C8CE03B}"/>
          </ac:spMkLst>
        </pc:spChg>
        <pc:spChg chg="mod">
          <ac:chgData name="Scelo Hlope" userId="228367d7f45710f7" providerId="LiveId" clId="{94C151B3-D586-4D3C-8C39-16DF8502471F}" dt="2024-01-21T12:22:54.144" v="4461"/>
          <ac:spMkLst>
            <pc:docMk/>
            <pc:sldMk cId="2611919563" sldId="351"/>
            <ac:spMk id="84" creationId="{5FB0E29B-EB43-254C-E0FB-B80E74F574F0}"/>
          </ac:spMkLst>
        </pc:spChg>
        <pc:spChg chg="mod">
          <ac:chgData name="Scelo Hlope" userId="228367d7f45710f7" providerId="LiveId" clId="{94C151B3-D586-4D3C-8C39-16DF8502471F}" dt="2024-01-21T12:22:54.144" v="4461"/>
          <ac:spMkLst>
            <pc:docMk/>
            <pc:sldMk cId="2611919563" sldId="351"/>
            <ac:spMk id="85" creationId="{1A91BD3F-7B30-5A52-552F-4B57A070D11D}"/>
          </ac:spMkLst>
        </pc:spChg>
        <pc:spChg chg="mod">
          <ac:chgData name="Scelo Hlope" userId="228367d7f45710f7" providerId="LiveId" clId="{94C151B3-D586-4D3C-8C39-16DF8502471F}" dt="2024-01-22T10:45:32.480" v="5085"/>
          <ac:spMkLst>
            <pc:docMk/>
            <pc:sldMk cId="2611919563" sldId="351"/>
            <ac:spMk id="86" creationId="{73224561-9D37-CBAF-A7B7-F63F1F8A0DA9}"/>
          </ac:spMkLst>
        </pc:spChg>
        <pc:spChg chg="mod">
          <ac:chgData name="Scelo Hlope" userId="228367d7f45710f7" providerId="LiveId" clId="{94C151B3-D586-4D3C-8C39-16DF8502471F}" dt="2024-01-21T12:22:54.144" v="4461"/>
          <ac:spMkLst>
            <pc:docMk/>
            <pc:sldMk cId="2611919563" sldId="351"/>
            <ac:spMk id="87" creationId="{A1C1428E-E913-7EB8-B44A-6DCAE144555A}"/>
          </ac:spMkLst>
        </pc:spChg>
        <pc:spChg chg="mod">
          <ac:chgData name="Scelo Hlope" userId="228367d7f45710f7" providerId="LiveId" clId="{94C151B3-D586-4D3C-8C39-16DF8502471F}" dt="2024-01-21T12:22:54.144" v="4461"/>
          <ac:spMkLst>
            <pc:docMk/>
            <pc:sldMk cId="2611919563" sldId="351"/>
            <ac:spMk id="88" creationId="{C1FD2CAB-AF99-79D1-7012-46272B9901A7}"/>
          </ac:spMkLst>
        </pc:spChg>
        <pc:spChg chg="mod">
          <ac:chgData name="Scelo Hlope" userId="228367d7f45710f7" providerId="LiveId" clId="{94C151B3-D586-4D3C-8C39-16DF8502471F}" dt="2024-01-21T12:22:54.144" v="4461"/>
          <ac:spMkLst>
            <pc:docMk/>
            <pc:sldMk cId="2611919563" sldId="351"/>
            <ac:spMk id="89" creationId="{C0D6F8C9-ACFC-DD75-F756-A5C5EF17867C}"/>
          </ac:spMkLst>
        </pc:spChg>
        <pc:spChg chg="mod">
          <ac:chgData name="Scelo Hlope" userId="228367d7f45710f7" providerId="LiveId" clId="{94C151B3-D586-4D3C-8C39-16DF8502471F}" dt="2024-01-21T12:22:54.144" v="4461"/>
          <ac:spMkLst>
            <pc:docMk/>
            <pc:sldMk cId="2611919563" sldId="351"/>
            <ac:spMk id="90" creationId="{3C33707F-D557-B665-8ACD-47D9EC5B057C}"/>
          </ac:spMkLst>
        </pc:spChg>
        <pc:spChg chg="mod">
          <ac:chgData name="Scelo Hlope" userId="228367d7f45710f7" providerId="LiveId" clId="{94C151B3-D586-4D3C-8C39-16DF8502471F}" dt="2024-01-21T12:22:54.144" v="4461"/>
          <ac:spMkLst>
            <pc:docMk/>
            <pc:sldMk cId="2611919563" sldId="351"/>
            <ac:spMk id="91" creationId="{F56FDDA0-C144-1837-0E5D-81B7F5A636DE}"/>
          </ac:spMkLst>
        </pc:spChg>
        <pc:grpChg chg="add mod">
          <ac:chgData name="Scelo Hlope" userId="228367d7f45710f7" providerId="LiveId" clId="{94C151B3-D586-4D3C-8C39-16DF8502471F}" dt="2024-01-21T12:48:18.625" v="4572"/>
          <ac:grpSpMkLst>
            <pc:docMk/>
            <pc:sldMk cId="2611919563" sldId="351"/>
            <ac:grpSpMk id="16" creationId="{B4A1CFA9-1BB6-4039-AAE0-709F2163A993}"/>
          </ac:grpSpMkLst>
        </pc:grpChg>
        <pc:grpChg chg="add del mod">
          <ac:chgData name="Scelo Hlope" userId="228367d7f45710f7" providerId="LiveId" clId="{94C151B3-D586-4D3C-8C39-16DF8502471F}" dt="2024-01-22T10:49:50.660" v="5270" actId="21"/>
          <ac:grpSpMkLst>
            <pc:docMk/>
            <pc:sldMk cId="2611919563" sldId="351"/>
            <ac:grpSpMk id="32" creationId="{F1714AA0-5493-590D-5E12-B8A9F655963E}"/>
          </ac:grpSpMkLst>
        </pc:grpChg>
        <pc:grpChg chg="del">
          <ac:chgData name="Scelo Hlope" userId="228367d7f45710f7" providerId="LiveId" clId="{94C151B3-D586-4D3C-8C39-16DF8502471F}" dt="2024-01-21T12:45:03.105" v="4550" actId="478"/>
          <ac:grpSpMkLst>
            <pc:docMk/>
            <pc:sldMk cId="2611919563" sldId="351"/>
            <ac:grpSpMk id="35" creationId="{BB2A659F-FD42-C326-B23F-28F10150DC05}"/>
          </ac:grpSpMkLst>
        </pc:grpChg>
        <pc:grpChg chg="add del mod">
          <ac:chgData name="Scelo Hlope" userId="228367d7f45710f7" providerId="LiveId" clId="{94C151B3-D586-4D3C-8C39-16DF8502471F}" dt="2024-01-22T10:49:50.660" v="5270" actId="21"/>
          <ac:grpSpMkLst>
            <pc:docMk/>
            <pc:sldMk cId="2611919563" sldId="351"/>
            <ac:grpSpMk id="47" creationId="{2A0D7D78-2237-6CC2-3406-17EAA2EB2116}"/>
          </ac:grpSpMkLst>
        </pc:grpChg>
        <pc:picChg chg="add del mod ord modCrop">
          <ac:chgData name="Scelo Hlope" userId="228367d7f45710f7" providerId="LiveId" clId="{94C151B3-D586-4D3C-8C39-16DF8502471F}" dt="2024-01-22T10:46:20.161" v="5093" actId="478"/>
          <ac:picMkLst>
            <pc:docMk/>
            <pc:sldMk cId="2611919563" sldId="351"/>
            <ac:picMk id="3" creationId="{01D6C3DF-0661-C973-41D7-3A2403898006}"/>
          </ac:picMkLst>
        </pc:picChg>
        <pc:picChg chg="add mod modCrop">
          <ac:chgData name="Scelo Hlope" userId="228367d7f45710f7" providerId="LiveId" clId="{94C151B3-D586-4D3C-8C39-16DF8502471F}" dt="2024-01-22T15:07:00.252" v="5278" actId="732"/>
          <ac:picMkLst>
            <pc:docMk/>
            <pc:sldMk cId="2611919563" sldId="351"/>
            <ac:picMk id="5" creationId="{BB69CD9F-AC83-5911-0385-D3F5D267ACF6}"/>
          </ac:picMkLst>
        </pc:picChg>
        <pc:picChg chg="add del mod modCrop">
          <ac:chgData name="Scelo Hlope" userId="228367d7f45710f7" providerId="LiveId" clId="{94C151B3-D586-4D3C-8C39-16DF8502471F}" dt="2024-01-21T10:34:39.174" v="4262" actId="21"/>
          <ac:picMkLst>
            <pc:docMk/>
            <pc:sldMk cId="2611919563" sldId="351"/>
            <ac:picMk id="8" creationId="{B5988773-F87D-D4E4-6F18-CB4DDBF6DF96}"/>
          </ac:picMkLst>
        </pc:picChg>
        <pc:picChg chg="add mod modCrop">
          <ac:chgData name="Scelo Hlope" userId="228367d7f45710f7" providerId="LiveId" clId="{94C151B3-D586-4D3C-8C39-16DF8502471F}" dt="2024-01-22T15:07:21.270" v="5283" actId="1035"/>
          <ac:picMkLst>
            <pc:docMk/>
            <pc:sldMk cId="2611919563" sldId="351"/>
            <ac:picMk id="9" creationId="{B5988773-F87D-D4E4-6F18-CB4DDBF6DF96}"/>
          </ac:picMkLst>
        </pc:picChg>
        <pc:picChg chg="mod">
          <ac:chgData name="Scelo Hlope" userId="228367d7f45710f7" providerId="LiveId" clId="{94C151B3-D586-4D3C-8C39-16DF8502471F}" dt="2024-01-21T12:48:18.625" v="4572"/>
          <ac:picMkLst>
            <pc:docMk/>
            <pc:sldMk cId="2611919563" sldId="351"/>
            <ac:picMk id="23" creationId="{BCD060D4-0E54-094F-5551-392E0B5CA95C}"/>
          </ac:picMkLst>
        </pc:picChg>
        <pc:picChg chg="mod">
          <ac:chgData name="Scelo Hlope" userId="228367d7f45710f7" providerId="LiveId" clId="{94C151B3-D586-4D3C-8C39-16DF8502471F}" dt="2024-01-21T12:48:18.625" v="4572"/>
          <ac:picMkLst>
            <pc:docMk/>
            <pc:sldMk cId="2611919563" sldId="351"/>
            <ac:picMk id="25" creationId="{831C37F8-0379-D99B-BD2C-B8CA1245E24B}"/>
          </ac:picMkLst>
        </pc:picChg>
        <pc:picChg chg="mod">
          <ac:chgData name="Scelo Hlope" userId="228367d7f45710f7" providerId="LiveId" clId="{94C151B3-D586-4D3C-8C39-16DF8502471F}" dt="2024-01-21T12:48:18.625" v="4572"/>
          <ac:picMkLst>
            <pc:docMk/>
            <pc:sldMk cId="2611919563" sldId="351"/>
            <ac:picMk id="26" creationId="{F5E6DCFC-ED13-D087-B94B-CCA92C5CCAC3}"/>
          </ac:picMkLst>
        </pc:picChg>
        <pc:picChg chg="mod">
          <ac:chgData name="Scelo Hlope" userId="228367d7f45710f7" providerId="LiveId" clId="{94C151B3-D586-4D3C-8C39-16DF8502471F}" dt="2024-01-21T12:48:18.625" v="4572"/>
          <ac:picMkLst>
            <pc:docMk/>
            <pc:sldMk cId="2611919563" sldId="351"/>
            <ac:picMk id="27" creationId="{EDF7B5A2-0ED2-A6C4-0768-980B15EA5B4E}"/>
          </ac:picMkLst>
        </pc:picChg>
        <pc:picChg chg="mod">
          <ac:chgData name="Scelo Hlope" userId="228367d7f45710f7" providerId="LiveId" clId="{94C151B3-D586-4D3C-8C39-16DF8502471F}" dt="2024-01-22T10:45:32.480" v="5085"/>
          <ac:picMkLst>
            <pc:docMk/>
            <pc:sldMk cId="2611919563" sldId="351"/>
            <ac:picMk id="33" creationId="{9FF86A96-1432-D72D-6CF1-5681668731E9}"/>
          </ac:picMkLst>
        </pc:picChg>
        <pc:picChg chg="del">
          <ac:chgData name="Scelo Hlope" userId="228367d7f45710f7" providerId="LiveId" clId="{94C151B3-D586-4D3C-8C39-16DF8502471F}" dt="2024-01-21T10:34:13.260" v="4259" actId="478"/>
          <ac:picMkLst>
            <pc:docMk/>
            <pc:sldMk cId="2611919563" sldId="351"/>
            <ac:picMk id="72" creationId="{4AE286CA-1DE3-3A06-D141-108AD416B715}"/>
          </ac:picMkLst>
        </pc:picChg>
        <pc:picChg chg="del">
          <ac:chgData name="Scelo Hlope" userId="228367d7f45710f7" providerId="LiveId" clId="{94C151B3-D586-4D3C-8C39-16DF8502471F}" dt="2024-01-21T10:34:43.272" v="4263" actId="478"/>
          <ac:picMkLst>
            <pc:docMk/>
            <pc:sldMk cId="2611919563" sldId="351"/>
            <ac:picMk id="79" creationId="{2582FBAB-C196-09FE-2323-4D252418353B}"/>
          </ac:picMkLst>
        </pc:picChg>
      </pc:sldChg>
      <pc:sldChg chg="add del">
        <pc:chgData name="Scelo Hlope" userId="228367d7f45710f7" providerId="LiveId" clId="{94C151B3-D586-4D3C-8C39-16DF8502471F}" dt="2024-01-21T12:21:49.994" v="4453"/>
        <pc:sldMkLst>
          <pc:docMk/>
          <pc:sldMk cId="1749426448" sldId="352"/>
        </pc:sldMkLst>
      </pc:sldChg>
      <pc:sldChg chg="addSp delSp modSp new mod ord">
        <pc:chgData name="Scelo Hlope" userId="228367d7f45710f7" providerId="LiveId" clId="{94C151B3-D586-4D3C-8C39-16DF8502471F}" dt="2024-01-22T19:23:09.953" v="5757"/>
        <pc:sldMkLst>
          <pc:docMk/>
          <pc:sldMk cId="2482236418" sldId="352"/>
        </pc:sldMkLst>
        <pc:spChg chg="add mod">
          <ac:chgData name="Scelo Hlope" userId="228367d7f45710f7" providerId="LiveId" clId="{94C151B3-D586-4D3C-8C39-16DF8502471F}" dt="2024-01-22T10:45:12.320" v="5082" actId="164"/>
          <ac:spMkLst>
            <pc:docMk/>
            <pc:sldMk cId="2482236418" sldId="352"/>
            <ac:spMk id="2" creationId="{3DBFFFCE-D3EB-C913-0F5C-1321C597F551}"/>
          </ac:spMkLst>
        </pc:spChg>
        <pc:spChg chg="add mod">
          <ac:chgData name="Scelo Hlope" userId="228367d7f45710f7" providerId="LiveId" clId="{94C151B3-D586-4D3C-8C39-16DF8502471F}" dt="2024-01-22T10:45:12.320" v="5082" actId="164"/>
          <ac:spMkLst>
            <pc:docMk/>
            <pc:sldMk cId="2482236418" sldId="352"/>
            <ac:spMk id="3" creationId="{49FDDCE4-2064-AC70-6DFF-5D7CAD9CE2A7}"/>
          </ac:spMkLst>
        </pc:spChg>
        <pc:spChg chg="add mod">
          <ac:chgData name="Scelo Hlope" userId="228367d7f45710f7" providerId="LiveId" clId="{94C151B3-D586-4D3C-8C39-16DF8502471F}" dt="2024-01-22T10:45:12.320" v="5082" actId="164"/>
          <ac:spMkLst>
            <pc:docMk/>
            <pc:sldMk cId="2482236418" sldId="352"/>
            <ac:spMk id="4" creationId="{8356E5FE-6619-9459-569C-2C4BC94127E2}"/>
          </ac:spMkLst>
        </pc:spChg>
        <pc:spChg chg="add mod">
          <ac:chgData name="Scelo Hlope" userId="228367d7f45710f7" providerId="LiveId" clId="{94C151B3-D586-4D3C-8C39-16DF8502471F}" dt="2024-01-22T10:45:12.320" v="5082" actId="164"/>
          <ac:spMkLst>
            <pc:docMk/>
            <pc:sldMk cId="2482236418" sldId="352"/>
            <ac:spMk id="5" creationId="{E325AB60-34BC-D074-7DC9-7BCE9CD67CAD}"/>
          </ac:spMkLst>
        </pc:spChg>
        <pc:spChg chg="add mod">
          <ac:chgData name="Scelo Hlope" userId="228367d7f45710f7" providerId="LiveId" clId="{94C151B3-D586-4D3C-8C39-16DF8502471F}" dt="2024-01-22T10:45:12.320" v="5082" actId="164"/>
          <ac:spMkLst>
            <pc:docMk/>
            <pc:sldMk cId="2482236418" sldId="352"/>
            <ac:spMk id="6" creationId="{028D1CCD-43EC-866B-ACDA-E8A0E86DBB62}"/>
          </ac:spMkLst>
        </pc:spChg>
        <pc:spChg chg="add mod">
          <ac:chgData name="Scelo Hlope" userId="228367d7f45710f7" providerId="LiveId" clId="{94C151B3-D586-4D3C-8C39-16DF8502471F}" dt="2024-01-22T10:45:12.320" v="5082" actId="164"/>
          <ac:spMkLst>
            <pc:docMk/>
            <pc:sldMk cId="2482236418" sldId="352"/>
            <ac:spMk id="9" creationId="{3E733434-83B6-1F28-6E72-7AD15BFF694B}"/>
          </ac:spMkLst>
        </pc:spChg>
        <pc:spChg chg="add mod">
          <ac:chgData name="Scelo Hlope" userId="228367d7f45710f7" providerId="LiveId" clId="{94C151B3-D586-4D3C-8C39-16DF8502471F}" dt="2024-01-22T10:45:12.320" v="5082" actId="164"/>
          <ac:spMkLst>
            <pc:docMk/>
            <pc:sldMk cId="2482236418" sldId="352"/>
            <ac:spMk id="10" creationId="{B865B372-B0FE-8216-9547-AB3A75348100}"/>
          </ac:spMkLst>
        </pc:spChg>
        <pc:spChg chg="add mod">
          <ac:chgData name="Scelo Hlope" userId="228367d7f45710f7" providerId="LiveId" clId="{94C151B3-D586-4D3C-8C39-16DF8502471F}" dt="2024-01-22T10:45:12.320" v="5082" actId="164"/>
          <ac:spMkLst>
            <pc:docMk/>
            <pc:sldMk cId="2482236418" sldId="352"/>
            <ac:spMk id="11" creationId="{C7A7F061-2858-D08C-AA14-5FB0A85822D6}"/>
          </ac:spMkLst>
        </pc:spChg>
        <pc:spChg chg="add mod">
          <ac:chgData name="Scelo Hlope" userId="228367d7f45710f7" providerId="LiveId" clId="{94C151B3-D586-4D3C-8C39-16DF8502471F}" dt="2024-01-22T10:45:12.320" v="5082" actId="164"/>
          <ac:spMkLst>
            <pc:docMk/>
            <pc:sldMk cId="2482236418" sldId="352"/>
            <ac:spMk id="12" creationId="{5E4655EA-4F48-EAEA-21A1-373FF8C135AD}"/>
          </ac:spMkLst>
        </pc:spChg>
        <pc:spChg chg="add mod">
          <ac:chgData name="Scelo Hlope" userId="228367d7f45710f7" providerId="LiveId" clId="{94C151B3-D586-4D3C-8C39-16DF8502471F}" dt="2024-01-22T10:45:12.320" v="5082" actId="164"/>
          <ac:spMkLst>
            <pc:docMk/>
            <pc:sldMk cId="2482236418" sldId="352"/>
            <ac:spMk id="13" creationId="{33389C50-56A7-58C8-8648-3E1DFDC60B1D}"/>
          </ac:spMkLst>
        </pc:spChg>
        <pc:spChg chg="add mod">
          <ac:chgData name="Scelo Hlope" userId="228367d7f45710f7" providerId="LiveId" clId="{94C151B3-D586-4D3C-8C39-16DF8502471F}" dt="2024-01-22T10:45:12.320" v="5082" actId="164"/>
          <ac:spMkLst>
            <pc:docMk/>
            <pc:sldMk cId="2482236418" sldId="352"/>
            <ac:spMk id="14" creationId="{B45B6E39-8642-622E-2DEF-1066605F23E4}"/>
          </ac:spMkLst>
        </pc:spChg>
        <pc:spChg chg="add mod">
          <ac:chgData name="Scelo Hlope" userId="228367d7f45710f7" providerId="LiveId" clId="{94C151B3-D586-4D3C-8C39-16DF8502471F}" dt="2024-01-22T10:45:12.320" v="5082" actId="164"/>
          <ac:spMkLst>
            <pc:docMk/>
            <pc:sldMk cId="2482236418" sldId="352"/>
            <ac:spMk id="15" creationId="{5BCABDBB-73BE-936E-A5B4-58BD6B274045}"/>
          </ac:spMkLst>
        </pc:spChg>
        <pc:spChg chg="add mod">
          <ac:chgData name="Scelo Hlope" userId="228367d7f45710f7" providerId="LiveId" clId="{94C151B3-D586-4D3C-8C39-16DF8502471F}" dt="2024-01-22T10:45:12.320" v="5082" actId="164"/>
          <ac:spMkLst>
            <pc:docMk/>
            <pc:sldMk cId="2482236418" sldId="352"/>
            <ac:spMk id="16" creationId="{73224561-9D37-CBAF-A7B7-F63F1F8A0DA9}"/>
          </ac:spMkLst>
        </pc:spChg>
        <pc:spChg chg="mod">
          <ac:chgData name="Scelo Hlope" userId="228367d7f45710f7" providerId="LiveId" clId="{94C151B3-D586-4D3C-8C39-16DF8502471F}" dt="2024-01-22T10:49:53.035" v="5271"/>
          <ac:spMkLst>
            <pc:docMk/>
            <pc:sldMk cId="2482236418" sldId="352"/>
            <ac:spMk id="21" creationId="{441BC9CD-CFF4-20E7-094C-DBD20F8F3EA6}"/>
          </ac:spMkLst>
        </pc:spChg>
        <pc:spChg chg="mod">
          <ac:chgData name="Scelo Hlope" userId="228367d7f45710f7" providerId="LiveId" clId="{94C151B3-D586-4D3C-8C39-16DF8502471F}" dt="2024-01-22T10:49:53.035" v="5271"/>
          <ac:spMkLst>
            <pc:docMk/>
            <pc:sldMk cId="2482236418" sldId="352"/>
            <ac:spMk id="22" creationId="{7F07EA34-09B6-792D-EE70-17D65FA2690F}"/>
          </ac:spMkLst>
        </pc:spChg>
        <pc:spChg chg="mod">
          <ac:chgData name="Scelo Hlope" userId="228367d7f45710f7" providerId="LiveId" clId="{94C151B3-D586-4D3C-8C39-16DF8502471F}" dt="2024-01-22T10:49:53.035" v="5271"/>
          <ac:spMkLst>
            <pc:docMk/>
            <pc:sldMk cId="2482236418" sldId="352"/>
            <ac:spMk id="23" creationId="{68479980-FC6F-2F93-91AE-310918C46679}"/>
          </ac:spMkLst>
        </pc:spChg>
        <pc:spChg chg="mod">
          <ac:chgData name="Scelo Hlope" userId="228367d7f45710f7" providerId="LiveId" clId="{94C151B3-D586-4D3C-8C39-16DF8502471F}" dt="2024-01-22T10:49:53.035" v="5271"/>
          <ac:spMkLst>
            <pc:docMk/>
            <pc:sldMk cId="2482236418" sldId="352"/>
            <ac:spMk id="24" creationId="{C0BD136A-31E3-D9E4-E3EC-45B1307707B4}"/>
          </ac:spMkLst>
        </pc:spChg>
        <pc:spChg chg="mod">
          <ac:chgData name="Scelo Hlope" userId="228367d7f45710f7" providerId="LiveId" clId="{94C151B3-D586-4D3C-8C39-16DF8502471F}" dt="2024-01-22T10:49:53.035" v="5271"/>
          <ac:spMkLst>
            <pc:docMk/>
            <pc:sldMk cId="2482236418" sldId="352"/>
            <ac:spMk id="25" creationId="{0A313E4B-2AFD-0C61-3622-EE0DCDE0DB50}"/>
          </ac:spMkLst>
        </pc:spChg>
        <pc:spChg chg="mod">
          <ac:chgData name="Scelo Hlope" userId="228367d7f45710f7" providerId="LiveId" clId="{94C151B3-D586-4D3C-8C39-16DF8502471F}" dt="2024-01-22T10:49:53.035" v="5271"/>
          <ac:spMkLst>
            <pc:docMk/>
            <pc:sldMk cId="2482236418" sldId="352"/>
            <ac:spMk id="26" creationId="{3246E5C7-3B58-9AC0-FCC6-A83EE91CBA9D}"/>
          </ac:spMkLst>
        </pc:spChg>
        <pc:spChg chg="mod">
          <ac:chgData name="Scelo Hlope" userId="228367d7f45710f7" providerId="LiveId" clId="{94C151B3-D586-4D3C-8C39-16DF8502471F}" dt="2024-01-22T10:49:53.035" v="5271"/>
          <ac:spMkLst>
            <pc:docMk/>
            <pc:sldMk cId="2482236418" sldId="352"/>
            <ac:spMk id="27" creationId="{CAE0DAB3-1B08-88B5-EDC8-7255156BC1C3}"/>
          </ac:spMkLst>
        </pc:spChg>
        <pc:spChg chg="mod">
          <ac:chgData name="Scelo Hlope" userId="228367d7f45710f7" providerId="LiveId" clId="{94C151B3-D586-4D3C-8C39-16DF8502471F}" dt="2024-01-22T10:49:53.035" v="5271"/>
          <ac:spMkLst>
            <pc:docMk/>
            <pc:sldMk cId="2482236418" sldId="352"/>
            <ac:spMk id="28" creationId="{EDB4E866-F64D-89F6-5084-7B8F3D5EB968}"/>
          </ac:spMkLst>
        </pc:spChg>
        <pc:spChg chg="mod">
          <ac:chgData name="Scelo Hlope" userId="228367d7f45710f7" providerId="LiveId" clId="{94C151B3-D586-4D3C-8C39-16DF8502471F}" dt="2024-01-22T10:49:53.035" v="5271"/>
          <ac:spMkLst>
            <pc:docMk/>
            <pc:sldMk cId="2482236418" sldId="352"/>
            <ac:spMk id="29" creationId="{FD7D051C-9A09-A9FC-5390-09426BF5F78F}"/>
          </ac:spMkLst>
        </pc:spChg>
        <pc:spChg chg="mod">
          <ac:chgData name="Scelo Hlope" userId="228367d7f45710f7" providerId="LiveId" clId="{94C151B3-D586-4D3C-8C39-16DF8502471F}" dt="2024-01-22T10:49:53.035" v="5271"/>
          <ac:spMkLst>
            <pc:docMk/>
            <pc:sldMk cId="2482236418" sldId="352"/>
            <ac:spMk id="30" creationId="{37526FE7-4B2E-920B-99ED-A8D83BAC4505}"/>
          </ac:spMkLst>
        </pc:spChg>
        <pc:spChg chg="mod">
          <ac:chgData name="Scelo Hlope" userId="228367d7f45710f7" providerId="LiveId" clId="{94C151B3-D586-4D3C-8C39-16DF8502471F}" dt="2024-01-22T10:49:53.035" v="5271"/>
          <ac:spMkLst>
            <pc:docMk/>
            <pc:sldMk cId="2482236418" sldId="352"/>
            <ac:spMk id="31" creationId="{B7FF0F96-42A6-2918-A1DE-39EC2435EA50}"/>
          </ac:spMkLst>
        </pc:spChg>
        <pc:spChg chg="mod">
          <ac:chgData name="Scelo Hlope" userId="228367d7f45710f7" providerId="LiveId" clId="{94C151B3-D586-4D3C-8C39-16DF8502471F}" dt="2024-01-22T10:49:53.035" v="5271"/>
          <ac:spMkLst>
            <pc:docMk/>
            <pc:sldMk cId="2482236418" sldId="352"/>
            <ac:spMk id="34" creationId="{DEC80C05-4B2E-F109-B5F0-8E481377F7F9}"/>
          </ac:spMkLst>
        </pc:spChg>
        <pc:spChg chg="add del mod">
          <ac:chgData name="Scelo Hlope" userId="228367d7f45710f7" providerId="LiveId" clId="{94C151B3-D586-4D3C-8C39-16DF8502471F}" dt="2024-01-21T14:27:12.470" v="4858" actId="21"/>
          <ac:spMkLst>
            <pc:docMk/>
            <pc:sldMk cId="2482236418" sldId="352"/>
            <ac:spMk id="35" creationId="{54C3F48C-7CBB-B9EF-BC9E-374FF34D7437}"/>
          </ac:spMkLst>
        </pc:spChg>
        <pc:spChg chg="add mod">
          <ac:chgData name="Scelo Hlope" userId="228367d7f45710f7" providerId="LiveId" clId="{94C151B3-D586-4D3C-8C39-16DF8502471F}" dt="2024-01-22T10:45:12.320" v="5082" actId="164"/>
          <ac:spMkLst>
            <pc:docMk/>
            <pc:sldMk cId="2482236418" sldId="352"/>
            <ac:spMk id="36" creationId="{DEC80C05-4B2E-F109-B5F0-8E481377F7F9}"/>
          </ac:spMkLst>
        </pc:spChg>
        <pc:spChg chg="mod">
          <ac:chgData name="Scelo Hlope" userId="228367d7f45710f7" providerId="LiveId" clId="{94C151B3-D586-4D3C-8C39-16DF8502471F}" dt="2024-01-22T18:47:28.681" v="5658"/>
          <ac:spMkLst>
            <pc:docMk/>
            <pc:sldMk cId="2482236418" sldId="352"/>
            <ac:spMk id="39" creationId="{DEC80C05-4B2E-F109-B5F0-8E481377F7F9}"/>
          </ac:spMkLst>
        </pc:spChg>
        <pc:spChg chg="mod">
          <ac:chgData name="Scelo Hlope" userId="228367d7f45710f7" providerId="LiveId" clId="{94C151B3-D586-4D3C-8C39-16DF8502471F}" dt="2024-01-22T18:47:28.681" v="5658"/>
          <ac:spMkLst>
            <pc:docMk/>
            <pc:sldMk cId="2482236418" sldId="352"/>
            <ac:spMk id="40" creationId="{813CECCA-4843-6D6A-15D8-195CAADAD349}"/>
          </ac:spMkLst>
        </pc:spChg>
        <pc:spChg chg="mod">
          <ac:chgData name="Scelo Hlope" userId="228367d7f45710f7" providerId="LiveId" clId="{94C151B3-D586-4D3C-8C39-16DF8502471F}" dt="2024-01-22T18:47:28.681" v="5658"/>
          <ac:spMkLst>
            <pc:docMk/>
            <pc:sldMk cId="2482236418" sldId="352"/>
            <ac:spMk id="41" creationId="{B7FF0F96-42A6-2918-A1DE-39EC2435EA50}"/>
          </ac:spMkLst>
        </pc:spChg>
        <pc:spChg chg="add mod">
          <ac:chgData name="Scelo Hlope" userId="228367d7f45710f7" providerId="LiveId" clId="{94C151B3-D586-4D3C-8C39-16DF8502471F}" dt="2024-01-22T10:45:12.320" v="5082" actId="164"/>
          <ac:spMkLst>
            <pc:docMk/>
            <pc:sldMk cId="2482236418" sldId="352"/>
            <ac:spMk id="42" creationId="{813CECCA-4843-6D6A-15D8-195CAADAD349}"/>
          </ac:spMkLst>
        </pc:spChg>
        <pc:spChg chg="mod">
          <ac:chgData name="Scelo Hlope" userId="228367d7f45710f7" providerId="LiveId" clId="{94C151B3-D586-4D3C-8C39-16DF8502471F}" dt="2024-01-22T18:47:28.681" v="5658"/>
          <ac:spMkLst>
            <pc:docMk/>
            <pc:sldMk cId="2482236418" sldId="352"/>
            <ac:spMk id="43" creationId="{B4479376-EA99-F6F1-FD47-6C189FA0BD9B}"/>
          </ac:spMkLst>
        </pc:spChg>
        <pc:spChg chg="mod">
          <ac:chgData name="Scelo Hlope" userId="228367d7f45710f7" providerId="LiveId" clId="{94C151B3-D586-4D3C-8C39-16DF8502471F}" dt="2024-01-22T10:49:53.035" v="5271"/>
          <ac:spMkLst>
            <pc:docMk/>
            <pc:sldMk cId="2482236418" sldId="352"/>
            <ac:spMk id="44" creationId="{813CECCA-4843-6D6A-15D8-195CAADAD349}"/>
          </ac:spMkLst>
        </pc:spChg>
        <pc:spChg chg="add mod">
          <ac:chgData name="Scelo Hlope" userId="228367d7f45710f7" providerId="LiveId" clId="{94C151B3-D586-4D3C-8C39-16DF8502471F}" dt="2024-01-22T10:45:12.320" v="5082" actId="164"/>
          <ac:spMkLst>
            <pc:docMk/>
            <pc:sldMk cId="2482236418" sldId="352"/>
            <ac:spMk id="45" creationId="{B7FF0F96-42A6-2918-A1DE-39EC2435EA50}"/>
          </ac:spMkLst>
        </pc:spChg>
        <pc:spChg chg="mod">
          <ac:chgData name="Scelo Hlope" userId="228367d7f45710f7" providerId="LiveId" clId="{94C151B3-D586-4D3C-8C39-16DF8502471F}" dt="2024-01-22T10:49:53.035" v="5271"/>
          <ac:spMkLst>
            <pc:docMk/>
            <pc:sldMk cId="2482236418" sldId="352"/>
            <ac:spMk id="46" creationId="{B4479376-EA99-F6F1-FD47-6C189FA0BD9B}"/>
          </ac:spMkLst>
        </pc:spChg>
        <pc:spChg chg="add mod">
          <ac:chgData name="Scelo Hlope" userId="228367d7f45710f7" providerId="LiveId" clId="{94C151B3-D586-4D3C-8C39-16DF8502471F}" dt="2024-01-22T10:45:12.320" v="5082" actId="164"/>
          <ac:spMkLst>
            <pc:docMk/>
            <pc:sldMk cId="2482236418" sldId="352"/>
            <ac:spMk id="47" creationId="{B4479376-EA99-F6F1-FD47-6C189FA0BD9B}"/>
          </ac:spMkLst>
        </pc:spChg>
        <pc:spChg chg="add mod">
          <ac:chgData name="Scelo Hlope" userId="228367d7f45710f7" providerId="LiveId" clId="{94C151B3-D586-4D3C-8C39-16DF8502471F}" dt="2024-01-22T10:45:12.320" v="5082" actId="164"/>
          <ac:spMkLst>
            <pc:docMk/>
            <pc:sldMk cId="2482236418" sldId="352"/>
            <ac:spMk id="48" creationId="{EC5E42D3-4E80-17DD-92F7-BA4CF98D5717}"/>
          </ac:spMkLst>
        </pc:spChg>
        <pc:spChg chg="mod">
          <ac:chgData name="Scelo Hlope" userId="228367d7f45710f7" providerId="LiveId" clId="{94C151B3-D586-4D3C-8C39-16DF8502471F}" dt="2024-01-22T10:49:53.035" v="5271"/>
          <ac:spMkLst>
            <pc:docMk/>
            <pc:sldMk cId="2482236418" sldId="352"/>
            <ac:spMk id="49" creationId="{FE0AB1B5-8C49-5CB8-5409-3A1EC7A10018}"/>
          </ac:spMkLst>
        </pc:spChg>
        <pc:spChg chg="mod">
          <ac:chgData name="Scelo Hlope" userId="228367d7f45710f7" providerId="LiveId" clId="{94C151B3-D586-4D3C-8C39-16DF8502471F}" dt="2024-01-22T10:49:53.035" v="5271"/>
          <ac:spMkLst>
            <pc:docMk/>
            <pc:sldMk cId="2482236418" sldId="352"/>
            <ac:spMk id="50" creationId="{E95C8704-6F1B-AD23-0C5D-9CA14406BBE6}"/>
          </ac:spMkLst>
        </pc:spChg>
        <pc:spChg chg="mod">
          <ac:chgData name="Scelo Hlope" userId="228367d7f45710f7" providerId="LiveId" clId="{94C151B3-D586-4D3C-8C39-16DF8502471F}" dt="2024-01-22T10:49:53.035" v="5271"/>
          <ac:spMkLst>
            <pc:docMk/>
            <pc:sldMk cId="2482236418" sldId="352"/>
            <ac:spMk id="51" creationId="{7B87FDEA-0D50-AAE7-559F-2A0D010C8B1F}"/>
          </ac:spMkLst>
        </pc:spChg>
        <pc:spChg chg="add mod">
          <ac:chgData name="Scelo Hlope" userId="228367d7f45710f7" providerId="LiveId" clId="{94C151B3-D586-4D3C-8C39-16DF8502471F}" dt="2024-01-22T10:45:12.320" v="5082" actId="164"/>
          <ac:spMkLst>
            <pc:docMk/>
            <pc:sldMk cId="2482236418" sldId="352"/>
            <ac:spMk id="52" creationId="{D37FE36D-E683-F5F1-13F2-C3645AA5EB58}"/>
          </ac:spMkLst>
        </pc:spChg>
        <pc:spChg chg="add mod">
          <ac:chgData name="Scelo Hlope" userId="228367d7f45710f7" providerId="LiveId" clId="{94C151B3-D586-4D3C-8C39-16DF8502471F}" dt="2024-01-22T10:45:12.320" v="5082" actId="164"/>
          <ac:spMkLst>
            <pc:docMk/>
            <pc:sldMk cId="2482236418" sldId="352"/>
            <ac:spMk id="53" creationId="{1F97D414-81DC-B6E0-EE99-7F5643DEADD4}"/>
          </ac:spMkLst>
        </pc:spChg>
        <pc:spChg chg="add mod">
          <ac:chgData name="Scelo Hlope" userId="228367d7f45710f7" providerId="LiveId" clId="{94C151B3-D586-4D3C-8C39-16DF8502471F}" dt="2024-01-22T10:45:12.320" v="5082" actId="164"/>
          <ac:spMkLst>
            <pc:docMk/>
            <pc:sldMk cId="2482236418" sldId="352"/>
            <ac:spMk id="54" creationId="{2956BD8E-48BC-DCCC-4F97-893080073EF6}"/>
          </ac:spMkLst>
        </pc:spChg>
        <pc:spChg chg="add mod">
          <ac:chgData name="Scelo Hlope" userId="228367d7f45710f7" providerId="LiveId" clId="{94C151B3-D586-4D3C-8C39-16DF8502471F}" dt="2024-01-22T10:45:12.320" v="5082" actId="164"/>
          <ac:spMkLst>
            <pc:docMk/>
            <pc:sldMk cId="2482236418" sldId="352"/>
            <ac:spMk id="55" creationId="{1C27D67D-5044-6546-A587-FDED1C9A97A2}"/>
          </ac:spMkLst>
        </pc:spChg>
        <pc:spChg chg="mod">
          <ac:chgData name="Scelo Hlope" userId="228367d7f45710f7" providerId="LiveId" clId="{94C151B3-D586-4D3C-8C39-16DF8502471F}" dt="2024-01-22T10:49:53.035" v="5271"/>
          <ac:spMkLst>
            <pc:docMk/>
            <pc:sldMk cId="2482236418" sldId="352"/>
            <ac:spMk id="56" creationId="{EC5E42D3-4E80-17DD-92F7-BA4CF98D5717}"/>
          </ac:spMkLst>
        </pc:spChg>
        <pc:spChg chg="mod">
          <ac:chgData name="Scelo Hlope" userId="228367d7f45710f7" providerId="LiveId" clId="{94C151B3-D586-4D3C-8C39-16DF8502471F}" dt="2024-01-22T10:49:53.035" v="5271"/>
          <ac:spMkLst>
            <pc:docMk/>
            <pc:sldMk cId="2482236418" sldId="352"/>
            <ac:spMk id="57" creationId="{ADB47709-7E4A-27DB-B172-E7560BA1DE7D}"/>
          </ac:spMkLst>
        </pc:spChg>
        <pc:spChg chg="mod">
          <ac:chgData name="Scelo Hlope" userId="228367d7f45710f7" providerId="LiveId" clId="{94C151B3-D586-4D3C-8C39-16DF8502471F}" dt="2024-01-22T18:47:28.681" v="5658"/>
          <ac:spMkLst>
            <pc:docMk/>
            <pc:sldMk cId="2482236418" sldId="352"/>
            <ac:spMk id="58" creationId="{EC5E42D3-4E80-17DD-92F7-BA4CF98D5717}"/>
          </ac:spMkLst>
        </pc:spChg>
        <pc:spChg chg="mod">
          <ac:chgData name="Scelo Hlope" userId="228367d7f45710f7" providerId="LiveId" clId="{94C151B3-D586-4D3C-8C39-16DF8502471F}" dt="2024-01-22T18:47:28.681" v="5658"/>
          <ac:spMkLst>
            <pc:docMk/>
            <pc:sldMk cId="2482236418" sldId="352"/>
            <ac:spMk id="59" creationId="{D37FE36D-E683-F5F1-13F2-C3645AA5EB58}"/>
          </ac:spMkLst>
        </pc:spChg>
        <pc:spChg chg="mod">
          <ac:chgData name="Scelo Hlope" userId="228367d7f45710f7" providerId="LiveId" clId="{94C151B3-D586-4D3C-8C39-16DF8502471F}" dt="2024-01-22T18:47:28.681" v="5658"/>
          <ac:spMkLst>
            <pc:docMk/>
            <pc:sldMk cId="2482236418" sldId="352"/>
            <ac:spMk id="60" creationId="{1F97D414-81DC-B6E0-EE99-7F5643DEADD4}"/>
          </ac:spMkLst>
        </pc:spChg>
        <pc:spChg chg="mod">
          <ac:chgData name="Scelo Hlope" userId="228367d7f45710f7" providerId="LiveId" clId="{94C151B3-D586-4D3C-8C39-16DF8502471F}" dt="2024-01-22T18:47:28.681" v="5658"/>
          <ac:spMkLst>
            <pc:docMk/>
            <pc:sldMk cId="2482236418" sldId="352"/>
            <ac:spMk id="61" creationId="{2956BD8E-48BC-DCCC-4F97-893080073EF6}"/>
          </ac:spMkLst>
        </pc:spChg>
        <pc:spChg chg="mod">
          <ac:chgData name="Scelo Hlope" userId="228367d7f45710f7" providerId="LiveId" clId="{94C151B3-D586-4D3C-8C39-16DF8502471F}" dt="2024-01-22T18:47:28.681" v="5658"/>
          <ac:spMkLst>
            <pc:docMk/>
            <pc:sldMk cId="2482236418" sldId="352"/>
            <ac:spMk id="62" creationId="{1C27D67D-5044-6546-A587-FDED1C9A97A2}"/>
          </ac:spMkLst>
        </pc:spChg>
        <pc:spChg chg="mod">
          <ac:chgData name="Scelo Hlope" userId="228367d7f45710f7" providerId="LiveId" clId="{94C151B3-D586-4D3C-8C39-16DF8502471F}" dt="2024-01-22T10:49:53.035" v="5271"/>
          <ac:spMkLst>
            <pc:docMk/>
            <pc:sldMk cId="2482236418" sldId="352"/>
            <ac:spMk id="63" creationId="{D37FE36D-E683-F5F1-13F2-C3645AA5EB58}"/>
          </ac:spMkLst>
        </pc:spChg>
        <pc:spChg chg="mod">
          <ac:chgData name="Scelo Hlope" userId="228367d7f45710f7" providerId="LiveId" clId="{94C151B3-D586-4D3C-8C39-16DF8502471F}" dt="2024-01-22T10:49:53.035" v="5271"/>
          <ac:spMkLst>
            <pc:docMk/>
            <pc:sldMk cId="2482236418" sldId="352"/>
            <ac:spMk id="64" creationId="{1F97D414-81DC-B6E0-EE99-7F5643DEADD4}"/>
          </ac:spMkLst>
        </pc:spChg>
        <pc:spChg chg="mod">
          <ac:chgData name="Scelo Hlope" userId="228367d7f45710f7" providerId="LiveId" clId="{94C151B3-D586-4D3C-8C39-16DF8502471F}" dt="2024-01-22T18:47:28.681" v="5658"/>
          <ac:spMkLst>
            <pc:docMk/>
            <pc:sldMk cId="2482236418" sldId="352"/>
            <ac:spMk id="65" creationId="{3DBFFFCE-D3EB-C913-0F5C-1321C597F551}"/>
          </ac:spMkLst>
        </pc:spChg>
        <pc:spChg chg="mod">
          <ac:chgData name="Scelo Hlope" userId="228367d7f45710f7" providerId="LiveId" clId="{94C151B3-D586-4D3C-8C39-16DF8502471F}" dt="2024-01-22T18:47:28.681" v="5658"/>
          <ac:spMkLst>
            <pc:docMk/>
            <pc:sldMk cId="2482236418" sldId="352"/>
            <ac:spMk id="66" creationId="{49FDDCE4-2064-AC70-6DFF-5D7CAD9CE2A7}"/>
          </ac:spMkLst>
        </pc:spChg>
        <pc:spChg chg="mod">
          <ac:chgData name="Scelo Hlope" userId="228367d7f45710f7" providerId="LiveId" clId="{94C151B3-D586-4D3C-8C39-16DF8502471F}" dt="2024-01-22T10:49:53.035" v="5271"/>
          <ac:spMkLst>
            <pc:docMk/>
            <pc:sldMk cId="2482236418" sldId="352"/>
            <ac:spMk id="67" creationId="{2956BD8E-48BC-DCCC-4F97-893080073EF6}"/>
          </ac:spMkLst>
        </pc:spChg>
        <pc:spChg chg="mod">
          <ac:chgData name="Scelo Hlope" userId="228367d7f45710f7" providerId="LiveId" clId="{94C151B3-D586-4D3C-8C39-16DF8502471F}" dt="2024-01-22T10:49:53.035" v="5271"/>
          <ac:spMkLst>
            <pc:docMk/>
            <pc:sldMk cId="2482236418" sldId="352"/>
            <ac:spMk id="68" creationId="{1C27D67D-5044-6546-A587-FDED1C9A97A2}"/>
          </ac:spMkLst>
        </pc:spChg>
        <pc:spChg chg="mod">
          <ac:chgData name="Scelo Hlope" userId="228367d7f45710f7" providerId="LiveId" clId="{94C151B3-D586-4D3C-8C39-16DF8502471F}" dt="2024-01-22T10:49:53.035" v="5271"/>
          <ac:spMkLst>
            <pc:docMk/>
            <pc:sldMk cId="2482236418" sldId="352"/>
            <ac:spMk id="69" creationId="{3DBFFFCE-D3EB-C913-0F5C-1321C597F551}"/>
          </ac:spMkLst>
        </pc:spChg>
        <pc:spChg chg="mod">
          <ac:chgData name="Scelo Hlope" userId="228367d7f45710f7" providerId="LiveId" clId="{94C151B3-D586-4D3C-8C39-16DF8502471F}" dt="2024-01-22T10:49:53.035" v="5271"/>
          <ac:spMkLst>
            <pc:docMk/>
            <pc:sldMk cId="2482236418" sldId="352"/>
            <ac:spMk id="70" creationId="{49FDDCE4-2064-AC70-6DFF-5D7CAD9CE2A7}"/>
          </ac:spMkLst>
        </pc:spChg>
        <pc:spChg chg="mod">
          <ac:chgData name="Scelo Hlope" userId="228367d7f45710f7" providerId="LiveId" clId="{94C151B3-D586-4D3C-8C39-16DF8502471F}" dt="2024-01-22T10:49:53.035" v="5271"/>
          <ac:spMkLst>
            <pc:docMk/>
            <pc:sldMk cId="2482236418" sldId="352"/>
            <ac:spMk id="71" creationId="{8356E5FE-6619-9459-569C-2C4BC94127E2}"/>
          </ac:spMkLst>
        </pc:spChg>
        <pc:spChg chg="mod">
          <ac:chgData name="Scelo Hlope" userId="228367d7f45710f7" providerId="LiveId" clId="{94C151B3-D586-4D3C-8C39-16DF8502471F}" dt="2024-01-22T18:47:28.681" v="5658"/>
          <ac:spMkLst>
            <pc:docMk/>
            <pc:sldMk cId="2482236418" sldId="352"/>
            <ac:spMk id="72" creationId="{8356E5FE-6619-9459-569C-2C4BC94127E2}"/>
          </ac:spMkLst>
        </pc:spChg>
        <pc:spChg chg="mod">
          <ac:chgData name="Scelo Hlope" userId="228367d7f45710f7" providerId="LiveId" clId="{94C151B3-D586-4D3C-8C39-16DF8502471F}" dt="2024-01-22T10:49:53.035" v="5271"/>
          <ac:spMkLst>
            <pc:docMk/>
            <pc:sldMk cId="2482236418" sldId="352"/>
            <ac:spMk id="73" creationId="{E325AB60-34BC-D074-7DC9-7BCE9CD67CAD}"/>
          </ac:spMkLst>
        </pc:spChg>
        <pc:spChg chg="mod">
          <ac:chgData name="Scelo Hlope" userId="228367d7f45710f7" providerId="LiveId" clId="{94C151B3-D586-4D3C-8C39-16DF8502471F}" dt="2024-01-22T10:49:53.035" v="5271"/>
          <ac:spMkLst>
            <pc:docMk/>
            <pc:sldMk cId="2482236418" sldId="352"/>
            <ac:spMk id="74" creationId="{028D1CCD-43EC-866B-ACDA-E8A0E86DBB62}"/>
          </ac:spMkLst>
        </pc:spChg>
        <pc:spChg chg="mod">
          <ac:chgData name="Scelo Hlope" userId="228367d7f45710f7" providerId="LiveId" clId="{94C151B3-D586-4D3C-8C39-16DF8502471F}" dt="2024-01-22T10:49:53.035" v="5271"/>
          <ac:spMkLst>
            <pc:docMk/>
            <pc:sldMk cId="2482236418" sldId="352"/>
            <ac:spMk id="75" creationId="{3E733434-83B6-1F28-6E72-7AD15BFF694B}"/>
          </ac:spMkLst>
        </pc:spChg>
        <pc:spChg chg="mod">
          <ac:chgData name="Scelo Hlope" userId="228367d7f45710f7" providerId="LiveId" clId="{94C151B3-D586-4D3C-8C39-16DF8502471F}" dt="2024-01-22T10:49:53.035" v="5271"/>
          <ac:spMkLst>
            <pc:docMk/>
            <pc:sldMk cId="2482236418" sldId="352"/>
            <ac:spMk id="76" creationId="{B865B372-B0FE-8216-9547-AB3A75348100}"/>
          </ac:spMkLst>
        </pc:spChg>
        <pc:spChg chg="mod">
          <ac:chgData name="Scelo Hlope" userId="228367d7f45710f7" providerId="LiveId" clId="{94C151B3-D586-4D3C-8C39-16DF8502471F}" dt="2024-01-22T10:49:53.035" v="5271"/>
          <ac:spMkLst>
            <pc:docMk/>
            <pc:sldMk cId="2482236418" sldId="352"/>
            <ac:spMk id="77" creationId="{C7A7F061-2858-D08C-AA14-5FB0A85822D6}"/>
          </ac:spMkLst>
        </pc:spChg>
        <pc:spChg chg="mod">
          <ac:chgData name="Scelo Hlope" userId="228367d7f45710f7" providerId="LiveId" clId="{94C151B3-D586-4D3C-8C39-16DF8502471F}" dt="2024-01-22T10:49:53.035" v="5271"/>
          <ac:spMkLst>
            <pc:docMk/>
            <pc:sldMk cId="2482236418" sldId="352"/>
            <ac:spMk id="78" creationId="{5E4655EA-4F48-EAEA-21A1-373FF8C135AD}"/>
          </ac:spMkLst>
        </pc:spChg>
        <pc:spChg chg="mod">
          <ac:chgData name="Scelo Hlope" userId="228367d7f45710f7" providerId="LiveId" clId="{94C151B3-D586-4D3C-8C39-16DF8502471F}" dt="2024-01-22T18:47:28.681" v="5658"/>
          <ac:spMkLst>
            <pc:docMk/>
            <pc:sldMk cId="2482236418" sldId="352"/>
            <ac:spMk id="79" creationId="{E325AB60-34BC-D074-7DC9-7BCE9CD67CAD}"/>
          </ac:spMkLst>
        </pc:spChg>
        <pc:spChg chg="mod">
          <ac:chgData name="Scelo Hlope" userId="228367d7f45710f7" providerId="LiveId" clId="{94C151B3-D586-4D3C-8C39-16DF8502471F}" dt="2024-01-22T10:49:53.035" v="5271"/>
          <ac:spMkLst>
            <pc:docMk/>
            <pc:sldMk cId="2482236418" sldId="352"/>
            <ac:spMk id="80" creationId="{33389C50-56A7-58C8-8648-3E1DFDC60B1D}"/>
          </ac:spMkLst>
        </pc:spChg>
        <pc:spChg chg="mod">
          <ac:chgData name="Scelo Hlope" userId="228367d7f45710f7" providerId="LiveId" clId="{94C151B3-D586-4D3C-8C39-16DF8502471F}" dt="2024-01-22T10:49:53.035" v="5271"/>
          <ac:spMkLst>
            <pc:docMk/>
            <pc:sldMk cId="2482236418" sldId="352"/>
            <ac:spMk id="81" creationId="{B45B6E39-8642-622E-2DEF-1066605F23E4}"/>
          </ac:spMkLst>
        </pc:spChg>
        <pc:spChg chg="mod">
          <ac:chgData name="Scelo Hlope" userId="228367d7f45710f7" providerId="LiveId" clId="{94C151B3-D586-4D3C-8C39-16DF8502471F}" dt="2024-01-22T10:49:53.035" v="5271"/>
          <ac:spMkLst>
            <pc:docMk/>
            <pc:sldMk cId="2482236418" sldId="352"/>
            <ac:spMk id="82" creationId="{5BCABDBB-73BE-936E-A5B4-58BD6B274045}"/>
          </ac:spMkLst>
        </pc:spChg>
        <pc:spChg chg="mod">
          <ac:chgData name="Scelo Hlope" userId="228367d7f45710f7" providerId="LiveId" clId="{94C151B3-D586-4D3C-8C39-16DF8502471F}" dt="2024-01-22T10:49:53.035" v="5271"/>
          <ac:spMkLst>
            <pc:docMk/>
            <pc:sldMk cId="2482236418" sldId="352"/>
            <ac:spMk id="83" creationId="{46BC36C0-E66C-501B-08D3-47287C8CE03B}"/>
          </ac:spMkLst>
        </pc:spChg>
        <pc:spChg chg="mod">
          <ac:chgData name="Scelo Hlope" userId="228367d7f45710f7" providerId="LiveId" clId="{94C151B3-D586-4D3C-8C39-16DF8502471F}" dt="2024-01-22T10:49:53.035" v="5271"/>
          <ac:spMkLst>
            <pc:docMk/>
            <pc:sldMk cId="2482236418" sldId="352"/>
            <ac:spMk id="84" creationId="{5FB0E29B-EB43-254C-E0FB-B80E74F574F0}"/>
          </ac:spMkLst>
        </pc:spChg>
        <pc:spChg chg="mod">
          <ac:chgData name="Scelo Hlope" userId="228367d7f45710f7" providerId="LiveId" clId="{94C151B3-D586-4D3C-8C39-16DF8502471F}" dt="2024-01-22T10:49:53.035" v="5271"/>
          <ac:spMkLst>
            <pc:docMk/>
            <pc:sldMk cId="2482236418" sldId="352"/>
            <ac:spMk id="85" creationId="{1A91BD3F-7B30-5A52-552F-4B57A070D11D}"/>
          </ac:spMkLst>
        </pc:spChg>
        <pc:spChg chg="mod">
          <ac:chgData name="Scelo Hlope" userId="228367d7f45710f7" providerId="LiveId" clId="{94C151B3-D586-4D3C-8C39-16DF8502471F}" dt="2024-01-22T10:49:53.035" v="5271"/>
          <ac:spMkLst>
            <pc:docMk/>
            <pc:sldMk cId="2482236418" sldId="352"/>
            <ac:spMk id="86" creationId="{73224561-9D37-CBAF-A7B7-F63F1F8A0DA9}"/>
          </ac:spMkLst>
        </pc:spChg>
        <pc:spChg chg="mod">
          <ac:chgData name="Scelo Hlope" userId="228367d7f45710f7" providerId="LiveId" clId="{94C151B3-D586-4D3C-8C39-16DF8502471F}" dt="2024-01-22T10:49:53.035" v="5271"/>
          <ac:spMkLst>
            <pc:docMk/>
            <pc:sldMk cId="2482236418" sldId="352"/>
            <ac:spMk id="87" creationId="{A1C1428E-E913-7EB8-B44A-6DCAE144555A}"/>
          </ac:spMkLst>
        </pc:spChg>
        <pc:spChg chg="mod">
          <ac:chgData name="Scelo Hlope" userId="228367d7f45710f7" providerId="LiveId" clId="{94C151B3-D586-4D3C-8C39-16DF8502471F}" dt="2024-01-22T10:49:53.035" v="5271"/>
          <ac:spMkLst>
            <pc:docMk/>
            <pc:sldMk cId="2482236418" sldId="352"/>
            <ac:spMk id="88" creationId="{C1FD2CAB-AF99-79D1-7012-46272B9901A7}"/>
          </ac:spMkLst>
        </pc:spChg>
        <pc:spChg chg="mod">
          <ac:chgData name="Scelo Hlope" userId="228367d7f45710f7" providerId="LiveId" clId="{94C151B3-D586-4D3C-8C39-16DF8502471F}" dt="2024-01-22T10:49:53.035" v="5271"/>
          <ac:spMkLst>
            <pc:docMk/>
            <pc:sldMk cId="2482236418" sldId="352"/>
            <ac:spMk id="89" creationId="{C0D6F8C9-ACFC-DD75-F756-A5C5EF17867C}"/>
          </ac:spMkLst>
        </pc:spChg>
        <pc:spChg chg="mod">
          <ac:chgData name="Scelo Hlope" userId="228367d7f45710f7" providerId="LiveId" clId="{94C151B3-D586-4D3C-8C39-16DF8502471F}" dt="2024-01-22T10:49:53.035" v="5271"/>
          <ac:spMkLst>
            <pc:docMk/>
            <pc:sldMk cId="2482236418" sldId="352"/>
            <ac:spMk id="90" creationId="{3C33707F-D557-B665-8ACD-47D9EC5B057C}"/>
          </ac:spMkLst>
        </pc:spChg>
        <pc:spChg chg="mod">
          <ac:chgData name="Scelo Hlope" userId="228367d7f45710f7" providerId="LiveId" clId="{94C151B3-D586-4D3C-8C39-16DF8502471F}" dt="2024-01-22T10:49:53.035" v="5271"/>
          <ac:spMkLst>
            <pc:docMk/>
            <pc:sldMk cId="2482236418" sldId="352"/>
            <ac:spMk id="91" creationId="{F56FDDA0-C144-1837-0E5D-81B7F5A636DE}"/>
          </ac:spMkLst>
        </pc:spChg>
        <pc:spChg chg="mod">
          <ac:chgData name="Scelo Hlope" userId="228367d7f45710f7" providerId="LiveId" clId="{94C151B3-D586-4D3C-8C39-16DF8502471F}" dt="2024-01-22T18:47:28.681" v="5658"/>
          <ac:spMkLst>
            <pc:docMk/>
            <pc:sldMk cId="2482236418" sldId="352"/>
            <ac:spMk id="92" creationId="{028D1CCD-43EC-866B-ACDA-E8A0E86DBB62}"/>
          </ac:spMkLst>
        </pc:spChg>
        <pc:spChg chg="mod">
          <ac:chgData name="Scelo Hlope" userId="228367d7f45710f7" providerId="LiveId" clId="{94C151B3-D586-4D3C-8C39-16DF8502471F}" dt="2024-01-22T18:47:28.681" v="5658"/>
          <ac:spMkLst>
            <pc:docMk/>
            <pc:sldMk cId="2482236418" sldId="352"/>
            <ac:spMk id="93" creationId="{3E733434-83B6-1F28-6E72-7AD15BFF694B}"/>
          </ac:spMkLst>
        </pc:spChg>
        <pc:spChg chg="mod">
          <ac:chgData name="Scelo Hlope" userId="228367d7f45710f7" providerId="LiveId" clId="{94C151B3-D586-4D3C-8C39-16DF8502471F}" dt="2024-01-22T18:47:28.681" v="5658"/>
          <ac:spMkLst>
            <pc:docMk/>
            <pc:sldMk cId="2482236418" sldId="352"/>
            <ac:spMk id="94" creationId="{B865B372-B0FE-8216-9547-AB3A75348100}"/>
          </ac:spMkLst>
        </pc:spChg>
        <pc:spChg chg="mod">
          <ac:chgData name="Scelo Hlope" userId="228367d7f45710f7" providerId="LiveId" clId="{94C151B3-D586-4D3C-8C39-16DF8502471F}" dt="2024-01-22T18:47:28.681" v="5658"/>
          <ac:spMkLst>
            <pc:docMk/>
            <pc:sldMk cId="2482236418" sldId="352"/>
            <ac:spMk id="95" creationId="{C7A7F061-2858-D08C-AA14-5FB0A85822D6}"/>
          </ac:spMkLst>
        </pc:spChg>
        <pc:spChg chg="mod">
          <ac:chgData name="Scelo Hlope" userId="228367d7f45710f7" providerId="LiveId" clId="{94C151B3-D586-4D3C-8C39-16DF8502471F}" dt="2024-01-22T18:47:28.681" v="5658"/>
          <ac:spMkLst>
            <pc:docMk/>
            <pc:sldMk cId="2482236418" sldId="352"/>
            <ac:spMk id="96" creationId="{5E4655EA-4F48-EAEA-21A1-373FF8C135AD}"/>
          </ac:spMkLst>
        </pc:spChg>
        <pc:spChg chg="mod">
          <ac:chgData name="Scelo Hlope" userId="228367d7f45710f7" providerId="LiveId" clId="{94C151B3-D586-4D3C-8C39-16DF8502471F}" dt="2024-01-22T18:47:28.681" v="5658"/>
          <ac:spMkLst>
            <pc:docMk/>
            <pc:sldMk cId="2482236418" sldId="352"/>
            <ac:spMk id="97" creationId="{33389C50-56A7-58C8-8648-3E1DFDC60B1D}"/>
          </ac:spMkLst>
        </pc:spChg>
        <pc:spChg chg="mod">
          <ac:chgData name="Scelo Hlope" userId="228367d7f45710f7" providerId="LiveId" clId="{94C151B3-D586-4D3C-8C39-16DF8502471F}" dt="2024-01-22T18:47:28.681" v="5658"/>
          <ac:spMkLst>
            <pc:docMk/>
            <pc:sldMk cId="2482236418" sldId="352"/>
            <ac:spMk id="98" creationId="{B45B6E39-8642-622E-2DEF-1066605F23E4}"/>
          </ac:spMkLst>
        </pc:spChg>
        <pc:spChg chg="mod">
          <ac:chgData name="Scelo Hlope" userId="228367d7f45710f7" providerId="LiveId" clId="{94C151B3-D586-4D3C-8C39-16DF8502471F}" dt="2024-01-22T18:47:28.681" v="5658"/>
          <ac:spMkLst>
            <pc:docMk/>
            <pc:sldMk cId="2482236418" sldId="352"/>
            <ac:spMk id="99" creationId="{5BCABDBB-73BE-936E-A5B4-58BD6B274045}"/>
          </ac:spMkLst>
        </pc:spChg>
        <pc:spChg chg="mod">
          <ac:chgData name="Scelo Hlope" userId="228367d7f45710f7" providerId="LiveId" clId="{94C151B3-D586-4D3C-8C39-16DF8502471F}" dt="2024-01-22T18:47:28.681" v="5658"/>
          <ac:spMkLst>
            <pc:docMk/>
            <pc:sldMk cId="2482236418" sldId="352"/>
            <ac:spMk id="100" creationId="{73224561-9D37-CBAF-A7B7-F63F1F8A0DA9}"/>
          </ac:spMkLst>
        </pc:spChg>
        <pc:spChg chg="mod">
          <ac:chgData name="Scelo Hlope" userId="228367d7f45710f7" providerId="LiveId" clId="{94C151B3-D586-4D3C-8C39-16DF8502471F}" dt="2024-01-22T19:23:09.953" v="5757"/>
          <ac:spMkLst>
            <pc:docMk/>
            <pc:sldMk cId="2482236418" sldId="352"/>
            <ac:spMk id="103" creationId="{E82923E1-BB1A-291D-75A2-62617CE0B7AF}"/>
          </ac:spMkLst>
        </pc:spChg>
        <pc:spChg chg="mod">
          <ac:chgData name="Scelo Hlope" userId="228367d7f45710f7" providerId="LiveId" clId="{94C151B3-D586-4D3C-8C39-16DF8502471F}" dt="2024-01-22T19:23:09.953" v="5757"/>
          <ac:spMkLst>
            <pc:docMk/>
            <pc:sldMk cId="2482236418" sldId="352"/>
            <ac:spMk id="104" creationId="{9E8D74B3-4B15-463B-DD7F-8FC41655F87C}"/>
          </ac:spMkLst>
        </pc:spChg>
        <pc:spChg chg="mod">
          <ac:chgData name="Scelo Hlope" userId="228367d7f45710f7" providerId="LiveId" clId="{94C151B3-D586-4D3C-8C39-16DF8502471F}" dt="2024-01-22T19:23:09.953" v="5757"/>
          <ac:spMkLst>
            <pc:docMk/>
            <pc:sldMk cId="2482236418" sldId="352"/>
            <ac:spMk id="105" creationId="{8CCEFD2C-322B-6DC8-2F60-15014118C01C}"/>
          </ac:spMkLst>
        </pc:spChg>
        <pc:spChg chg="mod">
          <ac:chgData name="Scelo Hlope" userId="228367d7f45710f7" providerId="LiveId" clId="{94C151B3-D586-4D3C-8C39-16DF8502471F}" dt="2024-01-22T19:23:09.953" v="5757"/>
          <ac:spMkLst>
            <pc:docMk/>
            <pc:sldMk cId="2482236418" sldId="352"/>
            <ac:spMk id="106" creationId="{B4B0B87E-A773-3BC4-8105-6DDAD2720497}"/>
          </ac:spMkLst>
        </pc:spChg>
        <pc:spChg chg="mod">
          <ac:chgData name="Scelo Hlope" userId="228367d7f45710f7" providerId="LiveId" clId="{94C151B3-D586-4D3C-8C39-16DF8502471F}" dt="2024-01-22T19:23:09.953" v="5757"/>
          <ac:spMkLst>
            <pc:docMk/>
            <pc:sldMk cId="2482236418" sldId="352"/>
            <ac:spMk id="107" creationId="{1FB55FF1-D3B3-654A-3779-3BBD7417BB95}"/>
          </ac:spMkLst>
        </pc:spChg>
        <pc:spChg chg="mod">
          <ac:chgData name="Scelo Hlope" userId="228367d7f45710f7" providerId="LiveId" clId="{94C151B3-D586-4D3C-8C39-16DF8502471F}" dt="2024-01-22T19:23:09.953" v="5757"/>
          <ac:spMkLst>
            <pc:docMk/>
            <pc:sldMk cId="2482236418" sldId="352"/>
            <ac:spMk id="108" creationId="{6A8B0D51-4549-E81D-B5A1-6EC4F7F36A63}"/>
          </ac:spMkLst>
        </pc:spChg>
        <pc:spChg chg="mod">
          <ac:chgData name="Scelo Hlope" userId="228367d7f45710f7" providerId="LiveId" clId="{94C151B3-D586-4D3C-8C39-16DF8502471F}" dt="2024-01-22T19:23:09.953" v="5757"/>
          <ac:spMkLst>
            <pc:docMk/>
            <pc:sldMk cId="2482236418" sldId="352"/>
            <ac:spMk id="109" creationId="{EB7CEA41-B8E4-C492-D2F3-2254DAD20AB5}"/>
          </ac:spMkLst>
        </pc:spChg>
        <pc:spChg chg="mod">
          <ac:chgData name="Scelo Hlope" userId="228367d7f45710f7" providerId="LiveId" clId="{94C151B3-D586-4D3C-8C39-16DF8502471F}" dt="2024-01-22T19:23:09.953" v="5757"/>
          <ac:spMkLst>
            <pc:docMk/>
            <pc:sldMk cId="2482236418" sldId="352"/>
            <ac:spMk id="110" creationId="{EBB61243-0FFC-EC5B-CA00-17D9CF02CE8C}"/>
          </ac:spMkLst>
        </pc:spChg>
        <pc:spChg chg="mod">
          <ac:chgData name="Scelo Hlope" userId="228367d7f45710f7" providerId="LiveId" clId="{94C151B3-D586-4D3C-8C39-16DF8502471F}" dt="2024-01-22T19:23:09.953" v="5757"/>
          <ac:spMkLst>
            <pc:docMk/>
            <pc:sldMk cId="2482236418" sldId="352"/>
            <ac:spMk id="111" creationId="{41301373-DBBE-D5B6-2868-0E38CAAA3572}"/>
          </ac:spMkLst>
        </pc:spChg>
        <pc:spChg chg="mod">
          <ac:chgData name="Scelo Hlope" userId="228367d7f45710f7" providerId="LiveId" clId="{94C151B3-D586-4D3C-8C39-16DF8502471F}" dt="2024-01-22T19:23:09.953" v="5757"/>
          <ac:spMkLst>
            <pc:docMk/>
            <pc:sldMk cId="2482236418" sldId="352"/>
            <ac:spMk id="112" creationId="{9418C213-C3BC-340F-3240-11E2F6F0F4A2}"/>
          </ac:spMkLst>
        </pc:spChg>
        <pc:spChg chg="mod">
          <ac:chgData name="Scelo Hlope" userId="228367d7f45710f7" providerId="LiveId" clId="{94C151B3-D586-4D3C-8C39-16DF8502471F}" dt="2024-01-22T19:23:09.953" v="5757"/>
          <ac:spMkLst>
            <pc:docMk/>
            <pc:sldMk cId="2482236418" sldId="352"/>
            <ac:spMk id="113" creationId="{61EE25B0-36D6-11EA-AAF4-D23C595229E5}"/>
          </ac:spMkLst>
        </pc:spChg>
        <pc:spChg chg="mod">
          <ac:chgData name="Scelo Hlope" userId="228367d7f45710f7" providerId="LiveId" clId="{94C151B3-D586-4D3C-8C39-16DF8502471F}" dt="2024-01-22T19:23:09.953" v="5757"/>
          <ac:spMkLst>
            <pc:docMk/>
            <pc:sldMk cId="2482236418" sldId="352"/>
            <ac:spMk id="114" creationId="{4F66F602-C5F9-4D98-3B14-3E84B40018E1}"/>
          </ac:spMkLst>
        </pc:spChg>
        <pc:spChg chg="mod">
          <ac:chgData name="Scelo Hlope" userId="228367d7f45710f7" providerId="LiveId" clId="{94C151B3-D586-4D3C-8C39-16DF8502471F}" dt="2024-01-22T19:23:09.953" v="5757"/>
          <ac:spMkLst>
            <pc:docMk/>
            <pc:sldMk cId="2482236418" sldId="352"/>
            <ac:spMk id="115" creationId="{0BC55D10-F215-0E8E-487B-BD51139F774E}"/>
          </ac:spMkLst>
        </pc:spChg>
        <pc:spChg chg="mod">
          <ac:chgData name="Scelo Hlope" userId="228367d7f45710f7" providerId="LiveId" clId="{94C151B3-D586-4D3C-8C39-16DF8502471F}" dt="2024-01-22T19:23:09.953" v="5757"/>
          <ac:spMkLst>
            <pc:docMk/>
            <pc:sldMk cId="2482236418" sldId="352"/>
            <ac:spMk id="116" creationId="{A928210C-5715-D9A1-603C-47931A6C13F1}"/>
          </ac:spMkLst>
        </pc:spChg>
        <pc:spChg chg="mod">
          <ac:chgData name="Scelo Hlope" userId="228367d7f45710f7" providerId="LiveId" clId="{94C151B3-D586-4D3C-8C39-16DF8502471F}" dt="2024-01-22T19:23:09.953" v="5757"/>
          <ac:spMkLst>
            <pc:docMk/>
            <pc:sldMk cId="2482236418" sldId="352"/>
            <ac:spMk id="117" creationId="{9F3B7A40-A7A1-E019-B523-3C55197B3637}"/>
          </ac:spMkLst>
        </pc:spChg>
        <pc:spChg chg="mod">
          <ac:chgData name="Scelo Hlope" userId="228367d7f45710f7" providerId="LiveId" clId="{94C151B3-D586-4D3C-8C39-16DF8502471F}" dt="2024-01-22T19:23:09.953" v="5757"/>
          <ac:spMkLst>
            <pc:docMk/>
            <pc:sldMk cId="2482236418" sldId="352"/>
            <ac:spMk id="118" creationId="{7F31433E-7FDD-D37B-540F-4DBD46AD3E7C}"/>
          </ac:spMkLst>
        </pc:spChg>
        <pc:spChg chg="mod">
          <ac:chgData name="Scelo Hlope" userId="228367d7f45710f7" providerId="LiveId" clId="{94C151B3-D586-4D3C-8C39-16DF8502471F}" dt="2024-01-22T19:23:09.953" v="5757"/>
          <ac:spMkLst>
            <pc:docMk/>
            <pc:sldMk cId="2482236418" sldId="352"/>
            <ac:spMk id="119" creationId="{13FD1370-631A-D9EA-275A-631F36634905}"/>
          </ac:spMkLst>
        </pc:spChg>
        <pc:grpChg chg="add del mod">
          <ac:chgData name="Scelo Hlope" userId="228367d7f45710f7" providerId="LiveId" clId="{94C151B3-D586-4D3C-8C39-16DF8502471F}" dt="2024-01-22T10:45:20.492" v="5084" actId="21"/>
          <ac:grpSpMkLst>
            <pc:docMk/>
            <pc:sldMk cId="2482236418" sldId="352"/>
            <ac:grpSpMk id="19" creationId="{F1714AA0-5493-590D-5E12-B8A9F655963E}"/>
          </ac:grpSpMkLst>
        </pc:grpChg>
        <pc:grpChg chg="add mod">
          <ac:chgData name="Scelo Hlope" userId="228367d7f45710f7" providerId="LiveId" clId="{94C151B3-D586-4D3C-8C39-16DF8502471F}" dt="2024-01-22T10:50:02.268" v="5273" actId="1076"/>
          <ac:grpSpMkLst>
            <pc:docMk/>
            <pc:sldMk cId="2482236418" sldId="352"/>
            <ac:grpSpMk id="20" creationId="{2A0D7D78-2237-6CC2-3406-17EAA2EB2116}"/>
          </ac:grpSpMkLst>
        </pc:grpChg>
        <pc:grpChg chg="add del mod">
          <ac:chgData name="Scelo Hlope" userId="228367d7f45710f7" providerId="LiveId" clId="{94C151B3-D586-4D3C-8C39-16DF8502471F}" dt="2024-01-22T17:48:48.080" v="5420" actId="21"/>
          <ac:grpSpMkLst>
            <pc:docMk/>
            <pc:sldMk cId="2482236418" sldId="352"/>
            <ac:grpSpMk id="32" creationId="{F1714AA0-5493-590D-5E12-B8A9F655963E}"/>
          </ac:grpSpMkLst>
        </pc:grpChg>
        <pc:grpChg chg="add mod">
          <ac:chgData name="Scelo Hlope" userId="228367d7f45710f7" providerId="LiveId" clId="{94C151B3-D586-4D3C-8C39-16DF8502471F}" dt="2024-01-22T18:47:32.226" v="5659" actId="1076"/>
          <ac:grpSpMkLst>
            <pc:docMk/>
            <pc:sldMk cId="2482236418" sldId="352"/>
            <ac:grpSpMk id="37" creationId="{F1714AA0-5493-590D-5E12-B8A9F655963E}"/>
          </ac:grpSpMkLst>
        </pc:grpChg>
        <pc:grpChg chg="add mod">
          <ac:chgData name="Scelo Hlope" userId="228367d7f45710f7" providerId="LiveId" clId="{94C151B3-D586-4D3C-8C39-16DF8502471F}" dt="2024-01-22T19:23:09.953" v="5757"/>
          <ac:grpSpMkLst>
            <pc:docMk/>
            <pc:sldMk cId="2482236418" sldId="352"/>
            <ac:grpSpMk id="101" creationId="{E064B0A7-06A3-564C-DE54-70937905B229}"/>
          </ac:grpSpMkLst>
        </pc:grpChg>
        <pc:picChg chg="add mod ord modCrop">
          <ac:chgData name="Scelo Hlope" userId="228367d7f45710f7" providerId="LiveId" clId="{94C151B3-D586-4D3C-8C39-16DF8502471F}" dt="2024-01-22T10:45:12.320" v="5082" actId="164"/>
          <ac:picMkLst>
            <pc:docMk/>
            <pc:sldMk cId="2482236418" sldId="352"/>
            <ac:picMk id="8" creationId="{9FF86A96-1432-D72D-6CF1-5681668731E9}"/>
          </ac:picMkLst>
        </pc:picChg>
        <pc:picChg chg="add del mod modCrop">
          <ac:chgData name="Scelo Hlope" userId="228367d7f45710f7" providerId="LiveId" clId="{94C151B3-D586-4D3C-8C39-16DF8502471F}" dt="2024-01-22T10:44:58.395" v="5081" actId="478"/>
          <ac:picMkLst>
            <pc:docMk/>
            <pc:sldMk cId="2482236418" sldId="352"/>
            <ac:picMk id="18" creationId="{2912745D-2220-909B-24E4-83EEC04D2729}"/>
          </ac:picMkLst>
        </pc:picChg>
        <pc:picChg chg="mod">
          <ac:chgData name="Scelo Hlope" userId="228367d7f45710f7" providerId="LiveId" clId="{94C151B3-D586-4D3C-8C39-16DF8502471F}" dt="2024-01-22T10:49:53.035" v="5271"/>
          <ac:picMkLst>
            <pc:docMk/>
            <pc:sldMk cId="2482236418" sldId="352"/>
            <ac:picMk id="33" creationId="{9FF86A96-1432-D72D-6CF1-5681668731E9}"/>
          </ac:picMkLst>
        </pc:picChg>
        <pc:picChg chg="mod">
          <ac:chgData name="Scelo Hlope" userId="228367d7f45710f7" providerId="LiveId" clId="{94C151B3-D586-4D3C-8C39-16DF8502471F}" dt="2024-01-22T18:47:28.681" v="5658"/>
          <ac:picMkLst>
            <pc:docMk/>
            <pc:sldMk cId="2482236418" sldId="352"/>
            <ac:picMk id="38" creationId="{9FF86A96-1432-D72D-6CF1-5681668731E9}"/>
          </ac:picMkLst>
        </pc:picChg>
        <pc:picChg chg="mod">
          <ac:chgData name="Scelo Hlope" userId="228367d7f45710f7" providerId="LiveId" clId="{94C151B3-D586-4D3C-8C39-16DF8502471F}" dt="2024-01-22T19:23:09.953" v="5757"/>
          <ac:picMkLst>
            <pc:docMk/>
            <pc:sldMk cId="2482236418" sldId="352"/>
            <ac:picMk id="102" creationId="{6BA68E99-6369-8AE4-C802-A5BA78D16BE8}"/>
          </ac:picMkLst>
        </pc:picChg>
        <pc:picChg chg="add del mod">
          <ac:chgData name="Scelo Hlope" userId="228367d7f45710f7" providerId="LiveId" clId="{94C151B3-D586-4D3C-8C39-16DF8502471F}" dt="2024-01-22T10:45:15.177" v="5083" actId="478"/>
          <ac:picMkLst>
            <pc:docMk/>
            <pc:sldMk cId="2482236418" sldId="352"/>
            <ac:picMk id="2050" creationId="{9877EDC5-1120-EEE1-D42B-F0D9EEC9F304}"/>
          </ac:picMkLst>
        </pc:picChg>
      </pc:sldChg>
      <pc:sldChg chg="addSp delSp modSp add mod">
        <pc:chgData name="Scelo Hlope" userId="228367d7f45710f7" providerId="LiveId" clId="{94C151B3-D586-4D3C-8C39-16DF8502471F}" dt="2024-01-22T19:40:56.874" v="5891" actId="1076"/>
        <pc:sldMkLst>
          <pc:docMk/>
          <pc:sldMk cId="65760462" sldId="353"/>
        </pc:sldMkLst>
        <pc:spChg chg="mod">
          <ac:chgData name="Scelo Hlope" userId="228367d7f45710f7" providerId="LiveId" clId="{94C151B3-D586-4D3C-8C39-16DF8502471F}" dt="2024-01-22T17:54:28.293" v="5479" actId="207"/>
          <ac:spMkLst>
            <pc:docMk/>
            <pc:sldMk cId="65760462" sldId="353"/>
            <ac:spMk id="2" creationId="{1F97D414-81DC-B6E0-EE99-7F5643DEADD4}"/>
          </ac:spMkLst>
        </pc:spChg>
        <pc:spChg chg="mod">
          <ac:chgData name="Scelo Hlope" userId="228367d7f45710f7" providerId="LiveId" clId="{94C151B3-D586-4D3C-8C39-16DF8502471F}" dt="2024-01-22T17:48:55.046" v="5421"/>
          <ac:spMkLst>
            <pc:docMk/>
            <pc:sldMk cId="65760462" sldId="353"/>
            <ac:spMk id="3" creationId="{3DBFFFCE-D3EB-C913-0F5C-1321C597F551}"/>
          </ac:spMkLst>
        </pc:spChg>
        <pc:spChg chg="mod">
          <ac:chgData name="Scelo Hlope" userId="228367d7f45710f7" providerId="LiveId" clId="{94C151B3-D586-4D3C-8C39-16DF8502471F}" dt="2024-01-22T17:48:55.046" v="5421"/>
          <ac:spMkLst>
            <pc:docMk/>
            <pc:sldMk cId="65760462" sldId="353"/>
            <ac:spMk id="4" creationId="{49FDDCE4-2064-AC70-6DFF-5D7CAD9CE2A7}"/>
          </ac:spMkLst>
        </pc:spChg>
        <pc:spChg chg="mod">
          <ac:chgData name="Scelo Hlope" userId="228367d7f45710f7" providerId="LiveId" clId="{94C151B3-D586-4D3C-8C39-16DF8502471F}" dt="2024-01-22T17:48:55.046" v="5421"/>
          <ac:spMkLst>
            <pc:docMk/>
            <pc:sldMk cId="65760462" sldId="353"/>
            <ac:spMk id="5" creationId="{8356E5FE-6619-9459-569C-2C4BC94127E2}"/>
          </ac:spMkLst>
        </pc:spChg>
        <pc:spChg chg="mod">
          <ac:chgData name="Scelo Hlope" userId="228367d7f45710f7" providerId="LiveId" clId="{94C151B3-D586-4D3C-8C39-16DF8502471F}" dt="2024-01-22T17:48:55.046" v="5421"/>
          <ac:spMkLst>
            <pc:docMk/>
            <pc:sldMk cId="65760462" sldId="353"/>
            <ac:spMk id="6" creationId="{E325AB60-34BC-D074-7DC9-7BCE9CD67CAD}"/>
          </ac:spMkLst>
        </pc:spChg>
        <pc:spChg chg="mod">
          <ac:chgData name="Scelo Hlope" userId="228367d7f45710f7" providerId="LiveId" clId="{94C151B3-D586-4D3C-8C39-16DF8502471F}" dt="2024-01-22T17:48:55.046" v="5421"/>
          <ac:spMkLst>
            <pc:docMk/>
            <pc:sldMk cId="65760462" sldId="353"/>
            <ac:spMk id="7" creationId="{3E733434-83B6-1F28-6E72-7AD15BFF694B}"/>
          </ac:spMkLst>
        </pc:spChg>
        <pc:spChg chg="mod">
          <ac:chgData name="Scelo Hlope" userId="228367d7f45710f7" providerId="LiveId" clId="{94C151B3-D586-4D3C-8C39-16DF8502471F}" dt="2024-01-22T17:48:55.046" v="5421"/>
          <ac:spMkLst>
            <pc:docMk/>
            <pc:sldMk cId="65760462" sldId="353"/>
            <ac:spMk id="8" creationId="{B865B372-B0FE-8216-9547-AB3A75348100}"/>
          </ac:spMkLst>
        </pc:spChg>
        <pc:spChg chg="mod">
          <ac:chgData name="Scelo Hlope" userId="228367d7f45710f7" providerId="LiveId" clId="{94C151B3-D586-4D3C-8C39-16DF8502471F}" dt="2024-01-22T17:48:55.046" v="5421"/>
          <ac:spMkLst>
            <pc:docMk/>
            <pc:sldMk cId="65760462" sldId="353"/>
            <ac:spMk id="9" creationId="{C7A7F061-2858-D08C-AA14-5FB0A85822D6}"/>
          </ac:spMkLst>
        </pc:spChg>
        <pc:spChg chg="mod">
          <ac:chgData name="Scelo Hlope" userId="228367d7f45710f7" providerId="LiveId" clId="{94C151B3-D586-4D3C-8C39-16DF8502471F}" dt="2024-01-22T17:48:55.046" v="5421"/>
          <ac:spMkLst>
            <pc:docMk/>
            <pc:sldMk cId="65760462" sldId="353"/>
            <ac:spMk id="10" creationId="{5E4655EA-4F48-EAEA-21A1-373FF8C135AD}"/>
          </ac:spMkLst>
        </pc:spChg>
        <pc:spChg chg="mod">
          <ac:chgData name="Scelo Hlope" userId="228367d7f45710f7" providerId="LiveId" clId="{94C151B3-D586-4D3C-8C39-16DF8502471F}" dt="2024-01-22T18:46:19.280" v="5651" actId="1036"/>
          <ac:spMkLst>
            <pc:docMk/>
            <pc:sldMk cId="65760462" sldId="353"/>
            <ac:spMk id="11" creationId="{33389C50-56A7-58C8-8648-3E1DFDC60B1D}"/>
          </ac:spMkLst>
        </pc:spChg>
        <pc:spChg chg="mod">
          <ac:chgData name="Scelo Hlope" userId="228367d7f45710f7" providerId="LiveId" clId="{94C151B3-D586-4D3C-8C39-16DF8502471F}" dt="2024-01-22T17:48:55.046" v="5421"/>
          <ac:spMkLst>
            <pc:docMk/>
            <pc:sldMk cId="65760462" sldId="353"/>
            <ac:spMk id="12" creationId="{B45B6E39-8642-622E-2DEF-1066605F23E4}"/>
          </ac:spMkLst>
        </pc:spChg>
        <pc:spChg chg="add del mod">
          <ac:chgData name="Scelo Hlope" userId="228367d7f45710f7" providerId="LiveId" clId="{94C151B3-D586-4D3C-8C39-16DF8502471F}" dt="2024-01-22T18:59:35.356" v="5720" actId="478"/>
          <ac:spMkLst>
            <pc:docMk/>
            <pc:sldMk cId="65760462" sldId="353"/>
            <ac:spMk id="22" creationId="{8E74702B-6596-69C6-C4FB-F22D0CE0DE13}"/>
          </ac:spMkLst>
        </pc:spChg>
        <pc:spChg chg="mod">
          <ac:chgData name="Scelo Hlope" userId="228367d7f45710f7" providerId="LiveId" clId="{94C151B3-D586-4D3C-8C39-16DF8502471F}" dt="2024-01-22T19:01:34.201" v="5726" actId="207"/>
          <ac:spMkLst>
            <pc:docMk/>
            <pc:sldMk cId="65760462" sldId="353"/>
            <ac:spMk id="25" creationId="{E82923E1-BB1A-291D-75A2-62617CE0B7AF}"/>
          </ac:spMkLst>
        </pc:spChg>
        <pc:spChg chg="mod">
          <ac:chgData name="Scelo Hlope" userId="228367d7f45710f7" providerId="LiveId" clId="{94C151B3-D586-4D3C-8C39-16DF8502471F}" dt="2024-01-22T19:01:04.304" v="5722"/>
          <ac:spMkLst>
            <pc:docMk/>
            <pc:sldMk cId="65760462" sldId="353"/>
            <ac:spMk id="26" creationId="{9E8D74B3-4B15-463B-DD7F-8FC41655F87C}"/>
          </ac:spMkLst>
        </pc:spChg>
        <pc:spChg chg="mod">
          <ac:chgData name="Scelo Hlope" userId="228367d7f45710f7" providerId="LiveId" clId="{94C151B3-D586-4D3C-8C39-16DF8502471F}" dt="2024-01-22T19:01:04.304" v="5722"/>
          <ac:spMkLst>
            <pc:docMk/>
            <pc:sldMk cId="65760462" sldId="353"/>
            <ac:spMk id="27" creationId="{8CCEFD2C-322B-6DC8-2F60-15014118C01C}"/>
          </ac:spMkLst>
        </pc:spChg>
        <pc:spChg chg="mod">
          <ac:chgData name="Scelo Hlope" userId="228367d7f45710f7" providerId="LiveId" clId="{94C151B3-D586-4D3C-8C39-16DF8502471F}" dt="2024-01-22T19:01:49.927" v="5747" actId="207"/>
          <ac:spMkLst>
            <pc:docMk/>
            <pc:sldMk cId="65760462" sldId="353"/>
            <ac:spMk id="28" creationId="{B4B0B87E-A773-3BC4-8105-6DDAD2720497}"/>
          </ac:spMkLst>
        </pc:spChg>
        <pc:spChg chg="mod">
          <ac:chgData name="Scelo Hlope" userId="228367d7f45710f7" providerId="LiveId" clId="{94C151B3-D586-4D3C-8C39-16DF8502471F}" dt="2024-01-22T19:01:04.304" v="5722"/>
          <ac:spMkLst>
            <pc:docMk/>
            <pc:sldMk cId="65760462" sldId="353"/>
            <ac:spMk id="29" creationId="{1FB55FF1-D3B3-654A-3779-3BBD7417BB95}"/>
          </ac:spMkLst>
        </pc:spChg>
        <pc:spChg chg="mod">
          <ac:chgData name="Scelo Hlope" userId="228367d7f45710f7" providerId="LiveId" clId="{94C151B3-D586-4D3C-8C39-16DF8502471F}" dt="2024-01-22T19:01:04.304" v="5722"/>
          <ac:spMkLst>
            <pc:docMk/>
            <pc:sldMk cId="65760462" sldId="353"/>
            <ac:spMk id="30" creationId="{6A8B0D51-4549-E81D-B5A1-6EC4F7F36A63}"/>
          </ac:spMkLst>
        </pc:spChg>
        <pc:spChg chg="mod">
          <ac:chgData name="Scelo Hlope" userId="228367d7f45710f7" providerId="LiveId" clId="{94C151B3-D586-4D3C-8C39-16DF8502471F}" dt="2024-01-22T17:54:35.973" v="5480" actId="207"/>
          <ac:spMkLst>
            <pc:docMk/>
            <pc:sldMk cId="65760462" sldId="353"/>
            <ac:spMk id="31" creationId="{B7FF0F96-42A6-2918-A1DE-39EC2435EA50}"/>
          </ac:spMkLst>
        </pc:spChg>
        <pc:spChg chg="mod">
          <ac:chgData name="Scelo Hlope" userId="228367d7f45710f7" providerId="LiveId" clId="{94C151B3-D586-4D3C-8C39-16DF8502471F}" dt="2024-01-22T17:54:53.468" v="5551" actId="207"/>
          <ac:spMkLst>
            <pc:docMk/>
            <pc:sldMk cId="65760462" sldId="353"/>
            <ac:spMk id="34" creationId="{DEC80C05-4B2E-F109-B5F0-8E481377F7F9}"/>
          </ac:spMkLst>
        </pc:spChg>
        <pc:spChg chg="mod">
          <ac:chgData name="Scelo Hlope" userId="228367d7f45710f7" providerId="LiveId" clId="{94C151B3-D586-4D3C-8C39-16DF8502471F}" dt="2024-01-22T19:01:04.304" v="5722"/>
          <ac:spMkLst>
            <pc:docMk/>
            <pc:sldMk cId="65760462" sldId="353"/>
            <ac:spMk id="35" creationId="{EB7CEA41-B8E4-C492-D2F3-2254DAD20AB5}"/>
          </ac:spMkLst>
        </pc:spChg>
        <pc:spChg chg="mod">
          <ac:chgData name="Scelo Hlope" userId="228367d7f45710f7" providerId="LiveId" clId="{94C151B3-D586-4D3C-8C39-16DF8502471F}" dt="2024-01-22T19:02:00.898" v="5748" actId="1076"/>
          <ac:spMkLst>
            <pc:docMk/>
            <pc:sldMk cId="65760462" sldId="353"/>
            <ac:spMk id="36" creationId="{EBB61243-0FFC-EC5B-CA00-17D9CF02CE8C}"/>
          </ac:spMkLst>
        </pc:spChg>
        <pc:spChg chg="del mod">
          <ac:chgData name="Scelo Hlope" userId="228367d7f45710f7" providerId="LiveId" clId="{94C151B3-D586-4D3C-8C39-16DF8502471F}" dt="2024-01-22T19:02:06.594" v="5749" actId="478"/>
          <ac:spMkLst>
            <pc:docMk/>
            <pc:sldMk cId="65760462" sldId="353"/>
            <ac:spMk id="37" creationId="{4B17DE65-3ED7-FA1D-D661-6C58C6321817}"/>
          </ac:spMkLst>
        </pc:spChg>
        <pc:spChg chg="mod">
          <ac:chgData name="Scelo Hlope" userId="228367d7f45710f7" providerId="LiveId" clId="{94C151B3-D586-4D3C-8C39-16DF8502471F}" dt="2024-01-22T19:01:04.304" v="5722"/>
          <ac:spMkLst>
            <pc:docMk/>
            <pc:sldMk cId="65760462" sldId="353"/>
            <ac:spMk id="38" creationId="{41301373-DBBE-D5B6-2868-0E38CAAA3572}"/>
          </ac:spMkLst>
        </pc:spChg>
        <pc:spChg chg="mod">
          <ac:chgData name="Scelo Hlope" userId="228367d7f45710f7" providerId="LiveId" clId="{94C151B3-D586-4D3C-8C39-16DF8502471F}" dt="2024-01-22T19:01:04.304" v="5722"/>
          <ac:spMkLst>
            <pc:docMk/>
            <pc:sldMk cId="65760462" sldId="353"/>
            <ac:spMk id="39" creationId="{9418C213-C3BC-340F-3240-11E2F6F0F4A2}"/>
          </ac:spMkLst>
        </pc:spChg>
        <pc:spChg chg="mod">
          <ac:chgData name="Scelo Hlope" userId="228367d7f45710f7" providerId="LiveId" clId="{94C151B3-D586-4D3C-8C39-16DF8502471F}" dt="2024-01-22T19:01:04.304" v="5722"/>
          <ac:spMkLst>
            <pc:docMk/>
            <pc:sldMk cId="65760462" sldId="353"/>
            <ac:spMk id="40" creationId="{61EE25B0-36D6-11EA-AAF4-D23C595229E5}"/>
          </ac:spMkLst>
        </pc:spChg>
        <pc:spChg chg="mod">
          <ac:chgData name="Scelo Hlope" userId="228367d7f45710f7" providerId="LiveId" clId="{94C151B3-D586-4D3C-8C39-16DF8502471F}" dt="2024-01-22T19:01:04.304" v="5722"/>
          <ac:spMkLst>
            <pc:docMk/>
            <pc:sldMk cId="65760462" sldId="353"/>
            <ac:spMk id="41" creationId="{4F66F602-C5F9-4D98-3B14-3E84B40018E1}"/>
          </ac:spMkLst>
        </pc:spChg>
        <pc:spChg chg="mod">
          <ac:chgData name="Scelo Hlope" userId="228367d7f45710f7" providerId="LiveId" clId="{94C151B3-D586-4D3C-8C39-16DF8502471F}" dt="2024-01-22T19:01:04.304" v="5722"/>
          <ac:spMkLst>
            <pc:docMk/>
            <pc:sldMk cId="65760462" sldId="353"/>
            <ac:spMk id="42" creationId="{0BC55D10-F215-0E8E-487B-BD51139F774E}"/>
          </ac:spMkLst>
        </pc:spChg>
        <pc:spChg chg="mod">
          <ac:chgData name="Scelo Hlope" userId="228367d7f45710f7" providerId="LiveId" clId="{94C151B3-D586-4D3C-8C39-16DF8502471F}" dt="2024-01-22T19:01:04.304" v="5722"/>
          <ac:spMkLst>
            <pc:docMk/>
            <pc:sldMk cId="65760462" sldId="353"/>
            <ac:spMk id="43" creationId="{A928210C-5715-D9A1-603C-47931A6C13F1}"/>
          </ac:spMkLst>
        </pc:spChg>
        <pc:spChg chg="mod">
          <ac:chgData name="Scelo Hlope" userId="228367d7f45710f7" providerId="LiveId" clId="{94C151B3-D586-4D3C-8C39-16DF8502471F}" dt="2024-01-22T17:54:06.266" v="5444" actId="207"/>
          <ac:spMkLst>
            <pc:docMk/>
            <pc:sldMk cId="65760462" sldId="353"/>
            <ac:spMk id="44" creationId="{813CECCA-4843-6D6A-15D8-195CAADAD349}"/>
          </ac:spMkLst>
        </pc:spChg>
        <pc:spChg chg="mod">
          <ac:chgData name="Scelo Hlope" userId="228367d7f45710f7" providerId="LiveId" clId="{94C151B3-D586-4D3C-8C39-16DF8502471F}" dt="2024-01-22T19:01:04.304" v="5722"/>
          <ac:spMkLst>
            <pc:docMk/>
            <pc:sldMk cId="65760462" sldId="353"/>
            <ac:spMk id="45" creationId="{9F3B7A40-A7A1-E019-B523-3C55197B3637}"/>
          </ac:spMkLst>
        </pc:spChg>
        <pc:spChg chg="mod">
          <ac:chgData name="Scelo Hlope" userId="228367d7f45710f7" providerId="LiveId" clId="{94C151B3-D586-4D3C-8C39-16DF8502471F}" dt="2024-01-22T17:48:55.046" v="5421"/>
          <ac:spMkLst>
            <pc:docMk/>
            <pc:sldMk cId="65760462" sldId="353"/>
            <ac:spMk id="46" creationId="{B4479376-EA99-F6F1-FD47-6C189FA0BD9B}"/>
          </ac:spMkLst>
        </pc:spChg>
        <pc:spChg chg="del mod">
          <ac:chgData name="Scelo Hlope" userId="228367d7f45710f7" providerId="LiveId" clId="{94C151B3-D586-4D3C-8C39-16DF8502471F}" dt="2024-01-22T19:02:40.738" v="5754" actId="478"/>
          <ac:spMkLst>
            <pc:docMk/>
            <pc:sldMk cId="65760462" sldId="353"/>
            <ac:spMk id="47" creationId="{8E6E7FF7-00B2-BCFE-E09B-123D18DA4C0A}"/>
          </ac:spMkLst>
        </pc:spChg>
        <pc:spChg chg="mod">
          <ac:chgData name="Scelo Hlope" userId="228367d7f45710f7" providerId="LiveId" clId="{94C151B3-D586-4D3C-8C39-16DF8502471F}" dt="2024-01-22T19:01:04.304" v="5722"/>
          <ac:spMkLst>
            <pc:docMk/>
            <pc:sldMk cId="65760462" sldId="353"/>
            <ac:spMk id="48" creationId="{7F31433E-7FDD-D37B-540F-4DBD46AD3E7C}"/>
          </ac:spMkLst>
        </pc:spChg>
        <pc:spChg chg="del mod">
          <ac:chgData name="Scelo Hlope" userId="228367d7f45710f7" providerId="LiveId" clId="{94C151B3-D586-4D3C-8C39-16DF8502471F}" dt="2024-01-22T19:02:10.998" v="5750" actId="478"/>
          <ac:spMkLst>
            <pc:docMk/>
            <pc:sldMk cId="65760462" sldId="353"/>
            <ac:spMk id="49" creationId="{A104416B-86D4-06BE-48A4-CA090DF917BB}"/>
          </ac:spMkLst>
        </pc:spChg>
        <pc:spChg chg="mod">
          <ac:chgData name="Scelo Hlope" userId="228367d7f45710f7" providerId="LiveId" clId="{94C151B3-D586-4D3C-8C39-16DF8502471F}" dt="2024-01-22T19:02:24.583" v="5752" actId="1036"/>
          <ac:spMkLst>
            <pc:docMk/>
            <pc:sldMk cId="65760462" sldId="353"/>
            <ac:spMk id="50" creationId="{13FD1370-631A-D9EA-275A-631F36634905}"/>
          </ac:spMkLst>
        </pc:spChg>
        <pc:spChg chg="del mod">
          <ac:chgData name="Scelo Hlope" userId="228367d7f45710f7" providerId="LiveId" clId="{94C151B3-D586-4D3C-8C39-16DF8502471F}" dt="2024-01-22T19:01:16.852" v="5724" actId="478"/>
          <ac:spMkLst>
            <pc:docMk/>
            <pc:sldMk cId="65760462" sldId="353"/>
            <ac:spMk id="51" creationId="{3402F9DA-2C7B-CC58-6E13-30C25A9C7452}"/>
          </ac:spMkLst>
        </pc:spChg>
        <pc:spChg chg="del mod">
          <ac:chgData name="Scelo Hlope" userId="228367d7f45710f7" providerId="LiveId" clId="{94C151B3-D586-4D3C-8C39-16DF8502471F}" dt="2024-01-22T19:02:18.620" v="5751" actId="478"/>
          <ac:spMkLst>
            <pc:docMk/>
            <pc:sldMk cId="65760462" sldId="353"/>
            <ac:spMk id="52" creationId="{65D7BCF3-D298-1D49-4179-DBA63DE3D268}"/>
          </ac:spMkLst>
        </pc:spChg>
        <pc:spChg chg="add del mod">
          <ac:chgData name="Scelo Hlope" userId="228367d7f45710f7" providerId="LiveId" clId="{94C151B3-D586-4D3C-8C39-16DF8502471F}" dt="2024-01-22T19:23:14.062" v="5758" actId="478"/>
          <ac:spMkLst>
            <pc:docMk/>
            <pc:sldMk cId="65760462" sldId="353"/>
            <ac:spMk id="53" creationId="{0A8748FE-6E41-FF40-5627-ED9ACF76DF28}"/>
          </ac:spMkLst>
        </pc:spChg>
        <pc:spChg chg="add del mod">
          <ac:chgData name="Scelo Hlope" userId="228367d7f45710f7" providerId="LiveId" clId="{94C151B3-D586-4D3C-8C39-16DF8502471F}" dt="2024-01-22T19:32:49.225" v="5823" actId="478"/>
          <ac:spMkLst>
            <pc:docMk/>
            <pc:sldMk cId="65760462" sldId="353"/>
            <ac:spMk id="54" creationId="{D6A3E744-EE7C-A2E9-B7CF-F2123D441B04}"/>
          </ac:spMkLst>
        </pc:spChg>
        <pc:spChg chg="add mod">
          <ac:chgData name="Scelo Hlope" userId="228367d7f45710f7" providerId="LiveId" clId="{94C151B3-D586-4D3C-8C39-16DF8502471F}" dt="2024-01-22T19:40:35.435" v="5886" actId="1076"/>
          <ac:spMkLst>
            <pc:docMk/>
            <pc:sldMk cId="65760462" sldId="353"/>
            <ac:spMk id="55" creationId="{B446B7AA-0A63-6F0F-CB1C-CCB9917CAD2A}"/>
          </ac:spMkLst>
        </pc:spChg>
        <pc:spChg chg="mod">
          <ac:chgData name="Scelo Hlope" userId="228367d7f45710f7" providerId="LiveId" clId="{94C151B3-D586-4D3C-8C39-16DF8502471F}" dt="2024-01-22T17:48:55.046" v="5421"/>
          <ac:spMkLst>
            <pc:docMk/>
            <pc:sldMk cId="65760462" sldId="353"/>
            <ac:spMk id="56" creationId="{EC5E42D3-4E80-17DD-92F7-BA4CF98D5717}"/>
          </ac:spMkLst>
        </pc:spChg>
        <pc:spChg chg="add mod ord">
          <ac:chgData name="Scelo Hlope" userId="228367d7f45710f7" providerId="LiveId" clId="{94C151B3-D586-4D3C-8C39-16DF8502471F}" dt="2024-01-22T19:37:29.824" v="5881" actId="167"/>
          <ac:spMkLst>
            <pc:docMk/>
            <pc:sldMk cId="65760462" sldId="353"/>
            <ac:spMk id="57" creationId="{6B8270CD-74E3-09A7-AD44-1C1EB2C65647}"/>
          </ac:spMkLst>
        </pc:spChg>
        <pc:spChg chg="mod">
          <ac:chgData name="Scelo Hlope" userId="228367d7f45710f7" providerId="LiveId" clId="{94C151B3-D586-4D3C-8C39-16DF8502471F}" dt="2024-01-22T17:48:55.046" v="5421"/>
          <ac:spMkLst>
            <pc:docMk/>
            <pc:sldMk cId="65760462" sldId="353"/>
            <ac:spMk id="63" creationId="{D37FE36D-E683-F5F1-13F2-C3645AA5EB58}"/>
          </ac:spMkLst>
        </pc:spChg>
        <pc:spChg chg="mod ord">
          <ac:chgData name="Scelo Hlope" userId="228367d7f45710f7" providerId="LiveId" clId="{94C151B3-D586-4D3C-8C39-16DF8502471F}" dt="2024-01-22T19:34:17.065" v="5836" actId="20577"/>
          <ac:spMkLst>
            <pc:docMk/>
            <pc:sldMk cId="65760462" sldId="353"/>
            <ac:spMk id="65" creationId="{AAE58926-A042-DFE3-AFF2-E82B39490D55}"/>
          </ac:spMkLst>
        </pc:spChg>
        <pc:spChg chg="mod">
          <ac:chgData name="Scelo Hlope" userId="228367d7f45710f7" providerId="LiveId" clId="{94C151B3-D586-4D3C-8C39-16DF8502471F}" dt="2024-01-22T18:55:41.472" v="5697" actId="207"/>
          <ac:spMkLst>
            <pc:docMk/>
            <pc:sldMk cId="65760462" sldId="353"/>
            <ac:spMk id="66" creationId="{F71D8586-866F-8A06-1B75-B45C4B0F00B9}"/>
          </ac:spMkLst>
        </pc:spChg>
        <pc:spChg chg="mod">
          <ac:chgData name="Scelo Hlope" userId="228367d7f45710f7" providerId="LiveId" clId="{94C151B3-D586-4D3C-8C39-16DF8502471F}" dt="2024-01-22T17:54:17.174" v="5467" actId="207"/>
          <ac:spMkLst>
            <pc:docMk/>
            <pc:sldMk cId="65760462" sldId="353"/>
            <ac:spMk id="67" creationId="{2956BD8E-48BC-DCCC-4F97-893080073EF6}"/>
          </ac:spMkLst>
        </pc:spChg>
        <pc:spChg chg="mod">
          <ac:chgData name="Scelo Hlope" userId="228367d7f45710f7" providerId="LiveId" clId="{94C151B3-D586-4D3C-8C39-16DF8502471F}" dt="2024-01-22T17:48:55.046" v="5421"/>
          <ac:spMkLst>
            <pc:docMk/>
            <pc:sldMk cId="65760462" sldId="353"/>
            <ac:spMk id="68" creationId="{1C27D67D-5044-6546-A587-FDED1C9A97A2}"/>
          </ac:spMkLst>
        </pc:spChg>
        <pc:spChg chg="mod">
          <ac:chgData name="Scelo Hlope" userId="228367d7f45710f7" providerId="LiveId" clId="{94C151B3-D586-4D3C-8C39-16DF8502471F}" dt="2024-01-22T17:48:55.046" v="5421"/>
          <ac:spMkLst>
            <pc:docMk/>
            <pc:sldMk cId="65760462" sldId="353"/>
            <ac:spMk id="74" creationId="{028D1CCD-43EC-866B-ACDA-E8A0E86DBB62}"/>
          </ac:spMkLst>
        </pc:spChg>
        <pc:spChg chg="del mod">
          <ac:chgData name="Scelo Hlope" userId="228367d7f45710f7" providerId="LiveId" clId="{94C151B3-D586-4D3C-8C39-16DF8502471F}" dt="2024-01-22T18:46:55.109" v="5654" actId="478"/>
          <ac:spMkLst>
            <pc:docMk/>
            <pc:sldMk cId="65760462" sldId="353"/>
            <ac:spMk id="77" creationId="{DB0271EA-2F07-5BD6-AF07-0C985EEC9DDF}"/>
          </ac:spMkLst>
        </pc:spChg>
        <pc:spChg chg="mod">
          <ac:chgData name="Scelo Hlope" userId="228367d7f45710f7" providerId="LiveId" clId="{94C151B3-D586-4D3C-8C39-16DF8502471F}" dt="2024-01-22T17:48:55.046" v="5421"/>
          <ac:spMkLst>
            <pc:docMk/>
            <pc:sldMk cId="65760462" sldId="353"/>
            <ac:spMk id="82" creationId="{5BCABDBB-73BE-936E-A5B4-58BD6B274045}"/>
          </ac:spMkLst>
        </pc:spChg>
        <pc:spChg chg="mod">
          <ac:chgData name="Scelo Hlope" userId="228367d7f45710f7" providerId="LiveId" clId="{94C151B3-D586-4D3C-8C39-16DF8502471F}" dt="2024-01-22T17:48:55.046" v="5421"/>
          <ac:spMkLst>
            <pc:docMk/>
            <pc:sldMk cId="65760462" sldId="353"/>
            <ac:spMk id="86" creationId="{73224561-9D37-CBAF-A7B7-F63F1F8A0DA9}"/>
          </ac:spMkLst>
        </pc:spChg>
        <pc:spChg chg="mod">
          <ac:chgData name="Scelo Hlope" userId="228367d7f45710f7" providerId="LiveId" clId="{94C151B3-D586-4D3C-8C39-16DF8502471F}" dt="2024-01-22T18:55:01.677" v="5695" actId="207"/>
          <ac:spMkLst>
            <pc:docMk/>
            <pc:sldMk cId="65760462" sldId="353"/>
            <ac:spMk id="99" creationId="{433518F3-420D-35D4-7961-79BE2D20CD85}"/>
          </ac:spMkLst>
        </pc:spChg>
        <pc:spChg chg="del mod">
          <ac:chgData name="Scelo Hlope" userId="228367d7f45710f7" providerId="LiveId" clId="{94C151B3-D586-4D3C-8C39-16DF8502471F}" dt="2024-01-22T18:45:50.879" v="5641" actId="478"/>
          <ac:spMkLst>
            <pc:docMk/>
            <pc:sldMk cId="65760462" sldId="353"/>
            <ac:spMk id="102" creationId="{67839D18-3B74-9F7A-D83A-972A4B4272F5}"/>
          </ac:spMkLst>
        </pc:spChg>
        <pc:spChg chg="del mod">
          <ac:chgData name="Scelo Hlope" userId="228367d7f45710f7" providerId="LiveId" clId="{94C151B3-D586-4D3C-8C39-16DF8502471F}" dt="2024-01-22T18:45:53.096" v="5642" actId="478"/>
          <ac:spMkLst>
            <pc:docMk/>
            <pc:sldMk cId="65760462" sldId="353"/>
            <ac:spMk id="104" creationId="{12138756-0574-FF4B-F74E-6491D76623DF}"/>
          </ac:spMkLst>
        </pc:spChg>
        <pc:spChg chg="mod">
          <ac:chgData name="Scelo Hlope" userId="228367d7f45710f7" providerId="LiveId" clId="{94C151B3-D586-4D3C-8C39-16DF8502471F}" dt="2024-01-22T17:55:48.980" v="5584" actId="14100"/>
          <ac:spMkLst>
            <pc:docMk/>
            <pc:sldMk cId="65760462" sldId="353"/>
            <ac:spMk id="118" creationId="{ECCEEA1E-0164-639B-02FE-A87EB6F74582}"/>
          </ac:spMkLst>
        </pc:spChg>
        <pc:grpChg chg="add del mod">
          <ac:chgData name="Scelo Hlope" userId="228367d7f45710f7" providerId="LiveId" clId="{94C151B3-D586-4D3C-8C39-16DF8502471F}" dt="2024-01-22T19:23:05.945" v="5756" actId="21"/>
          <ac:grpSpMkLst>
            <pc:docMk/>
            <pc:sldMk cId="65760462" sldId="353"/>
            <ac:grpSpMk id="23" creationId="{E064B0A7-06A3-564C-DE54-70937905B229}"/>
          </ac:grpSpMkLst>
        </pc:grpChg>
        <pc:grpChg chg="add del mod ord">
          <ac:chgData name="Scelo Hlope" userId="228367d7f45710f7" providerId="LiveId" clId="{94C151B3-D586-4D3C-8C39-16DF8502471F}" dt="2024-01-22T18:47:24.770" v="5657" actId="21"/>
          <ac:grpSpMkLst>
            <pc:docMk/>
            <pc:sldMk cId="65760462" sldId="353"/>
            <ac:grpSpMk id="32" creationId="{F1714AA0-5493-590D-5E12-B8A9F655963E}"/>
          </ac:grpSpMkLst>
        </pc:grpChg>
        <pc:grpChg chg="del">
          <ac:chgData name="Scelo Hlope" userId="228367d7f45710f7" providerId="LiveId" clId="{94C151B3-D586-4D3C-8C39-16DF8502471F}" dt="2024-01-22T17:49:10.479" v="5423" actId="478"/>
          <ac:grpSpMkLst>
            <pc:docMk/>
            <pc:sldMk cId="65760462" sldId="353"/>
            <ac:grpSpMk id="69" creationId="{523AC7FB-2139-FB12-02F8-B44D197A698C}"/>
          </ac:grpSpMkLst>
        </pc:grpChg>
        <pc:grpChg chg="del">
          <ac:chgData name="Scelo Hlope" userId="228367d7f45710f7" providerId="LiveId" clId="{94C151B3-D586-4D3C-8C39-16DF8502471F}" dt="2024-01-22T17:49:14.291" v="5425" actId="478"/>
          <ac:grpSpMkLst>
            <pc:docMk/>
            <pc:sldMk cId="65760462" sldId="353"/>
            <ac:grpSpMk id="78" creationId="{E91D64C7-FD1C-BFC5-4E0E-19E81C93EB8D}"/>
          </ac:grpSpMkLst>
        </pc:grpChg>
        <pc:grpChg chg="del">
          <ac:chgData name="Scelo Hlope" userId="228367d7f45710f7" providerId="LiveId" clId="{94C151B3-D586-4D3C-8C39-16DF8502471F}" dt="2024-01-22T17:49:12.332" v="5424" actId="478"/>
          <ac:grpSpMkLst>
            <pc:docMk/>
            <pc:sldMk cId="65760462" sldId="353"/>
            <ac:grpSpMk id="100" creationId="{B553558F-9271-C36E-CB32-22D90FF283D3}"/>
          </ac:grpSpMkLst>
        </pc:grpChg>
        <pc:picChg chg="add del mod ord modCrop">
          <ac:chgData name="Scelo Hlope" userId="228367d7f45710f7" providerId="LiveId" clId="{94C151B3-D586-4D3C-8C39-16DF8502471F}" dt="2024-01-22T19:36:57.628" v="5850" actId="478"/>
          <ac:picMkLst>
            <pc:docMk/>
            <pc:sldMk cId="65760462" sldId="353"/>
            <ac:picMk id="14" creationId="{C070AEAB-BC4D-8ADC-3EE3-9A966BECAD98}"/>
          </ac:picMkLst>
        </pc:picChg>
        <pc:picChg chg="add del mod">
          <ac:chgData name="Scelo Hlope" userId="228367d7f45710f7" providerId="LiveId" clId="{94C151B3-D586-4D3C-8C39-16DF8502471F}" dt="2024-01-22T18:47:37.415" v="5660" actId="478"/>
          <ac:picMkLst>
            <pc:docMk/>
            <pc:sldMk cId="65760462" sldId="353"/>
            <ac:picMk id="16" creationId="{D2B7F43E-36BE-9346-FD24-CB0A0DE67068}"/>
          </ac:picMkLst>
        </pc:picChg>
        <pc:picChg chg="add del mod">
          <ac:chgData name="Scelo Hlope" userId="228367d7f45710f7" providerId="LiveId" clId="{94C151B3-D586-4D3C-8C39-16DF8502471F}" dt="2024-01-22T18:54:05.852" v="5689" actId="478"/>
          <ac:picMkLst>
            <pc:docMk/>
            <pc:sldMk cId="65760462" sldId="353"/>
            <ac:picMk id="18" creationId="{C1A180A1-3FC8-93DC-BC69-04BCDD459184}"/>
          </ac:picMkLst>
        </pc:picChg>
        <pc:picChg chg="add mod">
          <ac:chgData name="Scelo Hlope" userId="228367d7f45710f7" providerId="LiveId" clId="{94C151B3-D586-4D3C-8C39-16DF8502471F}" dt="2024-01-22T19:40:56.874" v="5891" actId="1076"/>
          <ac:picMkLst>
            <pc:docMk/>
            <pc:sldMk cId="65760462" sldId="353"/>
            <ac:picMk id="20" creationId="{6C469DC1-9857-A51C-CD88-6E29F0EDE6E7}"/>
          </ac:picMkLst>
        </pc:picChg>
        <pc:picChg chg="add del mod ord modCrop">
          <ac:chgData name="Scelo Hlope" userId="228367d7f45710f7" providerId="LiveId" clId="{94C151B3-D586-4D3C-8C39-16DF8502471F}" dt="2024-01-22T18:59:33.996" v="5719" actId="478"/>
          <ac:picMkLst>
            <pc:docMk/>
            <pc:sldMk cId="65760462" sldId="353"/>
            <ac:picMk id="21" creationId="{BDF23077-5B7A-5297-244E-8B2A223D98E4}"/>
          </ac:picMkLst>
        </pc:picChg>
        <pc:picChg chg="mod">
          <ac:chgData name="Scelo Hlope" userId="228367d7f45710f7" providerId="LiveId" clId="{94C151B3-D586-4D3C-8C39-16DF8502471F}" dt="2024-01-22T19:01:04.304" v="5722"/>
          <ac:picMkLst>
            <pc:docMk/>
            <pc:sldMk cId="65760462" sldId="353"/>
            <ac:picMk id="24" creationId="{6BA68E99-6369-8AE4-C802-A5BA78D16BE8}"/>
          </ac:picMkLst>
        </pc:picChg>
        <pc:picChg chg="mod">
          <ac:chgData name="Scelo Hlope" userId="228367d7f45710f7" providerId="LiveId" clId="{94C151B3-D586-4D3C-8C39-16DF8502471F}" dt="2024-01-22T17:48:55.046" v="5421"/>
          <ac:picMkLst>
            <pc:docMk/>
            <pc:sldMk cId="65760462" sldId="353"/>
            <ac:picMk id="33" creationId="{9FF86A96-1432-D72D-6CF1-5681668731E9}"/>
          </ac:picMkLst>
        </pc:picChg>
      </pc:sldChg>
      <pc:sldChg chg="addSp delSp modSp add del mod">
        <pc:chgData name="Scelo Hlope" userId="228367d7f45710f7" providerId="LiveId" clId="{94C151B3-D586-4D3C-8C39-16DF8502471F}" dt="2024-01-22T10:49:42.900" v="5268" actId="2696"/>
        <pc:sldMkLst>
          <pc:docMk/>
          <pc:sldMk cId="1775176740" sldId="353"/>
        </pc:sldMkLst>
        <pc:spChg chg="mod">
          <ac:chgData name="Scelo Hlope" userId="228367d7f45710f7" providerId="LiveId" clId="{94C151B3-D586-4D3C-8C39-16DF8502471F}" dt="2024-01-22T10:46:56.545" v="5096"/>
          <ac:spMkLst>
            <pc:docMk/>
            <pc:sldMk cId="1775176740" sldId="353"/>
            <ac:spMk id="6" creationId="{6FFAF516-EE21-2BF5-2734-9E1BB339298C}"/>
          </ac:spMkLst>
        </pc:spChg>
        <pc:spChg chg="mod">
          <ac:chgData name="Scelo Hlope" userId="228367d7f45710f7" providerId="LiveId" clId="{94C151B3-D586-4D3C-8C39-16DF8502471F}" dt="2024-01-22T10:46:56.545" v="5096"/>
          <ac:spMkLst>
            <pc:docMk/>
            <pc:sldMk cId="1775176740" sldId="353"/>
            <ac:spMk id="8" creationId="{0A188A3C-8439-BF9C-CD88-80EE5E14575D}"/>
          </ac:spMkLst>
        </pc:spChg>
        <pc:spChg chg="mod">
          <ac:chgData name="Scelo Hlope" userId="228367d7f45710f7" providerId="LiveId" clId="{94C151B3-D586-4D3C-8C39-16DF8502471F}" dt="2024-01-22T10:46:56.545" v="5096"/>
          <ac:spMkLst>
            <pc:docMk/>
            <pc:sldMk cId="1775176740" sldId="353"/>
            <ac:spMk id="35" creationId="{92788DD0-E15C-4ABF-515A-9194A21F4FA7}"/>
          </ac:spMkLst>
        </pc:spChg>
        <pc:spChg chg="mod">
          <ac:chgData name="Scelo Hlope" userId="228367d7f45710f7" providerId="LiveId" clId="{94C151B3-D586-4D3C-8C39-16DF8502471F}" dt="2024-01-22T10:46:56.545" v="5096"/>
          <ac:spMkLst>
            <pc:docMk/>
            <pc:sldMk cId="1775176740" sldId="353"/>
            <ac:spMk id="36" creationId="{14F1A9CE-D62D-1C0B-E97D-551B73E469B4}"/>
          </ac:spMkLst>
        </pc:spChg>
        <pc:spChg chg="mod">
          <ac:chgData name="Scelo Hlope" userId="228367d7f45710f7" providerId="LiveId" clId="{94C151B3-D586-4D3C-8C39-16DF8502471F}" dt="2024-01-22T10:46:56.545" v="5096"/>
          <ac:spMkLst>
            <pc:docMk/>
            <pc:sldMk cId="1775176740" sldId="353"/>
            <ac:spMk id="37" creationId="{EA3AD489-8D58-69BC-DD2E-6C7067A4CAA0}"/>
          </ac:spMkLst>
        </pc:spChg>
        <pc:spChg chg="mod">
          <ac:chgData name="Scelo Hlope" userId="228367d7f45710f7" providerId="LiveId" clId="{94C151B3-D586-4D3C-8C39-16DF8502471F}" dt="2024-01-22T10:46:56.545" v="5096"/>
          <ac:spMkLst>
            <pc:docMk/>
            <pc:sldMk cId="1775176740" sldId="353"/>
            <ac:spMk id="38" creationId="{5C05765D-B288-9A02-DDD2-1E75DE8C3FDB}"/>
          </ac:spMkLst>
        </pc:spChg>
        <pc:spChg chg="mod">
          <ac:chgData name="Scelo Hlope" userId="228367d7f45710f7" providerId="LiveId" clId="{94C151B3-D586-4D3C-8C39-16DF8502471F}" dt="2024-01-22T10:46:56.545" v="5096"/>
          <ac:spMkLst>
            <pc:docMk/>
            <pc:sldMk cId="1775176740" sldId="353"/>
            <ac:spMk id="39" creationId="{54CD40D3-6BF9-6B0D-1DFF-C679FF77FC7F}"/>
          </ac:spMkLst>
        </pc:spChg>
        <pc:spChg chg="mod">
          <ac:chgData name="Scelo Hlope" userId="228367d7f45710f7" providerId="LiveId" clId="{94C151B3-D586-4D3C-8C39-16DF8502471F}" dt="2024-01-22T10:49:19.537" v="5245" actId="207"/>
          <ac:spMkLst>
            <pc:docMk/>
            <pc:sldMk cId="1775176740" sldId="353"/>
            <ac:spMk id="40" creationId="{83471C4E-B6ED-4D19-4B3D-56609CE135B6}"/>
          </ac:spMkLst>
        </pc:spChg>
        <pc:spChg chg="mod">
          <ac:chgData name="Scelo Hlope" userId="228367d7f45710f7" providerId="LiveId" clId="{94C151B3-D586-4D3C-8C39-16DF8502471F}" dt="2024-01-22T10:46:56.545" v="5096"/>
          <ac:spMkLst>
            <pc:docMk/>
            <pc:sldMk cId="1775176740" sldId="353"/>
            <ac:spMk id="41" creationId="{40FEE6B9-1B3F-58FB-9FE9-C8DE9E82349C}"/>
          </ac:spMkLst>
        </pc:spChg>
        <pc:spChg chg="mod ord">
          <ac:chgData name="Scelo Hlope" userId="228367d7f45710f7" providerId="LiveId" clId="{94C151B3-D586-4D3C-8C39-16DF8502471F}" dt="2024-01-22T10:47:20.679" v="5100" actId="167"/>
          <ac:spMkLst>
            <pc:docMk/>
            <pc:sldMk cId="1775176740" sldId="353"/>
            <ac:spMk id="42" creationId="{92532DEB-1265-1410-CDF9-C79467D3B09F}"/>
          </ac:spMkLst>
        </pc:spChg>
        <pc:spChg chg="mod">
          <ac:chgData name="Scelo Hlope" userId="228367d7f45710f7" providerId="LiveId" clId="{94C151B3-D586-4D3C-8C39-16DF8502471F}" dt="2024-01-22T10:46:56.545" v="5096"/>
          <ac:spMkLst>
            <pc:docMk/>
            <pc:sldMk cId="1775176740" sldId="353"/>
            <ac:spMk id="43" creationId="{C1FBF848-2372-4AE3-4C32-5ABE29C143E1}"/>
          </ac:spMkLst>
        </pc:spChg>
        <pc:spChg chg="mod">
          <ac:chgData name="Scelo Hlope" userId="228367d7f45710f7" providerId="LiveId" clId="{94C151B3-D586-4D3C-8C39-16DF8502471F}" dt="2024-01-22T10:46:56.545" v="5096"/>
          <ac:spMkLst>
            <pc:docMk/>
            <pc:sldMk cId="1775176740" sldId="353"/>
            <ac:spMk id="58" creationId="{A8A24AA7-CDE0-8348-490A-2909C9699E8D}"/>
          </ac:spMkLst>
        </pc:spChg>
        <pc:spChg chg="mod">
          <ac:chgData name="Scelo Hlope" userId="228367d7f45710f7" providerId="LiveId" clId="{94C151B3-D586-4D3C-8C39-16DF8502471F}" dt="2024-01-22T10:46:56.545" v="5096"/>
          <ac:spMkLst>
            <pc:docMk/>
            <pc:sldMk cId="1775176740" sldId="353"/>
            <ac:spMk id="59" creationId="{67DA2EF2-3DE9-B150-5144-877621EA926A}"/>
          </ac:spMkLst>
        </pc:spChg>
        <pc:spChg chg="mod">
          <ac:chgData name="Scelo Hlope" userId="228367d7f45710f7" providerId="LiveId" clId="{94C151B3-D586-4D3C-8C39-16DF8502471F}" dt="2024-01-22T10:46:56.545" v="5096"/>
          <ac:spMkLst>
            <pc:docMk/>
            <pc:sldMk cId="1775176740" sldId="353"/>
            <ac:spMk id="60" creationId="{F307A9F4-FD25-BD21-6FD9-2929016FEB47}"/>
          </ac:spMkLst>
        </pc:spChg>
        <pc:spChg chg="mod">
          <ac:chgData name="Scelo Hlope" userId="228367d7f45710f7" providerId="LiveId" clId="{94C151B3-D586-4D3C-8C39-16DF8502471F}" dt="2024-01-22T10:49:25.561" v="5267" actId="207"/>
          <ac:spMkLst>
            <pc:docMk/>
            <pc:sldMk cId="1775176740" sldId="353"/>
            <ac:spMk id="61" creationId="{1449ACEC-A17F-7988-139A-17D64E0A98CC}"/>
          </ac:spMkLst>
        </pc:spChg>
        <pc:spChg chg="mod">
          <ac:chgData name="Scelo Hlope" userId="228367d7f45710f7" providerId="LiveId" clId="{94C151B3-D586-4D3C-8C39-16DF8502471F}" dt="2024-01-22T10:46:56.545" v="5096"/>
          <ac:spMkLst>
            <pc:docMk/>
            <pc:sldMk cId="1775176740" sldId="353"/>
            <ac:spMk id="62" creationId="{08BB38B0-58F4-19C7-AF93-99FD92F47499}"/>
          </ac:spMkLst>
        </pc:spChg>
        <pc:spChg chg="mod">
          <ac:chgData name="Scelo Hlope" userId="228367d7f45710f7" providerId="LiveId" clId="{94C151B3-D586-4D3C-8C39-16DF8502471F}" dt="2024-01-22T10:46:56.545" v="5096"/>
          <ac:spMkLst>
            <pc:docMk/>
            <pc:sldMk cId="1775176740" sldId="353"/>
            <ac:spMk id="66" creationId="{46686F14-6BAB-3C99-76C1-AD357F4105D7}"/>
          </ac:spMkLst>
        </pc:spChg>
        <pc:spChg chg="mod">
          <ac:chgData name="Scelo Hlope" userId="228367d7f45710f7" providerId="LiveId" clId="{94C151B3-D586-4D3C-8C39-16DF8502471F}" dt="2024-01-22T10:46:56.545" v="5096"/>
          <ac:spMkLst>
            <pc:docMk/>
            <pc:sldMk cId="1775176740" sldId="353"/>
            <ac:spMk id="72" creationId="{67C5FE80-0E80-9AFD-53DE-1D17FBF91B53}"/>
          </ac:spMkLst>
        </pc:spChg>
        <pc:spChg chg="mod">
          <ac:chgData name="Scelo Hlope" userId="228367d7f45710f7" providerId="LiveId" clId="{94C151B3-D586-4D3C-8C39-16DF8502471F}" dt="2024-01-22T10:46:56.545" v="5096"/>
          <ac:spMkLst>
            <pc:docMk/>
            <pc:sldMk cId="1775176740" sldId="353"/>
            <ac:spMk id="79" creationId="{5FF335C5-2134-F7CA-ACE8-3687AFAA8497}"/>
          </ac:spMkLst>
        </pc:spChg>
        <pc:spChg chg="mod">
          <ac:chgData name="Scelo Hlope" userId="228367d7f45710f7" providerId="LiveId" clId="{94C151B3-D586-4D3C-8C39-16DF8502471F}" dt="2024-01-22T10:46:56.545" v="5096"/>
          <ac:spMkLst>
            <pc:docMk/>
            <pc:sldMk cId="1775176740" sldId="353"/>
            <ac:spMk id="92" creationId="{3E4B1097-6017-3C84-32CF-D3C199E20673}"/>
          </ac:spMkLst>
        </pc:spChg>
        <pc:spChg chg="mod">
          <ac:chgData name="Scelo Hlope" userId="228367d7f45710f7" providerId="LiveId" clId="{94C151B3-D586-4D3C-8C39-16DF8502471F}" dt="2024-01-22T10:46:56.545" v="5096"/>
          <ac:spMkLst>
            <pc:docMk/>
            <pc:sldMk cId="1775176740" sldId="353"/>
            <ac:spMk id="93" creationId="{61C8AA59-286B-2EB7-9F86-A81E8E2FEB35}"/>
          </ac:spMkLst>
        </pc:spChg>
        <pc:spChg chg="mod">
          <ac:chgData name="Scelo Hlope" userId="228367d7f45710f7" providerId="LiveId" clId="{94C151B3-D586-4D3C-8C39-16DF8502471F}" dt="2024-01-22T10:46:56.545" v="5096"/>
          <ac:spMkLst>
            <pc:docMk/>
            <pc:sldMk cId="1775176740" sldId="353"/>
            <ac:spMk id="94" creationId="{22F2B6A0-3C6E-B0B8-E90A-9CB8974CB312}"/>
          </ac:spMkLst>
        </pc:spChg>
        <pc:spChg chg="mod">
          <ac:chgData name="Scelo Hlope" userId="228367d7f45710f7" providerId="LiveId" clId="{94C151B3-D586-4D3C-8C39-16DF8502471F}" dt="2024-01-22T10:48:54.145" v="5114" actId="207"/>
          <ac:spMkLst>
            <pc:docMk/>
            <pc:sldMk cId="1775176740" sldId="353"/>
            <ac:spMk id="96" creationId="{85759536-B662-F21E-CDF8-D9B7AAAB7FBE}"/>
          </ac:spMkLst>
        </pc:spChg>
        <pc:spChg chg="mod">
          <ac:chgData name="Scelo Hlope" userId="228367d7f45710f7" providerId="LiveId" clId="{94C151B3-D586-4D3C-8C39-16DF8502471F}" dt="2024-01-22T10:48:54.145" v="5114" actId="207"/>
          <ac:spMkLst>
            <pc:docMk/>
            <pc:sldMk cId="1775176740" sldId="353"/>
            <ac:spMk id="97" creationId="{02E40DA9-E8E6-E525-CFAC-B44B2B488AE8}"/>
          </ac:spMkLst>
        </pc:spChg>
        <pc:spChg chg="mod">
          <ac:chgData name="Scelo Hlope" userId="228367d7f45710f7" providerId="LiveId" clId="{94C151B3-D586-4D3C-8C39-16DF8502471F}" dt="2024-01-22T10:47:57.026" v="5104"/>
          <ac:spMkLst>
            <pc:docMk/>
            <pc:sldMk cId="1775176740" sldId="353"/>
            <ac:spMk id="98" creationId="{F4E01D65-1CFD-5A53-4FCF-57A5D1325590}"/>
          </ac:spMkLst>
        </pc:spChg>
        <pc:spChg chg="mod">
          <ac:chgData name="Scelo Hlope" userId="228367d7f45710f7" providerId="LiveId" clId="{94C151B3-D586-4D3C-8C39-16DF8502471F}" dt="2024-01-22T10:47:57.026" v="5104"/>
          <ac:spMkLst>
            <pc:docMk/>
            <pc:sldMk cId="1775176740" sldId="353"/>
            <ac:spMk id="99" creationId="{AC42C3E7-8131-5FAA-4A3B-1FAF3425A333}"/>
          </ac:spMkLst>
        </pc:spChg>
        <pc:spChg chg="mod">
          <ac:chgData name="Scelo Hlope" userId="228367d7f45710f7" providerId="LiveId" clId="{94C151B3-D586-4D3C-8C39-16DF8502471F}" dt="2024-01-22T10:47:57.026" v="5104"/>
          <ac:spMkLst>
            <pc:docMk/>
            <pc:sldMk cId="1775176740" sldId="353"/>
            <ac:spMk id="100" creationId="{749A82F9-19B2-A98F-296C-D7514C0A45BD}"/>
          </ac:spMkLst>
        </pc:spChg>
        <pc:spChg chg="mod">
          <ac:chgData name="Scelo Hlope" userId="228367d7f45710f7" providerId="LiveId" clId="{94C151B3-D586-4D3C-8C39-16DF8502471F}" dt="2024-01-22T10:47:57.026" v="5104"/>
          <ac:spMkLst>
            <pc:docMk/>
            <pc:sldMk cId="1775176740" sldId="353"/>
            <ac:spMk id="101" creationId="{1B1D2252-B4AD-B327-026A-385C79B6BB3F}"/>
          </ac:spMkLst>
        </pc:spChg>
        <pc:spChg chg="mod">
          <ac:chgData name="Scelo Hlope" userId="228367d7f45710f7" providerId="LiveId" clId="{94C151B3-D586-4D3C-8C39-16DF8502471F}" dt="2024-01-22T10:48:54.145" v="5114" actId="207"/>
          <ac:spMkLst>
            <pc:docMk/>
            <pc:sldMk cId="1775176740" sldId="353"/>
            <ac:spMk id="102" creationId="{550478D7-C0D8-9550-54BD-E63E1741B371}"/>
          </ac:spMkLst>
        </pc:spChg>
        <pc:spChg chg="mod">
          <ac:chgData name="Scelo Hlope" userId="228367d7f45710f7" providerId="LiveId" clId="{94C151B3-D586-4D3C-8C39-16DF8502471F}" dt="2024-01-22T10:49:07.781" v="5182" actId="207"/>
          <ac:spMkLst>
            <pc:docMk/>
            <pc:sldMk cId="1775176740" sldId="353"/>
            <ac:spMk id="103" creationId="{6D143C46-5A24-93FE-2925-8D1C285607F8}"/>
          </ac:spMkLst>
        </pc:spChg>
        <pc:spChg chg="mod">
          <ac:chgData name="Scelo Hlope" userId="228367d7f45710f7" providerId="LiveId" clId="{94C151B3-D586-4D3C-8C39-16DF8502471F}" dt="2024-01-22T10:48:54.145" v="5114" actId="207"/>
          <ac:spMkLst>
            <pc:docMk/>
            <pc:sldMk cId="1775176740" sldId="353"/>
            <ac:spMk id="104" creationId="{F2A8304F-0E49-756B-F83D-8F92C6DA14E8}"/>
          </ac:spMkLst>
        </pc:spChg>
        <pc:spChg chg="mod">
          <ac:chgData name="Scelo Hlope" userId="228367d7f45710f7" providerId="LiveId" clId="{94C151B3-D586-4D3C-8C39-16DF8502471F}" dt="2024-01-22T10:47:57.026" v="5104"/>
          <ac:spMkLst>
            <pc:docMk/>
            <pc:sldMk cId="1775176740" sldId="353"/>
            <ac:spMk id="105" creationId="{8A8341DB-4C59-C933-A3A2-40DB98BF0F6E}"/>
          </ac:spMkLst>
        </pc:spChg>
        <pc:spChg chg="mod">
          <ac:chgData name="Scelo Hlope" userId="228367d7f45710f7" providerId="LiveId" clId="{94C151B3-D586-4D3C-8C39-16DF8502471F}" dt="2024-01-22T10:47:57.026" v="5104"/>
          <ac:spMkLst>
            <pc:docMk/>
            <pc:sldMk cId="1775176740" sldId="353"/>
            <ac:spMk id="106" creationId="{EFCCFC2C-4A50-C26E-67AC-D028AA8672E7}"/>
          </ac:spMkLst>
        </pc:spChg>
        <pc:spChg chg="mod">
          <ac:chgData name="Scelo Hlope" userId="228367d7f45710f7" providerId="LiveId" clId="{94C151B3-D586-4D3C-8C39-16DF8502471F}" dt="2024-01-22T10:47:57.026" v="5104"/>
          <ac:spMkLst>
            <pc:docMk/>
            <pc:sldMk cId="1775176740" sldId="353"/>
            <ac:spMk id="107" creationId="{9651C992-0A7B-A4C1-D5DD-C07016F016E5}"/>
          </ac:spMkLst>
        </pc:spChg>
        <pc:spChg chg="mod">
          <ac:chgData name="Scelo Hlope" userId="228367d7f45710f7" providerId="LiveId" clId="{94C151B3-D586-4D3C-8C39-16DF8502471F}" dt="2024-01-22T10:47:57.026" v="5104"/>
          <ac:spMkLst>
            <pc:docMk/>
            <pc:sldMk cId="1775176740" sldId="353"/>
            <ac:spMk id="108" creationId="{75D915D1-71B5-CB57-1FEF-90864E5A69B3}"/>
          </ac:spMkLst>
        </pc:spChg>
        <pc:spChg chg="mod">
          <ac:chgData name="Scelo Hlope" userId="228367d7f45710f7" providerId="LiveId" clId="{94C151B3-D586-4D3C-8C39-16DF8502471F}" dt="2024-01-22T10:47:57.026" v="5104"/>
          <ac:spMkLst>
            <pc:docMk/>
            <pc:sldMk cId="1775176740" sldId="353"/>
            <ac:spMk id="109" creationId="{98FAB7D8-9328-EAAF-0FC7-597DE6599CD0}"/>
          </ac:spMkLst>
        </pc:spChg>
        <pc:spChg chg="mod">
          <ac:chgData name="Scelo Hlope" userId="228367d7f45710f7" providerId="LiveId" clId="{94C151B3-D586-4D3C-8C39-16DF8502471F}" dt="2024-01-22T10:47:57.026" v="5104"/>
          <ac:spMkLst>
            <pc:docMk/>
            <pc:sldMk cId="1775176740" sldId="353"/>
            <ac:spMk id="110" creationId="{9330C004-60F7-DC72-06FF-AA8F2AFD2CA3}"/>
          </ac:spMkLst>
        </pc:spChg>
        <pc:spChg chg="mod">
          <ac:chgData name="Scelo Hlope" userId="228367d7f45710f7" providerId="LiveId" clId="{94C151B3-D586-4D3C-8C39-16DF8502471F}" dt="2024-01-22T10:47:57.026" v="5104"/>
          <ac:spMkLst>
            <pc:docMk/>
            <pc:sldMk cId="1775176740" sldId="353"/>
            <ac:spMk id="111" creationId="{010EB14F-99E7-278B-4032-7B1B69625F8B}"/>
          </ac:spMkLst>
        </pc:spChg>
        <pc:spChg chg="mod">
          <ac:chgData name="Scelo Hlope" userId="228367d7f45710f7" providerId="LiveId" clId="{94C151B3-D586-4D3C-8C39-16DF8502471F}" dt="2024-01-22T10:47:57.026" v="5104"/>
          <ac:spMkLst>
            <pc:docMk/>
            <pc:sldMk cId="1775176740" sldId="353"/>
            <ac:spMk id="112" creationId="{0B89EE23-7CF8-61EB-2E44-9E6C1518D773}"/>
          </ac:spMkLst>
        </pc:spChg>
        <pc:spChg chg="mod">
          <ac:chgData name="Scelo Hlope" userId="228367d7f45710f7" providerId="LiveId" clId="{94C151B3-D586-4D3C-8C39-16DF8502471F}" dt="2024-01-22T10:47:57.026" v="5104"/>
          <ac:spMkLst>
            <pc:docMk/>
            <pc:sldMk cId="1775176740" sldId="353"/>
            <ac:spMk id="113" creationId="{84385455-9736-C852-5587-96CAA63C4CEF}"/>
          </ac:spMkLst>
        </pc:spChg>
        <pc:spChg chg="mod">
          <ac:chgData name="Scelo Hlope" userId="228367d7f45710f7" providerId="LiveId" clId="{94C151B3-D586-4D3C-8C39-16DF8502471F}" dt="2024-01-22T10:48:57.751" v="5123" actId="207"/>
          <ac:spMkLst>
            <pc:docMk/>
            <pc:sldMk cId="1775176740" sldId="353"/>
            <ac:spMk id="114" creationId="{3D257083-363E-8BEB-8E7A-BFBFE22F7DDE}"/>
          </ac:spMkLst>
        </pc:spChg>
        <pc:spChg chg="mod">
          <ac:chgData name="Scelo Hlope" userId="228367d7f45710f7" providerId="LiveId" clId="{94C151B3-D586-4D3C-8C39-16DF8502471F}" dt="2024-01-22T10:47:57.026" v="5104"/>
          <ac:spMkLst>
            <pc:docMk/>
            <pc:sldMk cId="1775176740" sldId="353"/>
            <ac:spMk id="115" creationId="{E00D2F15-DD2F-F6C7-9503-A0F54A008F24}"/>
          </ac:spMkLst>
        </pc:spChg>
        <pc:spChg chg="mod">
          <ac:chgData name="Scelo Hlope" userId="228367d7f45710f7" providerId="LiveId" clId="{94C151B3-D586-4D3C-8C39-16DF8502471F}" dt="2024-01-22T10:47:57.026" v="5104"/>
          <ac:spMkLst>
            <pc:docMk/>
            <pc:sldMk cId="1775176740" sldId="353"/>
            <ac:spMk id="116" creationId="{EBF6ECA6-4153-BE88-EF2F-22A5083229EB}"/>
          </ac:spMkLst>
        </pc:spChg>
        <pc:spChg chg="mod">
          <ac:chgData name="Scelo Hlope" userId="228367d7f45710f7" providerId="LiveId" clId="{94C151B3-D586-4D3C-8C39-16DF8502471F}" dt="2024-01-22T10:47:57.026" v="5104"/>
          <ac:spMkLst>
            <pc:docMk/>
            <pc:sldMk cId="1775176740" sldId="353"/>
            <ac:spMk id="117" creationId="{E1DDDFA9-9A8D-2BA7-97A0-6CA42BB3BF2E}"/>
          </ac:spMkLst>
        </pc:spChg>
        <pc:grpChg chg="add mod ord">
          <ac:chgData name="Scelo Hlope" userId="228367d7f45710f7" providerId="LiveId" clId="{94C151B3-D586-4D3C-8C39-16DF8502471F}" dt="2024-01-22T10:48:29.391" v="5108" actId="1076"/>
          <ac:grpSpMkLst>
            <pc:docMk/>
            <pc:sldMk cId="1775176740" sldId="353"/>
            <ac:grpSpMk id="2" creationId="{94267610-F90C-EB85-572D-1893D82FD140}"/>
          </ac:grpSpMkLst>
        </pc:grpChg>
        <pc:grpChg chg="add mod">
          <ac:chgData name="Scelo Hlope" userId="228367d7f45710f7" providerId="LiveId" clId="{94C151B3-D586-4D3C-8C39-16DF8502471F}" dt="2024-01-22T10:48:13.066" v="5107" actId="1076"/>
          <ac:grpSpMkLst>
            <pc:docMk/>
            <pc:sldMk cId="1775176740" sldId="353"/>
            <ac:grpSpMk id="95" creationId="{01F64E66-145F-B878-841A-9AF4B7DB54FF}"/>
          </ac:grpSpMkLst>
        </pc:grpChg>
        <pc:picChg chg="del mod">
          <ac:chgData name="Scelo Hlope" userId="228367d7f45710f7" providerId="LiveId" clId="{94C151B3-D586-4D3C-8C39-16DF8502471F}" dt="2024-01-22T10:47:27.468" v="5101" actId="478"/>
          <ac:picMkLst>
            <pc:docMk/>
            <pc:sldMk cId="1775176740" sldId="353"/>
            <ac:picMk id="4" creationId="{AA4EB273-C027-F068-52E1-36164D4BFE44}"/>
          </ac:picMkLst>
        </pc:picChg>
        <pc:picChg chg="mod">
          <ac:chgData name="Scelo Hlope" userId="228367d7f45710f7" providerId="LiveId" clId="{94C151B3-D586-4D3C-8C39-16DF8502471F}" dt="2024-01-22T10:48:00.816" v="5106" actId="1076"/>
          <ac:picMkLst>
            <pc:docMk/>
            <pc:sldMk cId="1775176740" sldId="353"/>
            <ac:picMk id="9" creationId="{B5988773-F87D-D4E4-6F18-CB4DDBF6DF96}"/>
          </ac:picMkLst>
        </pc:picChg>
      </pc:sldChg>
      <pc:sldMasterChg chg="delSldLayout">
        <pc:chgData name="Scelo Hlope" userId="228367d7f45710f7" providerId="LiveId" clId="{94C151B3-D586-4D3C-8C39-16DF8502471F}" dt="2024-01-21T12:23:09.333" v="4463" actId="47"/>
        <pc:sldMasterMkLst>
          <pc:docMk/>
          <pc:sldMasterMk cId="1910619138" sldId="2147483700"/>
        </pc:sldMasterMkLst>
        <pc:sldLayoutChg chg="del">
          <pc:chgData name="Scelo Hlope" userId="228367d7f45710f7" providerId="LiveId" clId="{94C151B3-D586-4D3C-8C39-16DF8502471F}" dt="2024-01-21T12:23:09.333" v="4463" actId="47"/>
          <pc:sldLayoutMkLst>
            <pc:docMk/>
            <pc:sldMasterMk cId="1910619138" sldId="2147483700"/>
            <pc:sldLayoutMk cId="3373194616" sldId="2147483714"/>
          </pc:sldLayoutMkLst>
        </pc:sldLayoutChg>
      </pc:sldMasterChg>
      <pc:sldMasterChg chg="del delSldLayout">
        <pc:chgData name="Scelo Hlope" userId="228367d7f45710f7" providerId="LiveId" clId="{94C151B3-D586-4D3C-8C39-16DF8502471F}" dt="2024-01-21T12:23:09.333" v="4463" actId="47"/>
        <pc:sldMasterMkLst>
          <pc:docMk/>
          <pc:sldMasterMk cId="1038270326" sldId="2147483716"/>
        </pc:sldMasterMkLst>
        <pc:sldLayoutChg chg="del">
          <pc:chgData name="Scelo Hlope" userId="228367d7f45710f7" providerId="LiveId" clId="{94C151B3-D586-4D3C-8C39-16DF8502471F}" dt="2024-01-21T12:23:09.333" v="4463" actId="47"/>
          <pc:sldLayoutMkLst>
            <pc:docMk/>
            <pc:sldMasterMk cId="1038270326" sldId="2147483716"/>
            <pc:sldLayoutMk cId="1625462663" sldId="2147483717"/>
          </pc:sldLayoutMkLst>
        </pc:sldLayoutChg>
      </pc:sldMasterChg>
      <pc:sldMasterChg chg="del delSldLayout">
        <pc:chgData name="Scelo Hlope" userId="228367d7f45710f7" providerId="LiveId" clId="{94C151B3-D586-4D3C-8C39-16DF8502471F}" dt="2024-01-17T14:09:34.407" v="1133" actId="47"/>
        <pc:sldMasterMkLst>
          <pc:docMk/>
          <pc:sldMasterMk cId="1659876233" sldId="2147483718"/>
        </pc:sldMasterMkLst>
        <pc:sldLayoutChg chg="del">
          <pc:chgData name="Scelo Hlope" userId="228367d7f45710f7" providerId="LiveId" clId="{94C151B3-D586-4D3C-8C39-16DF8502471F}" dt="2024-01-17T14:09:34.407" v="1133" actId="47"/>
          <pc:sldLayoutMkLst>
            <pc:docMk/>
            <pc:sldMasterMk cId="1659876233" sldId="2147483718"/>
            <pc:sldLayoutMk cId="3466842264" sldId="2147483719"/>
          </pc:sldLayoutMkLst>
        </pc:sldLayoutChg>
        <pc:sldLayoutChg chg="del">
          <pc:chgData name="Scelo Hlope" userId="228367d7f45710f7" providerId="LiveId" clId="{94C151B3-D586-4D3C-8C39-16DF8502471F}" dt="2024-01-17T14:09:34.407" v="1133" actId="47"/>
          <pc:sldLayoutMkLst>
            <pc:docMk/>
            <pc:sldMasterMk cId="1659876233" sldId="2147483718"/>
            <pc:sldLayoutMk cId="411584326" sldId="2147483720"/>
          </pc:sldLayoutMkLst>
        </pc:sldLayoutChg>
        <pc:sldLayoutChg chg="del">
          <pc:chgData name="Scelo Hlope" userId="228367d7f45710f7" providerId="LiveId" clId="{94C151B3-D586-4D3C-8C39-16DF8502471F}" dt="2024-01-17T14:09:34.407" v="1133" actId="47"/>
          <pc:sldLayoutMkLst>
            <pc:docMk/>
            <pc:sldMasterMk cId="1659876233" sldId="2147483718"/>
            <pc:sldLayoutMk cId="1270900364" sldId="2147483721"/>
          </pc:sldLayoutMkLst>
        </pc:sldLayoutChg>
        <pc:sldLayoutChg chg="del">
          <pc:chgData name="Scelo Hlope" userId="228367d7f45710f7" providerId="LiveId" clId="{94C151B3-D586-4D3C-8C39-16DF8502471F}" dt="2024-01-17T14:09:34.407" v="1133" actId="47"/>
          <pc:sldLayoutMkLst>
            <pc:docMk/>
            <pc:sldMasterMk cId="1659876233" sldId="2147483718"/>
            <pc:sldLayoutMk cId="1797214874" sldId="2147483722"/>
          </pc:sldLayoutMkLst>
        </pc:sldLayoutChg>
        <pc:sldLayoutChg chg="del">
          <pc:chgData name="Scelo Hlope" userId="228367d7f45710f7" providerId="LiveId" clId="{94C151B3-D586-4D3C-8C39-16DF8502471F}" dt="2024-01-17T14:09:34.407" v="1133" actId="47"/>
          <pc:sldLayoutMkLst>
            <pc:docMk/>
            <pc:sldMasterMk cId="1659876233" sldId="2147483718"/>
            <pc:sldLayoutMk cId="2763482250" sldId="2147483723"/>
          </pc:sldLayoutMkLst>
        </pc:sldLayoutChg>
        <pc:sldLayoutChg chg="del">
          <pc:chgData name="Scelo Hlope" userId="228367d7f45710f7" providerId="LiveId" clId="{94C151B3-D586-4D3C-8C39-16DF8502471F}" dt="2024-01-17T14:09:34.407" v="1133" actId="47"/>
          <pc:sldLayoutMkLst>
            <pc:docMk/>
            <pc:sldMasterMk cId="1659876233" sldId="2147483718"/>
            <pc:sldLayoutMk cId="2687737362" sldId="2147483724"/>
          </pc:sldLayoutMkLst>
        </pc:sldLayoutChg>
        <pc:sldLayoutChg chg="del">
          <pc:chgData name="Scelo Hlope" userId="228367d7f45710f7" providerId="LiveId" clId="{94C151B3-D586-4D3C-8C39-16DF8502471F}" dt="2024-01-17T14:09:34.407" v="1133" actId="47"/>
          <pc:sldLayoutMkLst>
            <pc:docMk/>
            <pc:sldMasterMk cId="1659876233" sldId="2147483718"/>
            <pc:sldLayoutMk cId="2873339484" sldId="2147483725"/>
          </pc:sldLayoutMkLst>
        </pc:sldLayoutChg>
      </pc:sldMasterChg>
    </pc:docChg>
  </pc:docChgLst>
  <pc:docChgLst>
    <pc:chgData name="Scelo Hlope" userId="228367d7f45710f7" providerId="LiveId" clId="{06EDBD95-2F5E-4686-BC42-C8EF758974AE}"/>
    <pc:docChg chg="undo custSel addSld delSld modSld">
      <pc:chgData name="Scelo Hlope" userId="228367d7f45710f7" providerId="LiveId" clId="{06EDBD95-2F5E-4686-BC42-C8EF758974AE}" dt="2024-02-14T08:29:00.974" v="294" actId="20577"/>
      <pc:docMkLst>
        <pc:docMk/>
      </pc:docMkLst>
      <pc:sldChg chg="addSp modSp mod">
        <pc:chgData name="Scelo Hlope" userId="228367d7f45710f7" providerId="LiveId" clId="{06EDBD95-2F5E-4686-BC42-C8EF758974AE}" dt="2024-02-14T08:27:37.722" v="279" actId="20577"/>
        <pc:sldMkLst>
          <pc:docMk/>
          <pc:sldMk cId="505802237" sldId="320"/>
        </pc:sldMkLst>
        <pc:spChg chg="mod">
          <ac:chgData name="Scelo Hlope" userId="228367d7f45710f7" providerId="LiveId" clId="{06EDBD95-2F5E-4686-BC42-C8EF758974AE}" dt="2024-02-14T08:27:30.851" v="277" actId="403"/>
          <ac:spMkLst>
            <pc:docMk/>
            <pc:sldMk cId="505802237" sldId="320"/>
            <ac:spMk id="17" creationId="{1A80D4CD-18CF-1DBF-262D-E17ACF1FA4D3}"/>
          </ac:spMkLst>
        </pc:spChg>
        <pc:spChg chg="mod">
          <ac:chgData name="Scelo Hlope" userId="228367d7f45710f7" providerId="LiveId" clId="{06EDBD95-2F5E-4686-BC42-C8EF758974AE}" dt="2024-02-14T08:27:37.722" v="279" actId="20577"/>
          <ac:spMkLst>
            <pc:docMk/>
            <pc:sldMk cId="505802237" sldId="320"/>
            <ac:spMk id="57" creationId="{7D5EFB08-4110-5613-9DC4-1CE0786E4727}"/>
          </ac:spMkLst>
        </pc:spChg>
        <pc:picChg chg="add mod">
          <ac:chgData name="Scelo Hlope" userId="228367d7f45710f7" providerId="LiveId" clId="{06EDBD95-2F5E-4686-BC42-C8EF758974AE}" dt="2024-02-13T04:25:59.975" v="77"/>
          <ac:picMkLst>
            <pc:docMk/>
            <pc:sldMk cId="505802237" sldId="320"/>
            <ac:picMk id="3" creationId="{9A7ACD92-A5AC-1762-7E98-388D8154C323}"/>
          </ac:picMkLst>
        </pc:picChg>
      </pc:sldChg>
      <pc:sldChg chg="addSp delSp modSp mod">
        <pc:chgData name="Scelo Hlope" userId="228367d7f45710f7" providerId="LiveId" clId="{06EDBD95-2F5E-4686-BC42-C8EF758974AE}" dt="2024-02-13T05:24:19.504" v="94"/>
        <pc:sldMkLst>
          <pc:docMk/>
          <pc:sldMk cId="3322117682" sldId="327"/>
        </pc:sldMkLst>
        <pc:spChg chg="mod">
          <ac:chgData name="Scelo Hlope" userId="228367d7f45710f7" providerId="LiveId" clId="{06EDBD95-2F5E-4686-BC42-C8EF758974AE}" dt="2024-02-13T05:24:19.504" v="94"/>
          <ac:spMkLst>
            <pc:docMk/>
            <pc:sldMk cId="3322117682" sldId="327"/>
            <ac:spMk id="3" creationId="{6146F699-B02D-4354-8D26-6DCEDF75F55E}"/>
          </ac:spMkLst>
        </pc:spChg>
        <pc:picChg chg="add mod">
          <ac:chgData name="Scelo Hlope" userId="228367d7f45710f7" providerId="LiveId" clId="{06EDBD95-2F5E-4686-BC42-C8EF758974AE}" dt="2024-02-12T14:29:55.966" v="9" actId="1076"/>
          <ac:picMkLst>
            <pc:docMk/>
            <pc:sldMk cId="3322117682" sldId="327"/>
            <ac:picMk id="8" creationId="{F802E3D1-B385-E610-3612-31E7C0F0B5D0}"/>
          </ac:picMkLst>
        </pc:picChg>
        <pc:picChg chg="del">
          <ac:chgData name="Scelo Hlope" userId="228367d7f45710f7" providerId="LiveId" clId="{06EDBD95-2F5E-4686-BC42-C8EF758974AE}" dt="2024-02-12T14:29:38.126" v="6" actId="478"/>
          <ac:picMkLst>
            <pc:docMk/>
            <pc:sldMk cId="3322117682" sldId="327"/>
            <ac:picMk id="57" creationId="{7339CF35-7D5E-90A4-54DC-DDF46C965575}"/>
          </ac:picMkLst>
        </pc:picChg>
      </pc:sldChg>
      <pc:sldChg chg="add setBg">
        <pc:chgData name="Scelo Hlope" userId="228367d7f45710f7" providerId="LiveId" clId="{06EDBD95-2F5E-4686-BC42-C8EF758974AE}" dt="2024-02-13T04:25:39.792" v="75"/>
        <pc:sldMkLst>
          <pc:docMk/>
          <pc:sldMk cId="3718306615" sldId="332"/>
        </pc:sldMkLst>
      </pc:sldChg>
      <pc:sldChg chg="modSp add mod">
        <pc:chgData name="Scelo Hlope" userId="228367d7f45710f7" providerId="LiveId" clId="{06EDBD95-2F5E-4686-BC42-C8EF758974AE}" dt="2024-02-14T08:27:24.921" v="275" actId="20577"/>
        <pc:sldMkLst>
          <pc:docMk/>
          <pc:sldMk cId="1986036974" sldId="339"/>
        </pc:sldMkLst>
        <pc:spChg chg="mod">
          <ac:chgData name="Scelo Hlope" userId="228367d7f45710f7" providerId="LiveId" clId="{06EDBD95-2F5E-4686-BC42-C8EF758974AE}" dt="2024-02-14T08:27:24.921" v="275" actId="20577"/>
          <ac:spMkLst>
            <pc:docMk/>
            <pc:sldMk cId="1986036974" sldId="339"/>
            <ac:spMk id="76" creationId="{E64009FC-3090-1AB4-F1E7-FF1C08B09660}"/>
          </ac:spMkLst>
        </pc:spChg>
      </pc:sldChg>
      <pc:sldChg chg="addSp modSp mod">
        <pc:chgData name="Scelo Hlope" userId="228367d7f45710f7" providerId="LiveId" clId="{06EDBD95-2F5E-4686-BC42-C8EF758974AE}" dt="2024-02-14T08:27:44.495" v="281" actId="20577"/>
        <pc:sldMkLst>
          <pc:docMk/>
          <pc:sldMk cId="2506817080" sldId="341"/>
        </pc:sldMkLst>
        <pc:spChg chg="mod">
          <ac:chgData name="Scelo Hlope" userId="228367d7f45710f7" providerId="LiveId" clId="{06EDBD95-2F5E-4686-BC42-C8EF758974AE}" dt="2024-02-14T08:27:44.495" v="281" actId="20577"/>
          <ac:spMkLst>
            <pc:docMk/>
            <pc:sldMk cId="2506817080" sldId="341"/>
            <ac:spMk id="117" creationId="{7E859551-5A1E-6F54-945E-589762144336}"/>
          </ac:spMkLst>
        </pc:spChg>
        <pc:picChg chg="add mod">
          <ac:chgData name="Scelo Hlope" userId="228367d7f45710f7" providerId="LiveId" clId="{06EDBD95-2F5E-4686-BC42-C8EF758974AE}" dt="2024-02-13T04:25:56.231" v="76"/>
          <ac:picMkLst>
            <pc:docMk/>
            <pc:sldMk cId="2506817080" sldId="341"/>
            <ac:picMk id="2" creationId="{CA1446DC-EB54-0DC6-99FA-602C354DA924}"/>
          </ac:picMkLst>
        </pc:picChg>
      </pc:sldChg>
      <pc:sldChg chg="addSp modSp mod">
        <pc:chgData name="Scelo Hlope" userId="228367d7f45710f7" providerId="LiveId" clId="{06EDBD95-2F5E-4686-BC42-C8EF758974AE}" dt="2024-02-14T08:28:21.743" v="289" actId="20577"/>
        <pc:sldMkLst>
          <pc:docMk/>
          <pc:sldMk cId="1444897376" sldId="346"/>
        </pc:sldMkLst>
        <pc:spChg chg="mod">
          <ac:chgData name="Scelo Hlope" userId="228367d7f45710f7" providerId="LiveId" clId="{06EDBD95-2F5E-4686-BC42-C8EF758974AE}" dt="2024-02-14T08:25:25.294" v="266" actId="20577"/>
          <ac:spMkLst>
            <pc:docMk/>
            <pc:sldMk cId="1444897376" sldId="346"/>
            <ac:spMk id="66" creationId="{F71D8586-866F-8A06-1B75-B45C4B0F00B9}"/>
          </ac:spMkLst>
        </pc:spChg>
        <pc:spChg chg="mod">
          <ac:chgData name="Scelo Hlope" userId="228367d7f45710f7" providerId="LiveId" clId="{06EDBD95-2F5E-4686-BC42-C8EF758974AE}" dt="2024-02-14T06:23:55.333" v="246" actId="20577"/>
          <ac:spMkLst>
            <pc:docMk/>
            <pc:sldMk cId="1444897376" sldId="346"/>
            <ac:spMk id="104" creationId="{12138756-0574-FF4B-F74E-6491D76623DF}"/>
          </ac:spMkLst>
        </pc:spChg>
        <pc:spChg chg="mod">
          <ac:chgData name="Scelo Hlope" userId="228367d7f45710f7" providerId="LiveId" clId="{06EDBD95-2F5E-4686-BC42-C8EF758974AE}" dt="2024-02-14T08:28:21.743" v="289" actId="20577"/>
          <ac:spMkLst>
            <pc:docMk/>
            <pc:sldMk cId="1444897376" sldId="346"/>
            <ac:spMk id="116" creationId="{122CBF33-33CE-17AE-3594-3B4C0CC581CC}"/>
          </ac:spMkLst>
        </pc:spChg>
        <pc:grpChg chg="mod">
          <ac:chgData name="Scelo Hlope" userId="228367d7f45710f7" providerId="LiveId" clId="{06EDBD95-2F5E-4686-BC42-C8EF758974AE}" dt="2024-02-14T06:16:42.846" v="199" actId="1076"/>
          <ac:grpSpMkLst>
            <pc:docMk/>
            <pc:sldMk cId="1444897376" sldId="346"/>
            <ac:grpSpMk id="78" creationId="{E91D64C7-FD1C-BFC5-4E0E-19E81C93EB8D}"/>
          </ac:grpSpMkLst>
        </pc:grpChg>
        <pc:picChg chg="add mod">
          <ac:chgData name="Scelo Hlope" userId="228367d7f45710f7" providerId="LiveId" clId="{06EDBD95-2F5E-4686-BC42-C8EF758974AE}" dt="2024-02-13T04:26:06.838" v="79"/>
          <ac:picMkLst>
            <pc:docMk/>
            <pc:sldMk cId="1444897376" sldId="346"/>
            <ac:picMk id="2" creationId="{02749DC3-9545-39AD-8223-8F50016A7036}"/>
          </ac:picMkLst>
        </pc:picChg>
      </pc:sldChg>
      <pc:sldChg chg="addSp delSp modSp mod">
        <pc:chgData name="Scelo Hlope" userId="228367d7f45710f7" providerId="LiveId" clId="{06EDBD95-2F5E-4686-BC42-C8EF758974AE}" dt="2024-02-14T08:28:08.328" v="285" actId="20577"/>
        <pc:sldMkLst>
          <pc:docMk/>
          <pc:sldMk cId="3731276217" sldId="348"/>
        </pc:sldMkLst>
        <pc:spChg chg="mod">
          <ac:chgData name="Scelo Hlope" userId="228367d7f45710f7" providerId="LiveId" clId="{06EDBD95-2F5E-4686-BC42-C8EF758974AE}" dt="2024-02-14T05:32:12.794" v="115" actId="113"/>
          <ac:spMkLst>
            <pc:docMk/>
            <pc:sldMk cId="3731276217" sldId="348"/>
            <ac:spMk id="13" creationId="{AAE58926-A042-DFE3-AFF2-E82B39490D55}"/>
          </ac:spMkLst>
        </pc:spChg>
        <pc:spChg chg="add del mod">
          <ac:chgData name="Scelo Hlope" userId="228367d7f45710f7" providerId="LiveId" clId="{06EDBD95-2F5E-4686-BC42-C8EF758974AE}" dt="2024-02-13T04:19:03.811" v="50" actId="1076"/>
          <ac:spMkLst>
            <pc:docMk/>
            <pc:sldMk cId="3731276217" sldId="348"/>
            <ac:spMk id="65" creationId="{C55D0BAF-9442-F7A0-97AA-2D7C10A5C35E}"/>
          </ac:spMkLst>
        </pc:spChg>
        <pc:spChg chg="mod">
          <ac:chgData name="Scelo Hlope" userId="228367d7f45710f7" providerId="LiveId" clId="{06EDBD95-2F5E-4686-BC42-C8EF758974AE}" dt="2024-02-13T04:19:31.295" v="59" actId="20577"/>
          <ac:spMkLst>
            <pc:docMk/>
            <pc:sldMk cId="3731276217" sldId="348"/>
            <ac:spMk id="66" creationId="{48B30ADB-CA48-7B77-4460-04F3EE4D67C9}"/>
          </ac:spMkLst>
        </pc:spChg>
        <pc:spChg chg="mod">
          <ac:chgData name="Scelo Hlope" userId="228367d7f45710f7" providerId="LiveId" clId="{06EDBD95-2F5E-4686-BC42-C8EF758974AE}" dt="2024-02-14T08:28:08.328" v="285" actId="20577"/>
          <ac:spMkLst>
            <pc:docMk/>
            <pc:sldMk cId="3731276217" sldId="348"/>
            <ac:spMk id="91" creationId="{CB9F8BE2-A19C-247B-4E33-B2A895168D88}"/>
          </ac:spMkLst>
        </pc:spChg>
        <pc:picChg chg="add mod">
          <ac:chgData name="Scelo Hlope" userId="228367d7f45710f7" providerId="LiveId" clId="{06EDBD95-2F5E-4686-BC42-C8EF758974AE}" dt="2024-02-13T04:26:03.878" v="78"/>
          <ac:picMkLst>
            <pc:docMk/>
            <pc:sldMk cId="3731276217" sldId="348"/>
            <ac:picMk id="2" creationId="{EBD7E22A-BE37-83FA-0CBC-ED0A14CAD7CC}"/>
          </ac:picMkLst>
        </pc:picChg>
      </pc:sldChg>
      <pc:sldChg chg="modSp mod">
        <pc:chgData name="Scelo Hlope" userId="228367d7f45710f7" providerId="LiveId" clId="{06EDBD95-2F5E-4686-BC42-C8EF758974AE}" dt="2024-02-14T08:27:50.889" v="283" actId="20577"/>
        <pc:sldMkLst>
          <pc:docMk/>
          <pc:sldMk cId="962139297" sldId="350"/>
        </pc:sldMkLst>
        <pc:spChg chg="mod">
          <ac:chgData name="Scelo Hlope" userId="228367d7f45710f7" providerId="LiveId" clId="{06EDBD95-2F5E-4686-BC42-C8EF758974AE}" dt="2024-02-12T14:30:20.179" v="22" actId="20577"/>
          <ac:spMkLst>
            <pc:docMk/>
            <pc:sldMk cId="962139297" sldId="350"/>
            <ac:spMk id="14" creationId="{5E5A5B37-B032-ACFF-8D19-8488188632C8}"/>
          </ac:spMkLst>
        </pc:spChg>
        <pc:spChg chg="mod">
          <ac:chgData name="Scelo Hlope" userId="228367d7f45710f7" providerId="LiveId" clId="{06EDBD95-2F5E-4686-BC42-C8EF758974AE}" dt="2024-02-14T08:27:50.889" v="283" actId="20577"/>
          <ac:spMkLst>
            <pc:docMk/>
            <pc:sldMk cId="962139297" sldId="350"/>
            <ac:spMk id="28" creationId="{45AAD972-B7DC-88DF-0CD2-A8280A5A9ECE}"/>
          </ac:spMkLst>
        </pc:spChg>
      </pc:sldChg>
      <pc:sldChg chg="addSp modSp mod">
        <pc:chgData name="Scelo Hlope" userId="228367d7f45710f7" providerId="LiveId" clId="{06EDBD95-2F5E-4686-BC42-C8EF758974AE}" dt="2024-02-14T08:29:00.974" v="294" actId="20577"/>
        <pc:sldMkLst>
          <pc:docMk/>
          <pc:sldMk cId="2611919563" sldId="351"/>
        </pc:sldMkLst>
        <pc:spChg chg="mod">
          <ac:chgData name="Scelo Hlope" userId="228367d7f45710f7" providerId="LiveId" clId="{06EDBD95-2F5E-4686-BC42-C8EF758974AE}" dt="2024-02-14T08:29:00.974" v="294" actId="20577"/>
          <ac:spMkLst>
            <pc:docMk/>
            <pc:sldMk cId="2611919563" sldId="351"/>
            <ac:spMk id="28" creationId="{13AD5509-31C6-B05A-A3B0-8DD8564949C0}"/>
          </ac:spMkLst>
        </pc:spChg>
        <pc:picChg chg="add mod">
          <ac:chgData name="Scelo Hlope" userId="228367d7f45710f7" providerId="LiveId" clId="{06EDBD95-2F5E-4686-BC42-C8EF758974AE}" dt="2024-02-13T04:26:12.854" v="81"/>
          <ac:picMkLst>
            <pc:docMk/>
            <pc:sldMk cId="2611919563" sldId="351"/>
            <ac:picMk id="2" creationId="{DAB239AE-D7DD-9BD2-E271-554D32C0123C}"/>
          </ac:picMkLst>
        </pc:picChg>
      </pc:sldChg>
      <pc:sldChg chg="del">
        <pc:chgData name="Scelo Hlope" userId="228367d7f45710f7" providerId="LiveId" clId="{06EDBD95-2F5E-4686-BC42-C8EF758974AE}" dt="2024-02-13T04:19:55.895" v="60" actId="47"/>
        <pc:sldMkLst>
          <pc:docMk/>
          <pc:sldMk cId="2482236418" sldId="352"/>
        </pc:sldMkLst>
      </pc:sldChg>
      <pc:sldChg chg="addSp modSp mod">
        <pc:chgData name="Scelo Hlope" userId="228367d7f45710f7" providerId="LiveId" clId="{06EDBD95-2F5E-4686-BC42-C8EF758974AE}" dt="2024-02-14T08:28:53.472" v="291" actId="20577"/>
        <pc:sldMkLst>
          <pc:docMk/>
          <pc:sldMk cId="65760462" sldId="353"/>
        </pc:sldMkLst>
        <pc:spChg chg="mod">
          <ac:chgData name="Scelo Hlope" userId="228367d7f45710f7" providerId="LiveId" clId="{06EDBD95-2F5E-4686-BC42-C8EF758974AE}" dt="2024-02-14T08:28:53.472" v="291" actId="20577"/>
          <ac:spMkLst>
            <pc:docMk/>
            <pc:sldMk cId="65760462" sldId="353"/>
            <ac:spMk id="116" creationId="{122CBF33-33CE-17AE-3594-3B4C0CC581CC}"/>
          </ac:spMkLst>
        </pc:spChg>
        <pc:picChg chg="add mod">
          <ac:chgData name="Scelo Hlope" userId="228367d7f45710f7" providerId="LiveId" clId="{06EDBD95-2F5E-4686-BC42-C8EF758974AE}" dt="2024-02-13T04:26:09.733" v="80"/>
          <ac:picMkLst>
            <pc:docMk/>
            <pc:sldMk cId="65760462" sldId="353"/>
            <ac:picMk id="2" creationId="{D973BF23-787B-183D-3743-3A04C98E1393}"/>
          </ac:picMkLst>
        </pc:picChg>
      </pc:sldChg>
      <pc:sldChg chg="delSp modSp add mod">
        <pc:chgData name="Scelo Hlope" userId="228367d7f45710f7" providerId="LiveId" clId="{06EDBD95-2F5E-4686-BC42-C8EF758974AE}" dt="2024-02-14T08:28:15.208" v="287" actId="20577"/>
        <pc:sldMkLst>
          <pc:docMk/>
          <pc:sldMk cId="2303954569" sldId="354"/>
        </pc:sldMkLst>
        <pc:spChg chg="mod ord">
          <ac:chgData name="Scelo Hlope" userId="228367d7f45710f7" providerId="LiveId" clId="{06EDBD95-2F5E-4686-BC42-C8EF758974AE}" dt="2024-02-14T05:55:39.879" v="149" actId="166"/>
          <ac:spMkLst>
            <pc:docMk/>
            <pc:sldMk cId="2303954569" sldId="354"/>
            <ac:spMk id="7" creationId="{60BA2B81-CBE0-DF36-3465-A0650E25E879}"/>
          </ac:spMkLst>
        </pc:spChg>
        <pc:spChg chg="mod">
          <ac:chgData name="Scelo Hlope" userId="228367d7f45710f7" providerId="LiveId" clId="{06EDBD95-2F5E-4686-BC42-C8EF758974AE}" dt="2024-02-14T06:23:16.250" v="244" actId="20577"/>
          <ac:spMkLst>
            <pc:docMk/>
            <pc:sldMk cId="2303954569" sldId="354"/>
            <ac:spMk id="13" creationId="{88C01716-FD7D-6102-C523-94051A15F60F}"/>
          </ac:spMkLst>
        </pc:spChg>
        <pc:spChg chg="del">
          <ac:chgData name="Scelo Hlope" userId="228367d7f45710f7" providerId="LiveId" clId="{06EDBD95-2F5E-4686-BC42-C8EF758974AE}" dt="2024-02-14T06:17:27.311" v="203" actId="478"/>
          <ac:spMkLst>
            <pc:docMk/>
            <pc:sldMk cId="2303954569" sldId="354"/>
            <ac:spMk id="24" creationId="{2DA28805-9B78-90A5-E2A7-2C3B59117505}"/>
          </ac:spMkLst>
        </pc:spChg>
        <pc:spChg chg="del">
          <ac:chgData name="Scelo Hlope" userId="228367d7f45710f7" providerId="LiveId" clId="{06EDBD95-2F5E-4686-BC42-C8EF758974AE}" dt="2024-02-14T05:54:55.042" v="121" actId="478"/>
          <ac:spMkLst>
            <pc:docMk/>
            <pc:sldMk cId="2303954569" sldId="354"/>
            <ac:spMk id="65" creationId="{053E14A1-577A-9360-33D3-44254A2591A9}"/>
          </ac:spMkLst>
        </pc:spChg>
        <pc:spChg chg="del">
          <ac:chgData name="Scelo Hlope" userId="228367d7f45710f7" providerId="LiveId" clId="{06EDBD95-2F5E-4686-BC42-C8EF758974AE}" dt="2024-02-14T05:54:57.209" v="122" actId="478"/>
          <ac:spMkLst>
            <pc:docMk/>
            <pc:sldMk cId="2303954569" sldId="354"/>
            <ac:spMk id="66" creationId="{74637B08-BF1D-8263-99BD-59931BF3DD86}"/>
          </ac:spMkLst>
        </pc:spChg>
        <pc:spChg chg="mod">
          <ac:chgData name="Scelo Hlope" userId="228367d7f45710f7" providerId="LiveId" clId="{06EDBD95-2F5E-4686-BC42-C8EF758974AE}" dt="2024-02-14T08:28:15.208" v="287" actId="20577"/>
          <ac:spMkLst>
            <pc:docMk/>
            <pc:sldMk cId="2303954569" sldId="354"/>
            <ac:spMk id="91" creationId="{0B72F363-E986-6A72-B452-A5A9E387F12F}"/>
          </ac:spMkLst>
        </pc:spChg>
        <pc:picChg chg="mod modCrop">
          <ac:chgData name="Scelo Hlope" userId="228367d7f45710f7" providerId="LiveId" clId="{06EDBD95-2F5E-4686-BC42-C8EF758974AE}" dt="2024-02-14T06:23:27.517" v="245" actId="14100"/>
          <ac:picMkLst>
            <pc:docMk/>
            <pc:sldMk cId="2303954569" sldId="354"/>
            <ac:picMk id="3" creationId="{2934652B-7883-A7B8-1D88-FEB33FD6159A}"/>
          </ac:picMkLst>
        </pc:picChg>
        <pc:picChg chg="del">
          <ac:chgData name="Scelo Hlope" userId="228367d7f45710f7" providerId="LiveId" clId="{06EDBD95-2F5E-4686-BC42-C8EF758974AE}" dt="2024-02-14T05:54:43.788" v="118" actId="478"/>
          <ac:picMkLst>
            <pc:docMk/>
            <pc:sldMk cId="2303954569" sldId="354"/>
            <ac:picMk id="72" creationId="{1297A02D-3E1C-7700-2F78-97CCA89F980C}"/>
          </ac:picMkLst>
        </pc:picChg>
        <pc:picChg chg="del">
          <ac:chgData name="Scelo Hlope" userId="228367d7f45710f7" providerId="LiveId" clId="{06EDBD95-2F5E-4686-BC42-C8EF758974AE}" dt="2024-02-14T05:54:44.900" v="119" actId="478"/>
          <ac:picMkLst>
            <pc:docMk/>
            <pc:sldMk cId="2303954569" sldId="354"/>
            <ac:picMk id="79" creationId="{92E09210-CEE2-1AEA-97B4-A2FD439BFC6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E0178-03FD-4711-8BE0-9AC3AE7B335B}" type="datetimeFigureOut">
              <a:rPr lang="en-GB" smtClean="0"/>
              <a:t>12/02/2024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D8EF0-B052-485C-BC7D-94B45CE596D5}" type="slidenum">
              <a:rPr lang="en-GB" smtClean="0"/>
              <a:t>‹#›</a:t>
            </a:fld>
            <a:endParaRPr lang="en-GB"/>
          </a:p>
        </p:txBody>
      </p:sp>
    </p:spTree>
    <p:extLst>
      <p:ext uri="{BB962C8B-B14F-4D97-AF65-F5344CB8AC3E}">
        <p14:creationId xmlns:p14="http://schemas.microsoft.com/office/powerpoint/2010/main" val="3222933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8D8EF0-B052-485C-BC7D-94B45CE596D5}" type="slidenum">
              <a:rPr lang="en-GB" smtClean="0"/>
              <a:t>2</a:t>
            </a:fld>
            <a:endParaRPr lang="en-GB"/>
          </a:p>
        </p:txBody>
      </p:sp>
    </p:spTree>
    <p:extLst>
      <p:ext uri="{BB962C8B-B14F-4D97-AF65-F5344CB8AC3E}">
        <p14:creationId xmlns:p14="http://schemas.microsoft.com/office/powerpoint/2010/main" val="48838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E6DD49B-8449-4368-ACF9-CAFE5F914006}"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52330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6DD49B-8449-4368-ACF9-CAFE5F914006}"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84922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6DD49B-8449-4368-ACF9-CAFE5F914006}"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094468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3_Title Only">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41C37CD-2163-45AF-986A-6FA686FECEB7}"/>
              </a:ext>
            </a:extLst>
          </p:cNvPr>
          <p:cNvSpPr>
            <a:spLocks noGrp="1"/>
          </p:cNvSpPr>
          <p:nvPr>
            <p:ph type="pic" sz="quarter" idx="21"/>
          </p:nvPr>
        </p:nvSpPr>
        <p:spPr>
          <a:xfrm>
            <a:off x="6561663" y="3863914"/>
            <a:ext cx="1548630" cy="2071257"/>
          </a:xfrm>
          <a:custGeom>
            <a:avLst/>
            <a:gdLst>
              <a:gd name="connsiteX0" fmla="*/ 0 w 1548630"/>
              <a:gd name="connsiteY0" fmla="*/ 0 h 2071257"/>
              <a:gd name="connsiteX1" fmla="*/ 1548630 w 1548630"/>
              <a:gd name="connsiteY1" fmla="*/ 0 h 2071257"/>
              <a:gd name="connsiteX2" fmla="*/ 1548630 w 1548630"/>
              <a:gd name="connsiteY2" fmla="*/ 2071257 h 2071257"/>
              <a:gd name="connsiteX3" fmla="*/ 0 w 1548630"/>
              <a:gd name="connsiteY3" fmla="*/ 2071257 h 2071257"/>
            </a:gdLst>
            <a:ahLst/>
            <a:cxnLst>
              <a:cxn ang="0">
                <a:pos x="connsiteX0" y="connsiteY0"/>
              </a:cxn>
              <a:cxn ang="0">
                <a:pos x="connsiteX1" y="connsiteY1"/>
              </a:cxn>
              <a:cxn ang="0">
                <a:pos x="connsiteX2" y="connsiteY2"/>
              </a:cxn>
              <a:cxn ang="0">
                <a:pos x="connsiteX3" y="connsiteY3"/>
              </a:cxn>
            </a:cxnLst>
            <a:rect l="l" t="t" r="r" b="b"/>
            <a:pathLst>
              <a:path w="1548630" h="2071257">
                <a:moveTo>
                  <a:pt x="0" y="0"/>
                </a:moveTo>
                <a:lnTo>
                  <a:pt x="1548630" y="0"/>
                </a:lnTo>
                <a:lnTo>
                  <a:pt x="1548630" y="2071257"/>
                </a:lnTo>
                <a:lnTo>
                  <a:pt x="0" y="2071257"/>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ADA8AE33-BF71-4454-8D71-6A3C8E5CBAD3}"/>
              </a:ext>
            </a:extLst>
          </p:cNvPr>
          <p:cNvSpPr>
            <a:spLocks noGrp="1"/>
          </p:cNvSpPr>
          <p:nvPr>
            <p:ph type="pic" sz="quarter" idx="20"/>
          </p:nvPr>
        </p:nvSpPr>
        <p:spPr>
          <a:xfrm>
            <a:off x="2302939" y="1862084"/>
            <a:ext cx="4258726" cy="4073087"/>
          </a:xfrm>
          <a:custGeom>
            <a:avLst/>
            <a:gdLst>
              <a:gd name="connsiteX0" fmla="*/ 0 w 4258726"/>
              <a:gd name="connsiteY0" fmla="*/ 0 h 4073087"/>
              <a:gd name="connsiteX1" fmla="*/ 4258726 w 4258726"/>
              <a:gd name="connsiteY1" fmla="*/ 0 h 4073087"/>
              <a:gd name="connsiteX2" fmla="*/ 4258726 w 4258726"/>
              <a:gd name="connsiteY2" fmla="*/ 4073087 h 4073087"/>
              <a:gd name="connsiteX3" fmla="*/ 0 w 4258726"/>
              <a:gd name="connsiteY3" fmla="*/ 4073087 h 4073087"/>
            </a:gdLst>
            <a:ahLst/>
            <a:cxnLst>
              <a:cxn ang="0">
                <a:pos x="connsiteX0" y="connsiteY0"/>
              </a:cxn>
              <a:cxn ang="0">
                <a:pos x="connsiteX1" y="connsiteY1"/>
              </a:cxn>
              <a:cxn ang="0">
                <a:pos x="connsiteX2" y="connsiteY2"/>
              </a:cxn>
              <a:cxn ang="0">
                <a:pos x="connsiteX3" y="connsiteY3"/>
              </a:cxn>
            </a:cxnLst>
            <a:rect l="l" t="t" r="r" b="b"/>
            <a:pathLst>
              <a:path w="4258726" h="4073087">
                <a:moveTo>
                  <a:pt x="0" y="0"/>
                </a:moveTo>
                <a:lnTo>
                  <a:pt x="4258726" y="0"/>
                </a:lnTo>
                <a:lnTo>
                  <a:pt x="4258726" y="4073087"/>
                </a:lnTo>
                <a:lnTo>
                  <a:pt x="0" y="4073087"/>
                </a:lnTo>
                <a:close/>
              </a:path>
            </a:pathLst>
          </a:custGeom>
        </p:spPr>
        <p:txBody>
          <a:bodyPr wrap="square">
            <a:noAutofit/>
          </a:bodyPr>
          <a:lstStyle/>
          <a:p>
            <a:endParaRPr lang="en-US" dirty="0"/>
          </a:p>
        </p:txBody>
      </p:sp>
      <p:sp>
        <p:nvSpPr>
          <p:cNvPr id="10" name="Picture Placeholder 9">
            <a:extLst>
              <a:ext uri="{FF2B5EF4-FFF2-40B4-BE49-F238E27FC236}">
                <a16:creationId xmlns:a16="http://schemas.microsoft.com/office/drawing/2014/main" id="{37EC474C-22E7-4E98-89DB-118FBC3D3DC7}"/>
              </a:ext>
            </a:extLst>
          </p:cNvPr>
          <p:cNvSpPr>
            <a:spLocks noGrp="1"/>
          </p:cNvSpPr>
          <p:nvPr>
            <p:ph type="pic" sz="quarter" idx="19"/>
          </p:nvPr>
        </p:nvSpPr>
        <p:spPr>
          <a:xfrm>
            <a:off x="0" y="1862083"/>
            <a:ext cx="2302937" cy="2645898"/>
          </a:xfrm>
          <a:custGeom>
            <a:avLst/>
            <a:gdLst>
              <a:gd name="connsiteX0" fmla="*/ 0 w 2302937"/>
              <a:gd name="connsiteY0" fmla="*/ 0 h 2645898"/>
              <a:gd name="connsiteX1" fmla="*/ 2302937 w 2302937"/>
              <a:gd name="connsiteY1" fmla="*/ 0 h 2645898"/>
              <a:gd name="connsiteX2" fmla="*/ 2302937 w 2302937"/>
              <a:gd name="connsiteY2" fmla="*/ 2645898 h 2645898"/>
              <a:gd name="connsiteX3" fmla="*/ 0 w 2302937"/>
              <a:gd name="connsiteY3" fmla="*/ 2645898 h 2645898"/>
            </a:gdLst>
            <a:ahLst/>
            <a:cxnLst>
              <a:cxn ang="0">
                <a:pos x="connsiteX0" y="connsiteY0"/>
              </a:cxn>
              <a:cxn ang="0">
                <a:pos x="connsiteX1" y="connsiteY1"/>
              </a:cxn>
              <a:cxn ang="0">
                <a:pos x="connsiteX2" y="connsiteY2"/>
              </a:cxn>
              <a:cxn ang="0">
                <a:pos x="connsiteX3" y="connsiteY3"/>
              </a:cxn>
            </a:cxnLst>
            <a:rect l="l" t="t" r="r" b="b"/>
            <a:pathLst>
              <a:path w="2302937" h="2645898">
                <a:moveTo>
                  <a:pt x="0" y="0"/>
                </a:moveTo>
                <a:lnTo>
                  <a:pt x="2302937" y="0"/>
                </a:lnTo>
                <a:lnTo>
                  <a:pt x="2302937" y="2645898"/>
                </a:lnTo>
                <a:lnTo>
                  <a:pt x="0" y="264589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83659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D380E1C-D1FC-7A08-F44D-E1E9C8F45C3B}"/>
              </a:ext>
            </a:extLst>
          </p:cNvPr>
          <p:cNvSpPr>
            <a:spLocks noGrp="1"/>
          </p:cNvSpPr>
          <p:nvPr>
            <p:ph type="pic" sz="quarter" idx="10"/>
          </p:nvPr>
        </p:nvSpPr>
        <p:spPr>
          <a:xfrm>
            <a:off x="0" y="0"/>
            <a:ext cx="12192000" cy="6858000"/>
          </a:xfrm>
        </p:spPr>
        <p:txBody>
          <a:bodyPr anchor="ctr">
            <a:normAutofit/>
          </a:bodyPr>
          <a:lstStyle>
            <a:lvl1pPr marL="0" indent="0" algn="ctr">
              <a:buNone/>
              <a:defRPr sz="100"/>
            </a:lvl1pPr>
          </a:lstStyle>
          <a:p>
            <a:endParaRPr lang="en-ID"/>
          </a:p>
        </p:txBody>
      </p:sp>
    </p:spTree>
    <p:extLst>
      <p:ext uri="{BB962C8B-B14F-4D97-AF65-F5344CB8AC3E}">
        <p14:creationId xmlns:p14="http://schemas.microsoft.com/office/powerpoint/2010/main" val="1412978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6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47A82F-44F5-4B14-BEDF-60789CAA595C}"/>
              </a:ext>
            </a:extLst>
          </p:cNvPr>
          <p:cNvSpPr>
            <a:spLocks noGrp="1"/>
          </p:cNvSpPr>
          <p:nvPr>
            <p:ph type="pic" sz="quarter" idx="20"/>
          </p:nvPr>
        </p:nvSpPr>
        <p:spPr>
          <a:xfrm>
            <a:off x="820241" y="2020824"/>
            <a:ext cx="3218688" cy="4151376"/>
          </a:xfrm>
          <a:custGeom>
            <a:avLst/>
            <a:gdLst>
              <a:gd name="connsiteX0" fmla="*/ 58001 w 3218688"/>
              <a:gd name="connsiteY0" fmla="*/ 0 h 4151376"/>
              <a:gd name="connsiteX1" fmla="*/ 3160687 w 3218688"/>
              <a:gd name="connsiteY1" fmla="*/ 0 h 4151376"/>
              <a:gd name="connsiteX2" fmla="*/ 3218688 w 3218688"/>
              <a:gd name="connsiteY2" fmla="*/ 58001 h 4151376"/>
              <a:gd name="connsiteX3" fmla="*/ 3218688 w 3218688"/>
              <a:gd name="connsiteY3" fmla="*/ 4093375 h 4151376"/>
              <a:gd name="connsiteX4" fmla="*/ 3160687 w 3218688"/>
              <a:gd name="connsiteY4" fmla="*/ 4151376 h 4151376"/>
              <a:gd name="connsiteX5" fmla="*/ 58001 w 3218688"/>
              <a:gd name="connsiteY5" fmla="*/ 4151376 h 4151376"/>
              <a:gd name="connsiteX6" fmla="*/ 0 w 3218688"/>
              <a:gd name="connsiteY6" fmla="*/ 4093375 h 4151376"/>
              <a:gd name="connsiteX7" fmla="*/ 0 w 3218688"/>
              <a:gd name="connsiteY7" fmla="*/ 58001 h 4151376"/>
              <a:gd name="connsiteX8" fmla="*/ 58001 w 3218688"/>
              <a:gd name="connsiteY8" fmla="*/ 0 h 41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688" h="4151376">
                <a:moveTo>
                  <a:pt x="58001" y="0"/>
                </a:moveTo>
                <a:lnTo>
                  <a:pt x="3160687" y="0"/>
                </a:lnTo>
                <a:cubicBezTo>
                  <a:pt x="3192720" y="0"/>
                  <a:pt x="3218688" y="25968"/>
                  <a:pt x="3218688" y="58001"/>
                </a:cubicBezTo>
                <a:lnTo>
                  <a:pt x="3218688" y="4093375"/>
                </a:lnTo>
                <a:cubicBezTo>
                  <a:pt x="3218688" y="4125408"/>
                  <a:pt x="3192720" y="4151376"/>
                  <a:pt x="3160687" y="4151376"/>
                </a:cubicBezTo>
                <a:lnTo>
                  <a:pt x="58001" y="4151376"/>
                </a:lnTo>
                <a:cubicBezTo>
                  <a:pt x="25968" y="4151376"/>
                  <a:pt x="0" y="4125408"/>
                  <a:pt x="0" y="4093375"/>
                </a:cubicBezTo>
                <a:lnTo>
                  <a:pt x="0" y="58001"/>
                </a:lnTo>
                <a:cubicBezTo>
                  <a:pt x="0" y="25968"/>
                  <a:pt x="25968" y="0"/>
                  <a:pt x="58001" y="0"/>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165610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3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2013628-B577-4292-B07F-D72B9DC25170}"/>
              </a:ext>
            </a:extLst>
          </p:cNvPr>
          <p:cNvSpPr>
            <a:spLocks noGrp="1"/>
          </p:cNvSpPr>
          <p:nvPr>
            <p:ph type="pic" sz="quarter" idx="20"/>
          </p:nvPr>
        </p:nvSpPr>
        <p:spPr>
          <a:xfrm>
            <a:off x="9425" y="2"/>
            <a:ext cx="12175930" cy="5738812"/>
          </a:xfrm>
          <a:custGeom>
            <a:avLst/>
            <a:gdLst>
              <a:gd name="connsiteX0" fmla="*/ 0 w 12175930"/>
              <a:gd name="connsiteY0" fmla="*/ 0 h 5738812"/>
              <a:gd name="connsiteX1" fmla="*/ 12175930 w 12175930"/>
              <a:gd name="connsiteY1" fmla="*/ 0 h 5738812"/>
              <a:gd name="connsiteX2" fmla="*/ 12175930 w 12175930"/>
              <a:gd name="connsiteY2" fmla="*/ 5128452 h 5738812"/>
              <a:gd name="connsiteX3" fmla="*/ 12000995 w 12175930"/>
              <a:gd name="connsiteY3" fmla="*/ 5217710 h 5738812"/>
              <a:gd name="connsiteX4" fmla="*/ 6149224 w 12175930"/>
              <a:gd name="connsiteY4" fmla="*/ 4987943 h 5738812"/>
              <a:gd name="connsiteX5" fmla="*/ 115133 w 12175930"/>
              <a:gd name="connsiteY5" fmla="*/ 5184360 h 5738812"/>
              <a:gd name="connsiteX6" fmla="*/ 0 w 12175930"/>
              <a:gd name="connsiteY6" fmla="*/ 5236206 h 573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930" h="5738812">
                <a:moveTo>
                  <a:pt x="0" y="0"/>
                </a:moveTo>
                <a:lnTo>
                  <a:pt x="12175930" y="0"/>
                </a:lnTo>
                <a:lnTo>
                  <a:pt x="12175930" y="5128452"/>
                </a:lnTo>
                <a:lnTo>
                  <a:pt x="12000995" y="5217710"/>
                </a:lnTo>
                <a:cubicBezTo>
                  <a:pt x="10898693" y="5738691"/>
                  <a:pt x="8871307" y="6157713"/>
                  <a:pt x="6149224" y="4987943"/>
                </a:cubicBezTo>
                <a:cubicBezTo>
                  <a:pt x="3636530" y="3908156"/>
                  <a:pt x="1184236" y="4713967"/>
                  <a:pt x="115133" y="5184360"/>
                </a:cubicBezTo>
                <a:lnTo>
                  <a:pt x="0" y="523620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1" name="Picture Placeholder 10">
            <a:extLst>
              <a:ext uri="{FF2B5EF4-FFF2-40B4-BE49-F238E27FC236}">
                <a16:creationId xmlns:a16="http://schemas.microsoft.com/office/drawing/2014/main" id="{6C7E57F5-0B22-445D-AFD0-8A319FEDA4E2}"/>
              </a:ext>
            </a:extLst>
          </p:cNvPr>
          <p:cNvSpPr>
            <a:spLocks noGrp="1"/>
          </p:cNvSpPr>
          <p:nvPr>
            <p:ph type="pic" sz="quarter" idx="21"/>
          </p:nvPr>
        </p:nvSpPr>
        <p:spPr>
          <a:xfrm>
            <a:off x="6293210" y="867869"/>
            <a:ext cx="5122262" cy="5122262"/>
          </a:xfrm>
          <a:custGeom>
            <a:avLst/>
            <a:gdLst>
              <a:gd name="connsiteX0" fmla="*/ 2561131 w 5122262"/>
              <a:gd name="connsiteY0" fmla="*/ 0 h 5122262"/>
              <a:gd name="connsiteX1" fmla="*/ 5122262 w 5122262"/>
              <a:gd name="connsiteY1" fmla="*/ 2561131 h 5122262"/>
              <a:gd name="connsiteX2" fmla="*/ 2561131 w 5122262"/>
              <a:gd name="connsiteY2" fmla="*/ 5122262 h 5122262"/>
              <a:gd name="connsiteX3" fmla="*/ 0 w 5122262"/>
              <a:gd name="connsiteY3" fmla="*/ 2561131 h 5122262"/>
              <a:gd name="connsiteX4" fmla="*/ 2561131 w 5122262"/>
              <a:gd name="connsiteY4" fmla="*/ 0 h 512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262" h="5122262">
                <a:moveTo>
                  <a:pt x="2561131" y="0"/>
                </a:moveTo>
                <a:cubicBezTo>
                  <a:pt x="3975605" y="0"/>
                  <a:pt x="5122262" y="1146657"/>
                  <a:pt x="5122262" y="2561131"/>
                </a:cubicBezTo>
                <a:cubicBezTo>
                  <a:pt x="5122262" y="3975605"/>
                  <a:pt x="3975605" y="5122262"/>
                  <a:pt x="2561131" y="5122262"/>
                </a:cubicBezTo>
                <a:cubicBezTo>
                  <a:pt x="1146657" y="5122262"/>
                  <a:pt x="0" y="3975605"/>
                  <a:pt x="0" y="2561131"/>
                </a:cubicBezTo>
                <a:cubicBezTo>
                  <a:pt x="0" y="1146657"/>
                  <a:pt x="1146657" y="0"/>
                  <a:pt x="256113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754232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2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6B1FE8C-A490-4E31-9BBE-65706C79E46C}"/>
              </a:ext>
            </a:extLst>
          </p:cNvPr>
          <p:cNvSpPr>
            <a:spLocks noGrp="1"/>
          </p:cNvSpPr>
          <p:nvPr>
            <p:ph type="pic" sz="quarter" idx="21"/>
          </p:nvPr>
        </p:nvSpPr>
        <p:spPr>
          <a:xfrm>
            <a:off x="6619411" y="1603094"/>
            <a:ext cx="3440298" cy="3440298"/>
          </a:xfrm>
          <a:custGeom>
            <a:avLst/>
            <a:gdLst>
              <a:gd name="connsiteX0" fmla="*/ 1720149 w 3440298"/>
              <a:gd name="connsiteY0" fmla="*/ 0 h 3440298"/>
              <a:gd name="connsiteX1" fmla="*/ 3440298 w 3440298"/>
              <a:gd name="connsiteY1" fmla="*/ 1720149 h 3440298"/>
              <a:gd name="connsiteX2" fmla="*/ 1720149 w 3440298"/>
              <a:gd name="connsiteY2" fmla="*/ 3440298 h 3440298"/>
              <a:gd name="connsiteX3" fmla="*/ 0 w 3440298"/>
              <a:gd name="connsiteY3" fmla="*/ 1720149 h 3440298"/>
              <a:gd name="connsiteX4" fmla="*/ 1720149 w 3440298"/>
              <a:gd name="connsiteY4" fmla="*/ 0 h 344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298" h="3440298">
                <a:moveTo>
                  <a:pt x="1720149" y="0"/>
                </a:moveTo>
                <a:cubicBezTo>
                  <a:pt x="2670161" y="0"/>
                  <a:pt x="3440298" y="770137"/>
                  <a:pt x="3440298" y="1720149"/>
                </a:cubicBezTo>
                <a:cubicBezTo>
                  <a:pt x="3440298" y="2670161"/>
                  <a:pt x="2670161" y="3440298"/>
                  <a:pt x="1720149" y="3440298"/>
                </a:cubicBezTo>
                <a:cubicBezTo>
                  <a:pt x="770137" y="3440298"/>
                  <a:pt x="0" y="2670161"/>
                  <a:pt x="0" y="1720149"/>
                </a:cubicBezTo>
                <a:cubicBezTo>
                  <a:pt x="0" y="770137"/>
                  <a:pt x="770137" y="0"/>
                  <a:pt x="1720149" y="0"/>
                </a:cubicBez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ED9B88CF-4055-4977-BAB0-42D606CA3D31}"/>
              </a:ext>
            </a:extLst>
          </p:cNvPr>
          <p:cNvSpPr>
            <a:spLocks noGrp="1"/>
          </p:cNvSpPr>
          <p:nvPr>
            <p:ph type="pic" sz="quarter" idx="20"/>
          </p:nvPr>
        </p:nvSpPr>
        <p:spPr>
          <a:xfrm>
            <a:off x="493491" y="1694197"/>
            <a:ext cx="10860311" cy="3258093"/>
          </a:xfrm>
          <a:custGeom>
            <a:avLst/>
            <a:gdLst>
              <a:gd name="connsiteX0" fmla="*/ 9006305 w 10860311"/>
              <a:gd name="connsiteY0" fmla="*/ 0 h 3258093"/>
              <a:gd name="connsiteX1" fmla="*/ 9231264 w 10860311"/>
              <a:gd name="connsiteY1" fmla="*/ 0 h 3258093"/>
              <a:gd name="connsiteX2" fmla="*/ 10860311 w 10860311"/>
              <a:gd name="connsiteY2" fmla="*/ 1629047 h 3258093"/>
              <a:gd name="connsiteX3" fmla="*/ 9231264 w 10860311"/>
              <a:gd name="connsiteY3" fmla="*/ 3258093 h 3258093"/>
              <a:gd name="connsiteX4" fmla="*/ 9006306 w 10860311"/>
              <a:gd name="connsiteY4" fmla="*/ 3258093 h 3258093"/>
              <a:gd name="connsiteX5" fmla="*/ 9099074 w 10860311"/>
              <a:gd name="connsiteY5" fmla="*/ 3188722 h 3258093"/>
              <a:gd name="connsiteX6" fmla="*/ 9834613 w 10860311"/>
              <a:gd name="connsiteY6" fmla="*/ 1629047 h 3258093"/>
              <a:gd name="connsiteX7" fmla="*/ 9099074 w 10860311"/>
              <a:gd name="connsiteY7" fmla="*/ 69372 h 3258093"/>
              <a:gd name="connsiteX8" fmla="*/ 1629047 w 10860311"/>
              <a:gd name="connsiteY8" fmla="*/ 0 h 3258093"/>
              <a:gd name="connsiteX9" fmla="*/ 6620472 w 10860311"/>
              <a:gd name="connsiteY9" fmla="*/ 0 h 3258093"/>
              <a:gd name="connsiteX10" fmla="*/ 6527702 w 10860311"/>
              <a:gd name="connsiteY10" fmla="*/ 69372 h 3258093"/>
              <a:gd name="connsiteX11" fmla="*/ 5792164 w 10860311"/>
              <a:gd name="connsiteY11" fmla="*/ 1629047 h 3258093"/>
              <a:gd name="connsiteX12" fmla="*/ 6527702 w 10860311"/>
              <a:gd name="connsiteY12" fmla="*/ 3188722 h 3258093"/>
              <a:gd name="connsiteX13" fmla="*/ 6620472 w 10860311"/>
              <a:gd name="connsiteY13" fmla="*/ 3258093 h 3258093"/>
              <a:gd name="connsiteX14" fmla="*/ 1629047 w 10860311"/>
              <a:gd name="connsiteY14" fmla="*/ 3258093 h 3258093"/>
              <a:gd name="connsiteX15" fmla="*/ 0 w 10860311"/>
              <a:gd name="connsiteY15" fmla="*/ 1629047 h 3258093"/>
              <a:gd name="connsiteX16" fmla="*/ 1629047 w 10860311"/>
              <a:gd name="connsiteY16" fmla="*/ 0 h 325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60311" h="3258093">
                <a:moveTo>
                  <a:pt x="9006305" y="0"/>
                </a:moveTo>
                <a:lnTo>
                  <a:pt x="9231264" y="0"/>
                </a:lnTo>
                <a:cubicBezTo>
                  <a:pt x="10130961" y="0"/>
                  <a:pt x="10860311" y="729349"/>
                  <a:pt x="10860311" y="1629047"/>
                </a:cubicBezTo>
                <a:cubicBezTo>
                  <a:pt x="10860311" y="2528745"/>
                  <a:pt x="10130961" y="3258093"/>
                  <a:pt x="9231264" y="3258093"/>
                </a:cubicBezTo>
                <a:lnTo>
                  <a:pt x="9006306" y="3258093"/>
                </a:lnTo>
                <a:lnTo>
                  <a:pt x="9099074" y="3188722"/>
                </a:lnTo>
                <a:cubicBezTo>
                  <a:pt x="9548286" y="2817999"/>
                  <a:pt x="9834613" y="2256961"/>
                  <a:pt x="9834613" y="1629047"/>
                </a:cubicBezTo>
                <a:cubicBezTo>
                  <a:pt x="9834613" y="1001133"/>
                  <a:pt x="9548286" y="440094"/>
                  <a:pt x="9099074" y="69372"/>
                </a:cubicBezTo>
                <a:close/>
                <a:moveTo>
                  <a:pt x="1629047" y="0"/>
                </a:moveTo>
                <a:lnTo>
                  <a:pt x="6620472" y="0"/>
                </a:lnTo>
                <a:lnTo>
                  <a:pt x="6527702" y="69372"/>
                </a:lnTo>
                <a:cubicBezTo>
                  <a:pt x="6078491" y="440094"/>
                  <a:pt x="5792164" y="1001133"/>
                  <a:pt x="5792164" y="1629047"/>
                </a:cubicBezTo>
                <a:cubicBezTo>
                  <a:pt x="5792164" y="2256961"/>
                  <a:pt x="6078491" y="2817999"/>
                  <a:pt x="6527702" y="3188722"/>
                </a:cubicBezTo>
                <a:lnTo>
                  <a:pt x="6620472" y="3258093"/>
                </a:lnTo>
                <a:lnTo>
                  <a:pt x="1629047" y="3258093"/>
                </a:lnTo>
                <a:cubicBezTo>
                  <a:pt x="729349" y="3258093"/>
                  <a:pt x="0" y="2528745"/>
                  <a:pt x="0" y="1629047"/>
                </a:cubicBezTo>
                <a:cubicBezTo>
                  <a:pt x="0" y="729349"/>
                  <a:pt x="729349" y="0"/>
                  <a:pt x="1629047" y="0"/>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068168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55A1DD-4434-47D4-8470-18986A20ABAD}"/>
              </a:ext>
            </a:extLst>
          </p:cNvPr>
          <p:cNvSpPr/>
          <p:nvPr userDrawn="1"/>
        </p:nvSpPr>
        <p:spPr>
          <a:xfrm>
            <a:off x="0" y="0"/>
            <a:ext cx="1219200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9" name="Picture Placeholder 8">
            <a:extLst>
              <a:ext uri="{FF2B5EF4-FFF2-40B4-BE49-F238E27FC236}">
                <a16:creationId xmlns:a16="http://schemas.microsoft.com/office/drawing/2014/main" id="{A9676D9B-BAD4-494C-B108-4D848381551D}"/>
              </a:ext>
            </a:extLst>
          </p:cNvPr>
          <p:cNvSpPr>
            <a:spLocks noGrp="1"/>
          </p:cNvSpPr>
          <p:nvPr>
            <p:ph type="pic" sz="quarter" idx="20"/>
          </p:nvPr>
        </p:nvSpPr>
        <p:spPr>
          <a:xfrm>
            <a:off x="534529" y="1041101"/>
            <a:ext cx="11122945" cy="3336883"/>
          </a:xfrm>
          <a:custGeom>
            <a:avLst/>
            <a:gdLst>
              <a:gd name="connsiteX0" fmla="*/ 1529404 w 11122945"/>
              <a:gd name="connsiteY0" fmla="*/ 926360 h 3336883"/>
              <a:gd name="connsiteX1" fmla="*/ 1529404 w 11122945"/>
              <a:gd name="connsiteY1" fmla="*/ 3035085 h 3336883"/>
              <a:gd name="connsiteX2" fmla="*/ 4634560 w 11122945"/>
              <a:gd name="connsiteY2" fmla="*/ 3035085 h 3336883"/>
              <a:gd name="connsiteX3" fmla="*/ 4634560 w 11122945"/>
              <a:gd name="connsiteY3" fmla="*/ 926360 h 3336883"/>
              <a:gd name="connsiteX4" fmla="*/ 1668442 w 11122945"/>
              <a:gd name="connsiteY4" fmla="*/ 0 h 3336883"/>
              <a:gd name="connsiteX5" fmla="*/ 9454503 w 11122945"/>
              <a:gd name="connsiteY5" fmla="*/ 0 h 3336883"/>
              <a:gd name="connsiteX6" fmla="*/ 11122945 w 11122945"/>
              <a:gd name="connsiteY6" fmla="*/ 1668442 h 3336883"/>
              <a:gd name="connsiteX7" fmla="*/ 9454503 w 11122945"/>
              <a:gd name="connsiteY7" fmla="*/ 3336883 h 3336883"/>
              <a:gd name="connsiteX8" fmla="*/ 1668442 w 11122945"/>
              <a:gd name="connsiteY8" fmla="*/ 3336883 h 3336883"/>
              <a:gd name="connsiteX9" fmla="*/ 0 w 11122945"/>
              <a:gd name="connsiteY9" fmla="*/ 1668442 h 3336883"/>
              <a:gd name="connsiteX10" fmla="*/ 1668442 w 11122945"/>
              <a:gd name="connsiteY10" fmla="*/ 0 h 333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22945" h="3336883">
                <a:moveTo>
                  <a:pt x="1529404" y="926360"/>
                </a:moveTo>
                <a:lnTo>
                  <a:pt x="1529404" y="3035085"/>
                </a:lnTo>
                <a:lnTo>
                  <a:pt x="4634560" y="3035085"/>
                </a:lnTo>
                <a:lnTo>
                  <a:pt x="4634560" y="926360"/>
                </a:lnTo>
                <a:close/>
                <a:moveTo>
                  <a:pt x="1668442" y="0"/>
                </a:moveTo>
                <a:lnTo>
                  <a:pt x="9454503" y="0"/>
                </a:lnTo>
                <a:cubicBezTo>
                  <a:pt x="10375958" y="0"/>
                  <a:pt x="11122945" y="746987"/>
                  <a:pt x="11122945" y="1668442"/>
                </a:cubicBezTo>
                <a:cubicBezTo>
                  <a:pt x="11122945" y="2589897"/>
                  <a:pt x="10375958" y="3336883"/>
                  <a:pt x="9454503" y="3336883"/>
                </a:cubicBezTo>
                <a:lnTo>
                  <a:pt x="1668442" y="3336883"/>
                </a:lnTo>
                <a:cubicBezTo>
                  <a:pt x="746987" y="3336883"/>
                  <a:pt x="0" y="2589897"/>
                  <a:pt x="0" y="1668442"/>
                </a:cubicBezTo>
                <a:cubicBezTo>
                  <a:pt x="0" y="746987"/>
                  <a:pt x="746987" y="0"/>
                  <a:pt x="1668442"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002603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0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0F0091-1FC3-4952-BFDD-E2402CA2559A}"/>
              </a:ext>
            </a:extLst>
          </p:cNvPr>
          <p:cNvSpPr>
            <a:spLocks noGrp="1"/>
          </p:cNvSpPr>
          <p:nvPr>
            <p:ph type="pic" sz="quarter" idx="20"/>
          </p:nvPr>
        </p:nvSpPr>
        <p:spPr>
          <a:xfrm>
            <a:off x="2998794" y="2190911"/>
            <a:ext cx="3162682" cy="3942837"/>
          </a:xfrm>
          <a:custGeom>
            <a:avLst/>
            <a:gdLst>
              <a:gd name="connsiteX0" fmla="*/ 0 w 3162682"/>
              <a:gd name="connsiteY0" fmla="*/ 0 h 3942837"/>
              <a:gd name="connsiteX1" fmla="*/ 3162682 w 3162682"/>
              <a:gd name="connsiteY1" fmla="*/ 0 h 3942837"/>
              <a:gd name="connsiteX2" fmla="*/ 3162682 w 3162682"/>
              <a:gd name="connsiteY2" fmla="*/ 3942837 h 3942837"/>
              <a:gd name="connsiteX3" fmla="*/ 0 w 3162682"/>
              <a:gd name="connsiteY3" fmla="*/ 3942837 h 3942837"/>
            </a:gdLst>
            <a:ahLst/>
            <a:cxnLst>
              <a:cxn ang="0">
                <a:pos x="connsiteX0" y="connsiteY0"/>
              </a:cxn>
              <a:cxn ang="0">
                <a:pos x="connsiteX1" y="connsiteY1"/>
              </a:cxn>
              <a:cxn ang="0">
                <a:pos x="connsiteX2" y="connsiteY2"/>
              </a:cxn>
              <a:cxn ang="0">
                <a:pos x="connsiteX3" y="connsiteY3"/>
              </a:cxn>
            </a:cxnLst>
            <a:rect l="l" t="t" r="r" b="b"/>
            <a:pathLst>
              <a:path w="3162682" h="3942837">
                <a:moveTo>
                  <a:pt x="0" y="0"/>
                </a:moveTo>
                <a:lnTo>
                  <a:pt x="3162682" y="0"/>
                </a:lnTo>
                <a:lnTo>
                  <a:pt x="3162682" y="3942837"/>
                </a:lnTo>
                <a:lnTo>
                  <a:pt x="0" y="3942837"/>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8085949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9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32331BF-9022-46C4-9DA1-AF92B64951D8}"/>
              </a:ext>
            </a:extLst>
          </p:cNvPr>
          <p:cNvSpPr>
            <a:spLocks noGrp="1"/>
          </p:cNvSpPr>
          <p:nvPr>
            <p:ph type="pic" sz="quarter" idx="20"/>
          </p:nvPr>
        </p:nvSpPr>
        <p:spPr>
          <a:xfrm>
            <a:off x="2" y="3"/>
            <a:ext cx="8588239" cy="6857999"/>
          </a:xfrm>
          <a:custGeom>
            <a:avLst/>
            <a:gdLst>
              <a:gd name="connsiteX0" fmla="*/ 849860 w 8588239"/>
              <a:gd name="connsiteY0" fmla="*/ 5813890 h 6857999"/>
              <a:gd name="connsiteX1" fmla="*/ 873393 w 8588239"/>
              <a:gd name="connsiteY1" fmla="*/ 5814074 h 6857999"/>
              <a:gd name="connsiteX2" fmla="*/ 1723186 w 8588239"/>
              <a:gd name="connsiteY2" fmla="*/ 5965728 h 6857999"/>
              <a:gd name="connsiteX3" fmla="*/ 1806481 w 8588239"/>
              <a:gd name="connsiteY3" fmla="*/ 6038866 h 6857999"/>
              <a:gd name="connsiteX4" fmla="*/ 2101294 w 8588239"/>
              <a:gd name="connsiteY4" fmla="*/ 6851770 h 6857999"/>
              <a:gd name="connsiteX5" fmla="*/ 2102201 w 8588239"/>
              <a:gd name="connsiteY5" fmla="*/ 6857999 h 6857999"/>
              <a:gd name="connsiteX6" fmla="*/ 288406 w 8588239"/>
              <a:gd name="connsiteY6" fmla="*/ 6857999 h 6857999"/>
              <a:gd name="connsiteX7" fmla="*/ 273955 w 8588239"/>
              <a:gd name="connsiteY7" fmla="*/ 6817016 h 6857999"/>
              <a:gd name="connsiteX8" fmla="*/ 202683 w 8588239"/>
              <a:gd name="connsiteY8" fmla="*/ 6625827 h 6857999"/>
              <a:gd name="connsiteX9" fmla="*/ 222225 w 8588239"/>
              <a:gd name="connsiteY9" fmla="*/ 6494713 h 6857999"/>
              <a:gd name="connsiteX10" fmla="*/ 777612 w 8588239"/>
              <a:gd name="connsiteY10" fmla="*/ 5848819 h 6857999"/>
              <a:gd name="connsiteX11" fmla="*/ 849860 w 8588239"/>
              <a:gd name="connsiteY11" fmla="*/ 5813890 h 6857999"/>
              <a:gd name="connsiteX12" fmla="*/ 2703442 w 8588239"/>
              <a:gd name="connsiteY12" fmla="*/ 4919387 h 6857999"/>
              <a:gd name="connsiteX13" fmla="*/ 3361947 w 8588239"/>
              <a:gd name="connsiteY13" fmla="*/ 5042410 h 6857999"/>
              <a:gd name="connsiteX14" fmla="*/ 3448549 w 8588239"/>
              <a:gd name="connsiteY14" fmla="*/ 5124735 h 6857999"/>
              <a:gd name="connsiteX15" fmla="*/ 3564127 w 8588239"/>
              <a:gd name="connsiteY15" fmla="*/ 5429200 h 6857999"/>
              <a:gd name="connsiteX16" fmla="*/ 3559567 w 8588239"/>
              <a:gd name="connsiteY16" fmla="*/ 5430853 h 6857999"/>
              <a:gd name="connsiteX17" fmla="*/ 3668929 w 8588239"/>
              <a:gd name="connsiteY17" fmla="*/ 5732403 h 6857999"/>
              <a:gd name="connsiteX18" fmla="*/ 3646117 w 8588239"/>
              <a:gd name="connsiteY18" fmla="*/ 5854420 h 6857999"/>
              <a:gd name="connsiteX19" fmla="*/ 3226640 w 8588239"/>
              <a:gd name="connsiteY19" fmla="*/ 6347811 h 6857999"/>
              <a:gd name="connsiteX20" fmla="*/ 3112667 w 8588239"/>
              <a:gd name="connsiteY20" fmla="*/ 6389157 h 6857999"/>
              <a:gd name="connsiteX21" fmla="*/ 2477367 w 8588239"/>
              <a:gd name="connsiteY21" fmla="*/ 6273225 h 6857999"/>
              <a:gd name="connsiteX22" fmla="*/ 2389521 w 8588239"/>
              <a:gd name="connsiteY22" fmla="*/ 6201693 h 6857999"/>
              <a:gd name="connsiteX23" fmla="*/ 2160855 w 8588239"/>
              <a:gd name="connsiteY23" fmla="*/ 5571179 h 6857999"/>
              <a:gd name="connsiteX24" fmla="*/ 2184079 w 8588239"/>
              <a:gd name="connsiteY24" fmla="*/ 5464523 h 6857999"/>
              <a:gd name="connsiteX25" fmla="*/ 2616821 w 8588239"/>
              <a:gd name="connsiteY25" fmla="*/ 4950809 h 6857999"/>
              <a:gd name="connsiteX26" fmla="*/ 2703442 w 8588239"/>
              <a:gd name="connsiteY26" fmla="*/ 4919387 h 6857999"/>
              <a:gd name="connsiteX27" fmla="*/ 0 w 8588239"/>
              <a:gd name="connsiteY27" fmla="*/ 4740832 h 6857999"/>
              <a:gd name="connsiteX28" fmla="*/ 237479 w 8588239"/>
              <a:gd name="connsiteY28" fmla="*/ 4784629 h 6857999"/>
              <a:gd name="connsiteX29" fmla="*/ 320774 w 8588239"/>
              <a:gd name="connsiteY29" fmla="*/ 4857766 h 6857999"/>
              <a:gd name="connsiteX30" fmla="*/ 615587 w 8588239"/>
              <a:gd name="connsiteY30" fmla="*/ 5670671 h 6857999"/>
              <a:gd name="connsiteX31" fmla="*/ 595229 w 8588239"/>
              <a:gd name="connsiteY31" fmla="*/ 5771074 h 6857999"/>
              <a:gd name="connsiteX32" fmla="*/ 34032 w 8588239"/>
              <a:gd name="connsiteY32" fmla="*/ 6429412 h 6857999"/>
              <a:gd name="connsiteX33" fmla="*/ 16347 w 8588239"/>
              <a:gd name="connsiteY33" fmla="*/ 6445355 h 6857999"/>
              <a:gd name="connsiteX34" fmla="*/ 0 w 8588239"/>
              <a:gd name="connsiteY34" fmla="*/ 6454483 h 6857999"/>
              <a:gd name="connsiteX35" fmla="*/ 4050994 w 8588239"/>
              <a:gd name="connsiteY35" fmla="*/ 4307922 h 6857999"/>
              <a:gd name="connsiteX36" fmla="*/ 4719033 w 8588239"/>
              <a:gd name="connsiteY36" fmla="*/ 4427432 h 6857999"/>
              <a:gd name="connsiteX37" fmla="*/ 4788260 w 8588239"/>
              <a:gd name="connsiteY37" fmla="*/ 4490196 h 6857999"/>
              <a:gd name="connsiteX38" fmla="*/ 4908796 w 8588239"/>
              <a:gd name="connsiteY38" fmla="*/ 4808320 h 6857999"/>
              <a:gd name="connsiteX39" fmla="*/ 4904233 w 8588239"/>
              <a:gd name="connsiteY39" fmla="*/ 4809975 h 6857999"/>
              <a:gd name="connsiteX40" fmla="*/ 4981693 w 8588239"/>
              <a:gd name="connsiteY40" fmla="*/ 5009323 h 6857999"/>
              <a:gd name="connsiteX41" fmla="*/ 4925565 w 8588239"/>
              <a:gd name="connsiteY41" fmla="*/ 5324333 h 6857999"/>
              <a:gd name="connsiteX42" fmla="*/ 4574120 w 8588239"/>
              <a:gd name="connsiteY42" fmla="*/ 5736132 h 6857999"/>
              <a:gd name="connsiteX43" fmla="*/ 4460056 w 8588239"/>
              <a:gd name="connsiteY43" fmla="*/ 5777510 h 6857999"/>
              <a:gd name="connsiteX44" fmla="*/ 3811923 w 8588239"/>
              <a:gd name="connsiteY44" fmla="*/ 5655948 h 6857999"/>
              <a:gd name="connsiteX45" fmla="*/ 3730258 w 8588239"/>
              <a:gd name="connsiteY45" fmla="*/ 5587357 h 6857999"/>
              <a:gd name="connsiteX46" fmla="*/ 3506188 w 8588239"/>
              <a:gd name="connsiteY46" fmla="*/ 4955282 h 6857999"/>
              <a:gd name="connsiteX47" fmla="*/ 3521992 w 8588239"/>
              <a:gd name="connsiteY47" fmla="*/ 4856502 h 6857999"/>
              <a:gd name="connsiteX48" fmla="*/ 3955181 w 8588239"/>
              <a:gd name="connsiteY48" fmla="*/ 4342679 h 6857999"/>
              <a:gd name="connsiteX49" fmla="*/ 4050994 w 8588239"/>
              <a:gd name="connsiteY49" fmla="*/ 4307922 h 6857999"/>
              <a:gd name="connsiteX50" fmla="*/ 1173576 w 8588239"/>
              <a:gd name="connsiteY50" fmla="*/ 3961964 h 6857999"/>
              <a:gd name="connsiteX51" fmla="*/ 2001965 w 8588239"/>
              <a:gd name="connsiteY51" fmla="*/ 4111522 h 6857999"/>
              <a:gd name="connsiteX52" fmla="*/ 2115144 w 8588239"/>
              <a:gd name="connsiteY52" fmla="*/ 4210140 h 6857999"/>
              <a:gd name="connsiteX53" fmla="*/ 2249857 w 8588239"/>
              <a:gd name="connsiteY53" fmla="*/ 4595817 h 6857999"/>
              <a:gd name="connsiteX54" fmla="*/ 2391199 w 8588239"/>
              <a:gd name="connsiteY54" fmla="*/ 4999781 h 6857999"/>
              <a:gd name="connsiteX55" fmla="*/ 2374188 w 8588239"/>
              <a:gd name="connsiteY55" fmla="*/ 5109415 h 6857999"/>
              <a:gd name="connsiteX56" fmla="*/ 1817705 w 8588239"/>
              <a:gd name="connsiteY56" fmla="*/ 5766522 h 6857999"/>
              <a:gd name="connsiteX57" fmla="*/ 1721926 w 8588239"/>
              <a:gd name="connsiteY57" fmla="*/ 5801267 h 6857999"/>
              <a:gd name="connsiteX58" fmla="*/ 865759 w 8588239"/>
              <a:gd name="connsiteY58" fmla="*/ 5646267 h 6857999"/>
              <a:gd name="connsiteX59" fmla="*/ 788647 w 8588239"/>
              <a:gd name="connsiteY59" fmla="*/ 5575950 h 6857999"/>
              <a:gd name="connsiteX60" fmla="*/ 498497 w 8588239"/>
              <a:gd name="connsiteY60" fmla="*/ 4775903 h 6857999"/>
              <a:gd name="connsiteX61" fmla="*/ 521314 w 8588239"/>
              <a:gd name="connsiteY61" fmla="*/ 4653816 h 6857999"/>
              <a:gd name="connsiteX62" fmla="*/ 1077797 w 8588239"/>
              <a:gd name="connsiteY62" fmla="*/ 3996709 h 6857999"/>
              <a:gd name="connsiteX63" fmla="*/ 1173576 w 8588239"/>
              <a:gd name="connsiteY63" fmla="*/ 3961964 h 6857999"/>
              <a:gd name="connsiteX64" fmla="*/ 2867808 w 8588239"/>
              <a:gd name="connsiteY64" fmla="*/ 3356893 h 6857999"/>
              <a:gd name="connsiteX65" fmla="*/ 3486204 w 8588239"/>
              <a:gd name="connsiteY65" fmla="*/ 3468730 h 6857999"/>
              <a:gd name="connsiteX66" fmla="*/ 3607224 w 8588239"/>
              <a:gd name="connsiteY66" fmla="*/ 3574810 h 6857999"/>
              <a:gd name="connsiteX67" fmla="*/ 3708335 w 8588239"/>
              <a:gd name="connsiteY67" fmla="*/ 3853610 h 6857999"/>
              <a:gd name="connsiteX68" fmla="*/ 3703775 w 8588239"/>
              <a:gd name="connsiteY68" fmla="*/ 3855264 h 6857999"/>
              <a:gd name="connsiteX69" fmla="*/ 3744801 w 8588239"/>
              <a:gd name="connsiteY69" fmla="*/ 3954161 h 6857999"/>
              <a:gd name="connsiteX70" fmla="*/ 3658549 w 8588239"/>
              <a:gd name="connsiteY70" fmla="*/ 4456083 h 6857999"/>
              <a:gd name="connsiteX71" fmla="*/ 3366729 w 8588239"/>
              <a:gd name="connsiteY71" fmla="*/ 4789503 h 6857999"/>
              <a:gd name="connsiteX72" fmla="*/ 3277198 w 8588239"/>
              <a:gd name="connsiteY72" fmla="*/ 4827153 h 6857999"/>
              <a:gd name="connsiteX73" fmla="*/ 2620255 w 8588239"/>
              <a:gd name="connsiteY73" fmla="*/ 4708612 h 6857999"/>
              <a:gd name="connsiteX74" fmla="*/ 2521200 w 8588239"/>
              <a:gd name="connsiteY74" fmla="*/ 4620422 h 6857999"/>
              <a:gd name="connsiteX75" fmla="*/ 2306963 w 8588239"/>
              <a:gd name="connsiteY75" fmla="*/ 4015463 h 6857999"/>
              <a:gd name="connsiteX76" fmla="*/ 2326867 w 8588239"/>
              <a:gd name="connsiteY76" fmla="*/ 3899635 h 6857999"/>
              <a:gd name="connsiteX77" fmla="*/ 2744704 w 8588239"/>
              <a:gd name="connsiteY77" fmla="*/ 3401551 h 6857999"/>
              <a:gd name="connsiteX78" fmla="*/ 2867808 w 8588239"/>
              <a:gd name="connsiteY78" fmla="*/ 3356893 h 6857999"/>
              <a:gd name="connsiteX79" fmla="*/ 4259666 w 8588239"/>
              <a:gd name="connsiteY79" fmla="*/ 2830421 h 6857999"/>
              <a:gd name="connsiteX80" fmla="*/ 4297700 w 8588239"/>
              <a:gd name="connsiteY80" fmla="*/ 2833276 h 6857999"/>
              <a:gd name="connsiteX81" fmla="*/ 4925616 w 8588239"/>
              <a:gd name="connsiteY81" fmla="*/ 2957294 h 6857999"/>
              <a:gd name="connsiteX82" fmla="*/ 5023019 w 8588239"/>
              <a:gd name="connsiteY82" fmla="*/ 3040951 h 6857999"/>
              <a:gd name="connsiteX83" fmla="*/ 5138671 w 8588239"/>
              <a:gd name="connsiteY83" fmla="*/ 3345623 h 6857999"/>
              <a:gd name="connsiteX84" fmla="*/ 5134112 w 8588239"/>
              <a:gd name="connsiteY84" fmla="*/ 3347277 h 6857999"/>
              <a:gd name="connsiteX85" fmla="*/ 5231525 w 8588239"/>
              <a:gd name="connsiteY85" fmla="*/ 3601656 h 6857999"/>
              <a:gd name="connsiteX86" fmla="*/ 5200038 w 8588239"/>
              <a:gd name="connsiteY86" fmla="*/ 3799324 h 6857999"/>
              <a:gd name="connsiteX87" fmla="*/ 4798455 w 8588239"/>
              <a:gd name="connsiteY87" fmla="*/ 4270935 h 6857999"/>
              <a:gd name="connsiteX88" fmla="*/ 4702717 w 8588239"/>
              <a:gd name="connsiteY88" fmla="*/ 4305665 h 6857999"/>
              <a:gd name="connsiteX89" fmla="*/ 4054910 w 8588239"/>
              <a:gd name="connsiteY89" fmla="*/ 4183691 h 6857999"/>
              <a:gd name="connsiteX90" fmla="*/ 3960822 w 8588239"/>
              <a:gd name="connsiteY90" fmla="*/ 4109178 h 6857999"/>
              <a:gd name="connsiteX91" fmla="*/ 3739877 w 8588239"/>
              <a:gd name="connsiteY91" fmla="*/ 3485728 h 6857999"/>
              <a:gd name="connsiteX92" fmla="*/ 3765981 w 8588239"/>
              <a:gd name="connsiteY92" fmla="*/ 3372789 h 6857999"/>
              <a:gd name="connsiteX93" fmla="*/ 4176266 w 8588239"/>
              <a:gd name="connsiteY93" fmla="*/ 2882501 h 6857999"/>
              <a:gd name="connsiteX94" fmla="*/ 4259666 w 8588239"/>
              <a:gd name="connsiteY94" fmla="*/ 2830421 h 6857999"/>
              <a:gd name="connsiteX95" fmla="*/ 0 w 8588239"/>
              <a:gd name="connsiteY95" fmla="*/ 2825335 h 6857999"/>
              <a:gd name="connsiteX96" fmla="*/ 163195 w 8588239"/>
              <a:gd name="connsiteY96" fmla="*/ 2853866 h 6857999"/>
              <a:gd name="connsiteX97" fmla="*/ 582932 w 8588239"/>
              <a:gd name="connsiteY97" fmla="*/ 2935504 h 6857999"/>
              <a:gd name="connsiteX98" fmla="*/ 672431 w 8588239"/>
              <a:gd name="connsiteY98" fmla="*/ 3011590 h 6857999"/>
              <a:gd name="connsiteX99" fmla="*/ 822780 w 8588239"/>
              <a:gd name="connsiteY99" fmla="*/ 3411931 h 6857999"/>
              <a:gd name="connsiteX100" fmla="*/ 818220 w 8588239"/>
              <a:gd name="connsiteY100" fmla="*/ 3413583 h 6857999"/>
              <a:gd name="connsiteX101" fmla="*/ 956138 w 8588239"/>
              <a:gd name="connsiteY101" fmla="*/ 3808097 h 6857999"/>
              <a:gd name="connsiteX102" fmla="*/ 937877 w 8588239"/>
              <a:gd name="connsiteY102" fmla="*/ 3928441 h 6857999"/>
              <a:gd name="connsiteX103" fmla="*/ 398167 w 8588239"/>
              <a:gd name="connsiteY103" fmla="*/ 4573939 h 6857999"/>
              <a:gd name="connsiteX104" fmla="*/ 264300 w 8588239"/>
              <a:gd name="connsiteY104" fmla="*/ 4617331 h 6857999"/>
              <a:gd name="connsiteX105" fmla="*/ 0 w 8588239"/>
              <a:gd name="connsiteY105" fmla="*/ 4567337 h 6857999"/>
              <a:gd name="connsiteX106" fmla="*/ 5677027 w 8588239"/>
              <a:gd name="connsiteY106" fmla="*/ 2273623 h 6857999"/>
              <a:gd name="connsiteX107" fmla="*/ 6331364 w 8588239"/>
              <a:gd name="connsiteY107" fmla="*/ 2369803 h 6857999"/>
              <a:gd name="connsiteX108" fmla="*/ 6418978 w 8588239"/>
              <a:gd name="connsiteY108" fmla="*/ 2445690 h 6857999"/>
              <a:gd name="connsiteX109" fmla="*/ 6660474 w 8588239"/>
              <a:gd name="connsiteY109" fmla="*/ 3037656 h 6857999"/>
              <a:gd name="connsiteX110" fmla="*/ 6667509 w 8588239"/>
              <a:gd name="connsiteY110" fmla="*/ 3135739 h 6857999"/>
              <a:gd name="connsiteX111" fmla="*/ 6647201 w 8588239"/>
              <a:gd name="connsiteY111" fmla="*/ 3168028 h 6857999"/>
              <a:gd name="connsiteX112" fmla="*/ 6243993 w 8588239"/>
              <a:gd name="connsiteY112" fmla="*/ 3665158 h 6857999"/>
              <a:gd name="connsiteX113" fmla="*/ 6124510 w 8588239"/>
              <a:gd name="connsiteY113" fmla="*/ 3712154 h 6857999"/>
              <a:gd name="connsiteX114" fmla="*/ 5801153 w 8588239"/>
              <a:gd name="connsiteY114" fmla="*/ 3671941 h 6857999"/>
              <a:gd name="connsiteX115" fmla="*/ 5801822 w 8588239"/>
              <a:gd name="connsiteY115" fmla="*/ 3667137 h 6857999"/>
              <a:gd name="connsiteX116" fmla="*/ 5531444 w 8588239"/>
              <a:gd name="connsiteY116" fmla="*/ 3634316 h 6857999"/>
              <a:gd name="connsiteX117" fmla="*/ 5371460 w 8588239"/>
              <a:gd name="connsiteY117" fmla="*/ 3514054 h 6857999"/>
              <a:gd name="connsiteX118" fmla="*/ 5142402 w 8588239"/>
              <a:gd name="connsiteY118" fmla="*/ 2938514 h 6857999"/>
              <a:gd name="connsiteX119" fmla="*/ 5156472 w 8588239"/>
              <a:gd name="connsiteY119" fmla="*/ 2837637 h 6857999"/>
              <a:gd name="connsiteX120" fmla="*/ 5567177 w 8588239"/>
              <a:gd name="connsiteY120" fmla="*/ 2321963 h 6857999"/>
              <a:gd name="connsiteX121" fmla="*/ 5677027 w 8588239"/>
              <a:gd name="connsiteY121" fmla="*/ 2273623 h 6857999"/>
              <a:gd name="connsiteX122" fmla="*/ 1451986 w 8588239"/>
              <a:gd name="connsiteY122" fmla="*/ 2151471 h 6857999"/>
              <a:gd name="connsiteX123" fmla="*/ 1475518 w 8588239"/>
              <a:gd name="connsiteY123" fmla="*/ 2151655 h 6857999"/>
              <a:gd name="connsiteX124" fmla="*/ 2325311 w 8588239"/>
              <a:gd name="connsiteY124" fmla="*/ 2303309 h 6857999"/>
              <a:gd name="connsiteX125" fmla="*/ 2408606 w 8588239"/>
              <a:gd name="connsiteY125" fmla="*/ 2376447 h 6857999"/>
              <a:gd name="connsiteX126" fmla="*/ 2703418 w 8588239"/>
              <a:gd name="connsiteY126" fmla="*/ 3189351 h 6857999"/>
              <a:gd name="connsiteX127" fmla="*/ 2683060 w 8588239"/>
              <a:gd name="connsiteY127" fmla="*/ 3289756 h 6857999"/>
              <a:gd name="connsiteX128" fmla="*/ 2121864 w 8588239"/>
              <a:gd name="connsiteY128" fmla="*/ 3948092 h 6857999"/>
              <a:gd name="connsiteX129" fmla="*/ 2027740 w 8588239"/>
              <a:gd name="connsiteY129" fmla="*/ 3987405 h 6857999"/>
              <a:gd name="connsiteX130" fmla="*/ 1180852 w 8588239"/>
              <a:gd name="connsiteY130" fmla="*/ 3829529 h 6857999"/>
              <a:gd name="connsiteX131" fmla="*/ 1092996 w 8588239"/>
              <a:gd name="connsiteY131" fmla="*/ 3758045 h 6857999"/>
              <a:gd name="connsiteX132" fmla="*/ 943932 w 8588239"/>
              <a:gd name="connsiteY132" fmla="*/ 3347026 h 6857999"/>
              <a:gd name="connsiteX133" fmla="*/ 804808 w 8588239"/>
              <a:gd name="connsiteY133" fmla="*/ 2963409 h 6857999"/>
              <a:gd name="connsiteX134" fmla="*/ 824350 w 8588239"/>
              <a:gd name="connsiteY134" fmla="*/ 2832295 h 6857999"/>
              <a:gd name="connsiteX135" fmla="*/ 1379738 w 8588239"/>
              <a:gd name="connsiteY135" fmla="*/ 2186400 h 6857999"/>
              <a:gd name="connsiteX136" fmla="*/ 1451986 w 8588239"/>
              <a:gd name="connsiteY136" fmla="*/ 2151471 h 6857999"/>
              <a:gd name="connsiteX137" fmla="*/ 3122569 w 8588239"/>
              <a:gd name="connsiteY137" fmla="*/ 1868169 h 6857999"/>
              <a:gd name="connsiteX138" fmla="*/ 3781113 w 8588239"/>
              <a:gd name="connsiteY138" fmla="*/ 1991300 h 6857999"/>
              <a:gd name="connsiteX139" fmla="*/ 3866070 w 8588239"/>
              <a:gd name="connsiteY139" fmla="*/ 2069089 h 6857999"/>
              <a:gd name="connsiteX140" fmla="*/ 3983343 w 8588239"/>
              <a:gd name="connsiteY140" fmla="*/ 2378229 h 6857999"/>
              <a:gd name="connsiteX141" fmla="*/ 3978785 w 8588239"/>
              <a:gd name="connsiteY141" fmla="*/ 2379883 h 6857999"/>
              <a:gd name="connsiteX142" fmla="*/ 4088183 w 8588239"/>
              <a:gd name="connsiteY142" fmla="*/ 2681535 h 6857999"/>
              <a:gd name="connsiteX143" fmla="*/ 4065383 w 8588239"/>
              <a:gd name="connsiteY143" fmla="*/ 2803584 h 6857999"/>
              <a:gd name="connsiteX144" fmla="*/ 3643041 w 8588239"/>
              <a:gd name="connsiteY144" fmla="*/ 3303304 h 6857999"/>
              <a:gd name="connsiteX145" fmla="*/ 3547304 w 8588239"/>
              <a:gd name="connsiteY145" fmla="*/ 3338033 h 6857999"/>
              <a:gd name="connsiteX146" fmla="*/ 2890418 w 8588239"/>
              <a:gd name="connsiteY146" fmla="*/ 3219472 h 6857999"/>
              <a:gd name="connsiteX147" fmla="*/ 2805460 w 8588239"/>
              <a:gd name="connsiteY147" fmla="*/ 3141684 h 6857999"/>
              <a:gd name="connsiteX148" fmla="*/ 2581689 w 8588239"/>
              <a:gd name="connsiteY148" fmla="*/ 2524667 h 6857999"/>
              <a:gd name="connsiteX149" fmla="*/ 2595785 w 8588239"/>
              <a:gd name="connsiteY149" fmla="*/ 2421290 h 6857999"/>
              <a:gd name="connsiteX150" fmla="*/ 3038850 w 8588239"/>
              <a:gd name="connsiteY150" fmla="*/ 1893366 h 6857999"/>
              <a:gd name="connsiteX151" fmla="*/ 3122569 w 8588239"/>
              <a:gd name="connsiteY151" fmla="*/ 1868169 h 6857999"/>
              <a:gd name="connsiteX152" fmla="*/ 7072355 w 8588239"/>
              <a:gd name="connsiteY152" fmla="*/ 1704580 h 6857999"/>
              <a:gd name="connsiteX153" fmla="*/ 7722328 w 8588239"/>
              <a:gd name="connsiteY153" fmla="*/ 1795253 h 6857999"/>
              <a:gd name="connsiteX154" fmla="*/ 7807105 w 8588239"/>
              <a:gd name="connsiteY154" fmla="*/ 1856053 h 6857999"/>
              <a:gd name="connsiteX155" fmla="*/ 8066538 w 8588239"/>
              <a:gd name="connsiteY155" fmla="*/ 2494596 h 6857999"/>
              <a:gd name="connsiteX156" fmla="*/ 8049664 w 8588239"/>
              <a:gd name="connsiteY156" fmla="*/ 2580391 h 6857999"/>
              <a:gd name="connsiteX157" fmla="*/ 7632916 w 8588239"/>
              <a:gd name="connsiteY157" fmla="*/ 3105016 h 6857999"/>
              <a:gd name="connsiteX158" fmla="*/ 7524439 w 8588239"/>
              <a:gd name="connsiteY158" fmla="*/ 3143753 h 6857999"/>
              <a:gd name="connsiteX159" fmla="*/ 7196375 w 8588239"/>
              <a:gd name="connsiteY159" fmla="*/ 3102884 h 6857999"/>
              <a:gd name="connsiteX160" fmla="*/ 7197045 w 8588239"/>
              <a:gd name="connsiteY160" fmla="*/ 3098080 h 6857999"/>
              <a:gd name="connsiteX161" fmla="*/ 6879281 w 8588239"/>
              <a:gd name="connsiteY161" fmla="*/ 3053750 h 6857999"/>
              <a:gd name="connsiteX162" fmla="*/ 6782070 w 8588239"/>
              <a:gd name="connsiteY162" fmla="*/ 2976526 h 6857999"/>
              <a:gd name="connsiteX163" fmla="*/ 6537876 w 8588239"/>
              <a:gd name="connsiteY163" fmla="*/ 2369491 h 6857999"/>
              <a:gd name="connsiteX164" fmla="*/ 6551945 w 8588239"/>
              <a:gd name="connsiteY164" fmla="*/ 2268613 h 6857999"/>
              <a:gd name="connsiteX165" fmla="*/ 6963877 w 8588239"/>
              <a:gd name="connsiteY165" fmla="*/ 1743316 h 6857999"/>
              <a:gd name="connsiteX166" fmla="*/ 7072355 w 8588239"/>
              <a:gd name="connsiteY166" fmla="*/ 1704580 h 6857999"/>
              <a:gd name="connsiteX167" fmla="*/ 4478364 w 8588239"/>
              <a:gd name="connsiteY167" fmla="*/ 1378628 h 6857999"/>
              <a:gd name="connsiteX168" fmla="*/ 5141784 w 8588239"/>
              <a:gd name="connsiteY168" fmla="*/ 1476078 h 6857999"/>
              <a:gd name="connsiteX169" fmla="*/ 5221700 w 8588239"/>
              <a:gd name="connsiteY169" fmla="*/ 1536237 h 6857999"/>
              <a:gd name="connsiteX170" fmla="*/ 5473287 w 8588239"/>
              <a:gd name="connsiteY170" fmla="*/ 2159456 h 6857999"/>
              <a:gd name="connsiteX171" fmla="*/ 5459207 w 8588239"/>
              <a:gd name="connsiteY171" fmla="*/ 2260413 h 6857999"/>
              <a:gd name="connsiteX172" fmla="*/ 5041221 w 8588239"/>
              <a:gd name="connsiteY172" fmla="*/ 2795126 h 6857999"/>
              <a:gd name="connsiteX173" fmla="*/ 4953377 w 8588239"/>
              <a:gd name="connsiteY173" fmla="*/ 2826981 h 6857999"/>
              <a:gd name="connsiteX174" fmla="*/ 4615849 w 8588239"/>
              <a:gd name="connsiteY174" fmla="*/ 2784795 h 6857999"/>
              <a:gd name="connsiteX175" fmla="*/ 4616520 w 8588239"/>
              <a:gd name="connsiteY175" fmla="*/ 2779988 h 6857999"/>
              <a:gd name="connsiteX176" fmla="*/ 4404110 w 8588239"/>
              <a:gd name="connsiteY176" fmla="*/ 2755257 h 6857999"/>
              <a:gd name="connsiteX177" fmla="*/ 4151937 w 8588239"/>
              <a:gd name="connsiteY177" fmla="*/ 2558344 h 6857999"/>
              <a:gd name="connsiteX178" fmla="*/ 3952299 w 8588239"/>
              <a:gd name="connsiteY178" fmla="*/ 2055095 h 6857999"/>
              <a:gd name="connsiteX179" fmla="*/ 3969062 w 8588239"/>
              <a:gd name="connsiteY179" fmla="*/ 1934908 h 6857999"/>
              <a:gd name="connsiteX180" fmla="*/ 4379554 w 8588239"/>
              <a:gd name="connsiteY180" fmla="*/ 1418754 h 6857999"/>
              <a:gd name="connsiteX181" fmla="*/ 4478364 w 8588239"/>
              <a:gd name="connsiteY181" fmla="*/ 1378628 h 6857999"/>
              <a:gd name="connsiteX182" fmla="*/ 5859517 w 8588239"/>
              <a:gd name="connsiteY182" fmla="*/ 759505 h 6857999"/>
              <a:gd name="connsiteX183" fmla="*/ 5898302 w 8588239"/>
              <a:gd name="connsiteY183" fmla="*/ 761854 h 6857999"/>
              <a:gd name="connsiteX184" fmla="*/ 6533159 w 8588239"/>
              <a:gd name="connsiteY184" fmla="*/ 855318 h 6857999"/>
              <a:gd name="connsiteX185" fmla="*/ 6626227 w 8588239"/>
              <a:gd name="connsiteY185" fmla="*/ 927072 h 6857999"/>
              <a:gd name="connsiteX186" fmla="*/ 6871082 w 8588239"/>
              <a:gd name="connsiteY186" fmla="*/ 1529361 h 6857999"/>
              <a:gd name="connsiteX187" fmla="*/ 6852992 w 8588239"/>
              <a:gd name="connsiteY187" fmla="*/ 1659074 h 6857999"/>
              <a:gd name="connsiteX188" fmla="*/ 6464999 w 8588239"/>
              <a:gd name="connsiteY188" fmla="*/ 2153486 h 6857999"/>
              <a:gd name="connsiteX189" fmla="*/ 6314655 w 8588239"/>
              <a:gd name="connsiteY189" fmla="*/ 2210876 h 6857999"/>
              <a:gd name="connsiteX190" fmla="*/ 6020964 w 8588239"/>
              <a:gd name="connsiteY190" fmla="*/ 2169905 h 6857999"/>
              <a:gd name="connsiteX191" fmla="*/ 6021634 w 8588239"/>
              <a:gd name="connsiteY191" fmla="*/ 2165101 h 6857999"/>
              <a:gd name="connsiteX192" fmla="*/ 5915042 w 8588239"/>
              <a:gd name="connsiteY192" fmla="*/ 2155128 h 6857999"/>
              <a:gd name="connsiteX193" fmla="*/ 5511754 w 8588239"/>
              <a:gd name="connsiteY193" fmla="*/ 1844189 h 6857999"/>
              <a:gd name="connsiteX194" fmla="*/ 5353513 w 8588239"/>
              <a:gd name="connsiteY194" fmla="*/ 1430300 h 6857999"/>
              <a:gd name="connsiteX195" fmla="*/ 5362100 w 8588239"/>
              <a:gd name="connsiteY195" fmla="*/ 1333545 h 6857999"/>
              <a:gd name="connsiteX196" fmla="*/ 5774040 w 8588239"/>
              <a:gd name="connsiteY196" fmla="*/ 808189 h 6857999"/>
              <a:gd name="connsiteX197" fmla="*/ 5859517 w 8588239"/>
              <a:gd name="connsiteY197" fmla="*/ 759505 h 6857999"/>
              <a:gd name="connsiteX198" fmla="*/ 7180354 w 8588239"/>
              <a:gd name="connsiteY198" fmla="*/ 1 h 6857999"/>
              <a:gd name="connsiteX199" fmla="*/ 8017967 w 8588239"/>
              <a:gd name="connsiteY199" fmla="*/ 1 h 6857999"/>
              <a:gd name="connsiteX200" fmla="*/ 8165377 w 8588239"/>
              <a:gd name="connsiteY200" fmla="*/ 19226 h 6857999"/>
              <a:gd name="connsiteX201" fmla="*/ 8272123 w 8588239"/>
              <a:gd name="connsiteY201" fmla="*/ 97808 h 6857999"/>
              <a:gd name="connsiteX202" fmla="*/ 8583305 w 8588239"/>
              <a:gd name="connsiteY202" fmla="*/ 890813 h 6857999"/>
              <a:gd name="connsiteX203" fmla="*/ 8580393 w 8588239"/>
              <a:gd name="connsiteY203" fmla="*/ 971017 h 6857999"/>
              <a:gd name="connsiteX204" fmla="*/ 8569228 w 8588239"/>
              <a:gd name="connsiteY204" fmla="*/ 991735 h 6857999"/>
              <a:gd name="connsiteX205" fmla="*/ 8037848 w 8588239"/>
              <a:gd name="connsiteY205" fmla="*/ 1672101 h 6857999"/>
              <a:gd name="connsiteX206" fmla="*/ 7934259 w 8588239"/>
              <a:gd name="connsiteY206" fmla="*/ 1711542 h 6857999"/>
              <a:gd name="connsiteX207" fmla="*/ 7077936 w 8588239"/>
              <a:gd name="connsiteY207" fmla="*/ 1592082 h 6857999"/>
              <a:gd name="connsiteX208" fmla="*/ 6998715 w 8588239"/>
              <a:gd name="connsiteY208" fmla="*/ 1527137 h 6857999"/>
              <a:gd name="connsiteX209" fmla="*/ 6679253 w 8588239"/>
              <a:gd name="connsiteY209" fmla="*/ 723178 h 6857999"/>
              <a:gd name="connsiteX210" fmla="*/ 6688517 w 8588239"/>
              <a:gd name="connsiteY210" fmla="*/ 621585 h 6857999"/>
              <a:gd name="connsiteX211" fmla="*/ 7087735 w 8588239"/>
              <a:gd name="connsiteY211" fmla="*/ 113014 h 6857999"/>
              <a:gd name="connsiteX212" fmla="*/ 5368733 w 8588239"/>
              <a:gd name="connsiteY212" fmla="*/ 1 h 6857999"/>
              <a:gd name="connsiteX213" fmla="*/ 7014239 w 8588239"/>
              <a:gd name="connsiteY213" fmla="*/ 1 h 6857999"/>
              <a:gd name="connsiteX214" fmla="*/ 6848823 w 8588239"/>
              <a:gd name="connsiteY214" fmla="*/ 209301 h 6857999"/>
              <a:gd name="connsiteX215" fmla="*/ 6590870 w 8588239"/>
              <a:gd name="connsiteY215" fmla="*/ 540764 h 6857999"/>
              <a:gd name="connsiteX216" fmla="*/ 6450787 w 8588239"/>
              <a:gd name="connsiteY216" fmla="*/ 594712 h 6857999"/>
              <a:gd name="connsiteX217" fmla="*/ 6046923 w 8588239"/>
              <a:gd name="connsiteY217" fmla="*/ 533472 h 6857999"/>
              <a:gd name="connsiteX218" fmla="*/ 5623796 w 8588239"/>
              <a:gd name="connsiteY218" fmla="*/ 469545 h 6857999"/>
              <a:gd name="connsiteX219" fmla="*/ 5534851 w 8588239"/>
              <a:gd name="connsiteY219" fmla="*/ 403244 h 6857999"/>
              <a:gd name="connsiteX220" fmla="*/ 5370699 w 8588239"/>
              <a:gd name="connsiteY220" fmla="*/ 4935 h 6857999"/>
              <a:gd name="connsiteX221" fmla="*/ 4418225 w 8588239"/>
              <a:gd name="connsiteY221" fmla="*/ 0 h 6857999"/>
              <a:gd name="connsiteX222" fmla="*/ 5229503 w 8588239"/>
              <a:gd name="connsiteY222" fmla="*/ 0 h 6857999"/>
              <a:gd name="connsiteX223" fmla="*/ 5251974 w 8588239"/>
              <a:gd name="connsiteY223" fmla="*/ 9406 h 6857999"/>
              <a:gd name="connsiteX224" fmla="*/ 5309884 w 8588239"/>
              <a:gd name="connsiteY224" fmla="*/ 69134 h 6857999"/>
              <a:gd name="connsiteX225" fmla="*/ 5561584 w 8588239"/>
              <a:gd name="connsiteY225" fmla="*/ 691908 h 6857999"/>
              <a:gd name="connsiteX226" fmla="*/ 5548853 w 8588239"/>
              <a:gd name="connsiteY226" fmla="*/ 783178 h 6857999"/>
              <a:gd name="connsiteX227" fmla="*/ 5132221 w 8588239"/>
              <a:gd name="connsiteY227" fmla="*/ 1307820 h 6857999"/>
              <a:gd name="connsiteX228" fmla="*/ 5018966 w 8588239"/>
              <a:gd name="connsiteY228" fmla="*/ 1345888 h 6857999"/>
              <a:gd name="connsiteX229" fmla="*/ 4695826 w 8588239"/>
              <a:gd name="connsiteY229" fmla="*/ 1305706 h 6857999"/>
              <a:gd name="connsiteX230" fmla="*/ 4696496 w 8588239"/>
              <a:gd name="connsiteY230" fmla="*/ 1300903 h 6857999"/>
              <a:gd name="connsiteX231" fmla="*/ 4378841 w 8588239"/>
              <a:gd name="connsiteY231" fmla="*/ 1256589 h 6857999"/>
              <a:gd name="connsiteX232" fmla="*/ 4281665 w 8588239"/>
              <a:gd name="connsiteY232" fmla="*/ 1179369 h 6857999"/>
              <a:gd name="connsiteX233" fmla="*/ 4041723 w 8588239"/>
              <a:gd name="connsiteY233" fmla="*/ 577825 h 6857999"/>
              <a:gd name="connsiteX234" fmla="*/ 4058473 w 8588239"/>
              <a:gd name="connsiteY234" fmla="*/ 457732 h 6857999"/>
              <a:gd name="connsiteX235" fmla="*/ 4256676 w 8588239"/>
              <a:gd name="connsiteY235" fmla="*/ 20195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8588239" h="6857999">
                <a:moveTo>
                  <a:pt x="849860" y="5813890"/>
                </a:moveTo>
                <a:cubicBezTo>
                  <a:pt x="858390" y="5812733"/>
                  <a:pt x="866450" y="5812717"/>
                  <a:pt x="873393" y="5814074"/>
                </a:cubicBezTo>
                <a:cubicBezTo>
                  <a:pt x="1158594" y="5860478"/>
                  <a:pt x="1440891" y="5913103"/>
                  <a:pt x="1723186" y="5965728"/>
                </a:cubicBezTo>
                <a:cubicBezTo>
                  <a:pt x="1752615" y="5975723"/>
                  <a:pt x="1794888" y="6006898"/>
                  <a:pt x="1806481" y="6038866"/>
                </a:cubicBezTo>
                <a:cubicBezTo>
                  <a:pt x="1908761" y="6306657"/>
                  <a:pt x="2008136" y="6580669"/>
                  <a:pt x="2101294" y="6851770"/>
                </a:cubicBezTo>
                <a:lnTo>
                  <a:pt x="2102201" y="6857999"/>
                </a:lnTo>
                <a:lnTo>
                  <a:pt x="288406" y="6857999"/>
                </a:lnTo>
                <a:lnTo>
                  <a:pt x="273955" y="6817016"/>
                </a:lnTo>
                <a:cubicBezTo>
                  <a:pt x="251338" y="6752873"/>
                  <a:pt x="228152" y="6688937"/>
                  <a:pt x="202683" y="6625827"/>
                </a:cubicBezTo>
                <a:cubicBezTo>
                  <a:pt x="184464" y="6575592"/>
                  <a:pt x="186553" y="6538661"/>
                  <a:pt x="222225" y="6494713"/>
                </a:cubicBezTo>
                <a:cubicBezTo>
                  <a:pt x="408458" y="6282460"/>
                  <a:pt x="591379" y="6061073"/>
                  <a:pt x="777612" y="5848819"/>
                </a:cubicBezTo>
                <a:cubicBezTo>
                  <a:pt x="794410" y="5831098"/>
                  <a:pt x="824266" y="5817361"/>
                  <a:pt x="849860" y="5813890"/>
                </a:cubicBezTo>
                <a:close/>
                <a:moveTo>
                  <a:pt x="2703442" y="4919387"/>
                </a:moveTo>
                <a:cubicBezTo>
                  <a:pt x="2923910" y="4958320"/>
                  <a:pt x="3139820" y="4998907"/>
                  <a:pt x="3361947" y="5042410"/>
                </a:cubicBezTo>
                <a:cubicBezTo>
                  <a:pt x="3395929" y="5050763"/>
                  <a:pt x="3435292" y="5088183"/>
                  <a:pt x="3448549" y="5124735"/>
                </a:cubicBezTo>
                <a:cubicBezTo>
                  <a:pt x="3494121" y="5221944"/>
                  <a:pt x="3527672" y="5328683"/>
                  <a:pt x="3564127" y="5429200"/>
                </a:cubicBezTo>
                <a:cubicBezTo>
                  <a:pt x="3564127" y="5429200"/>
                  <a:pt x="3559567" y="5430853"/>
                  <a:pt x="3559567" y="5430853"/>
                </a:cubicBezTo>
                <a:cubicBezTo>
                  <a:pt x="3596022" y="5531370"/>
                  <a:pt x="3637034" y="5630233"/>
                  <a:pt x="3668929" y="5732403"/>
                </a:cubicBezTo>
                <a:cubicBezTo>
                  <a:pt x="3677626" y="5770609"/>
                  <a:pt x="3666842" y="5826221"/>
                  <a:pt x="3646117" y="5854420"/>
                </a:cubicBezTo>
                <a:cubicBezTo>
                  <a:pt x="3510988" y="6022350"/>
                  <a:pt x="3369642" y="6187365"/>
                  <a:pt x="3226640" y="6347811"/>
                </a:cubicBezTo>
                <a:cubicBezTo>
                  <a:pt x="3199698" y="6373095"/>
                  <a:pt x="3149550" y="6391287"/>
                  <a:pt x="3112667" y="6389157"/>
                </a:cubicBezTo>
                <a:cubicBezTo>
                  <a:pt x="2898413" y="6353139"/>
                  <a:pt x="2688719" y="6315467"/>
                  <a:pt x="2477367" y="6273225"/>
                </a:cubicBezTo>
                <a:cubicBezTo>
                  <a:pt x="2443385" y="6264873"/>
                  <a:pt x="2401119" y="6233675"/>
                  <a:pt x="2389521" y="6201693"/>
                </a:cubicBezTo>
                <a:cubicBezTo>
                  <a:pt x="2308739" y="5993175"/>
                  <a:pt x="2232517" y="5783004"/>
                  <a:pt x="2160855" y="5571179"/>
                </a:cubicBezTo>
                <a:cubicBezTo>
                  <a:pt x="2153814" y="5537543"/>
                  <a:pt x="2161695" y="5488153"/>
                  <a:pt x="2184079" y="5464523"/>
                </a:cubicBezTo>
                <a:cubicBezTo>
                  <a:pt x="2326669" y="5288716"/>
                  <a:pt x="2470916" y="5117478"/>
                  <a:pt x="2616821" y="4950809"/>
                </a:cubicBezTo>
                <a:cubicBezTo>
                  <a:pt x="2636302" y="4933403"/>
                  <a:pt x="2677332" y="4918518"/>
                  <a:pt x="2703442" y="4919387"/>
                </a:cubicBezTo>
                <a:close/>
                <a:moveTo>
                  <a:pt x="0" y="4740832"/>
                </a:moveTo>
                <a:lnTo>
                  <a:pt x="237479" y="4784629"/>
                </a:lnTo>
                <a:cubicBezTo>
                  <a:pt x="266908" y="4794624"/>
                  <a:pt x="309180" y="4825798"/>
                  <a:pt x="320774" y="4857766"/>
                </a:cubicBezTo>
                <a:cubicBezTo>
                  <a:pt x="423055" y="5125558"/>
                  <a:pt x="522430" y="5399570"/>
                  <a:pt x="615587" y="5670671"/>
                </a:cubicBezTo>
                <a:cubicBezTo>
                  <a:pt x="625524" y="5698072"/>
                  <a:pt x="613065" y="5749101"/>
                  <a:pt x="595229" y="5771074"/>
                </a:cubicBezTo>
                <a:cubicBezTo>
                  <a:pt x="412309" y="5992462"/>
                  <a:pt x="224826" y="6215503"/>
                  <a:pt x="34032" y="6429412"/>
                </a:cubicBezTo>
                <a:cubicBezTo>
                  <a:pt x="29573" y="6434905"/>
                  <a:pt x="23483" y="6440345"/>
                  <a:pt x="16347" y="6445355"/>
                </a:cubicBezTo>
                <a:lnTo>
                  <a:pt x="0" y="6454483"/>
                </a:lnTo>
                <a:close/>
                <a:moveTo>
                  <a:pt x="4050994" y="4307922"/>
                </a:moveTo>
                <a:cubicBezTo>
                  <a:pt x="4276163" y="4345132"/>
                  <a:pt x="4496771" y="4383998"/>
                  <a:pt x="4719033" y="4427432"/>
                </a:cubicBezTo>
                <a:cubicBezTo>
                  <a:pt x="4746817" y="4432861"/>
                  <a:pt x="4778320" y="4462787"/>
                  <a:pt x="4788260" y="4490196"/>
                </a:cubicBezTo>
                <a:cubicBezTo>
                  <a:pt x="4830929" y="4593611"/>
                  <a:pt x="4870691" y="4703250"/>
                  <a:pt x="4908796" y="4808320"/>
                </a:cubicBezTo>
                <a:cubicBezTo>
                  <a:pt x="4908796" y="4808320"/>
                  <a:pt x="4904233" y="4809975"/>
                  <a:pt x="4904233" y="4809975"/>
                </a:cubicBezTo>
                <a:cubicBezTo>
                  <a:pt x="4929085" y="4878499"/>
                  <a:pt x="4949373" y="4948678"/>
                  <a:pt x="4981693" y="5009323"/>
                </a:cubicBezTo>
                <a:cubicBezTo>
                  <a:pt x="5046333" y="5130614"/>
                  <a:pt x="5028871" y="5224826"/>
                  <a:pt x="4925565" y="5324333"/>
                </a:cubicBezTo>
                <a:cubicBezTo>
                  <a:pt x="4801509" y="5452043"/>
                  <a:pt x="4688642" y="5596372"/>
                  <a:pt x="4574120" y="5736132"/>
                </a:cubicBezTo>
                <a:cubicBezTo>
                  <a:pt x="4541341" y="5773870"/>
                  <a:pt x="4509404" y="5785455"/>
                  <a:pt x="4460056" y="5777510"/>
                </a:cubicBezTo>
                <a:cubicBezTo>
                  <a:pt x="4242355" y="5732421"/>
                  <a:pt x="4023406" y="5698123"/>
                  <a:pt x="3811923" y="5655948"/>
                </a:cubicBezTo>
                <a:cubicBezTo>
                  <a:pt x="3777922" y="5647605"/>
                  <a:pt x="3740198" y="5614766"/>
                  <a:pt x="3730258" y="5587357"/>
                </a:cubicBezTo>
                <a:cubicBezTo>
                  <a:pt x="3649485" y="5378872"/>
                  <a:pt x="3577837" y="5167077"/>
                  <a:pt x="3506188" y="4955282"/>
                </a:cubicBezTo>
                <a:cubicBezTo>
                  <a:pt x="3496247" y="4927872"/>
                  <a:pt x="3504149" y="4878482"/>
                  <a:pt x="3521992" y="4856502"/>
                </a:cubicBezTo>
                <a:cubicBezTo>
                  <a:pt x="3664732" y="4680659"/>
                  <a:pt x="3809128" y="4509385"/>
                  <a:pt x="3955181" y="4342679"/>
                </a:cubicBezTo>
                <a:cubicBezTo>
                  <a:pt x="3973022" y="4320698"/>
                  <a:pt x="4023211" y="4302492"/>
                  <a:pt x="4050994" y="4307922"/>
                </a:cubicBezTo>
                <a:close/>
                <a:moveTo>
                  <a:pt x="1173576" y="3961964"/>
                </a:moveTo>
                <a:cubicBezTo>
                  <a:pt x="1449706" y="4011817"/>
                  <a:pt x="1727494" y="4066241"/>
                  <a:pt x="2001965" y="4111522"/>
                </a:cubicBezTo>
                <a:cubicBezTo>
                  <a:pt x="2068302" y="4123670"/>
                  <a:pt x="2095249" y="4155279"/>
                  <a:pt x="2115144" y="4210140"/>
                </a:cubicBezTo>
                <a:cubicBezTo>
                  <a:pt x="2157008" y="4339802"/>
                  <a:pt x="2203431" y="4467809"/>
                  <a:pt x="2249857" y="4595817"/>
                </a:cubicBezTo>
                <a:cubicBezTo>
                  <a:pt x="2299596" y="4732968"/>
                  <a:pt x="2347677" y="4865547"/>
                  <a:pt x="2391199" y="4999781"/>
                </a:cubicBezTo>
                <a:cubicBezTo>
                  <a:pt x="2402805" y="5031783"/>
                  <a:pt x="2394922" y="5081201"/>
                  <a:pt x="2374188" y="5109415"/>
                </a:cubicBezTo>
                <a:cubicBezTo>
                  <a:pt x="2191320" y="5330947"/>
                  <a:pt x="2008452" y="5552479"/>
                  <a:pt x="1817705" y="5766522"/>
                </a:cubicBezTo>
                <a:cubicBezTo>
                  <a:pt x="1795314" y="5790164"/>
                  <a:pt x="1749704" y="5806709"/>
                  <a:pt x="1721926" y="5801267"/>
                </a:cubicBezTo>
                <a:cubicBezTo>
                  <a:pt x="1436675" y="5754723"/>
                  <a:pt x="1148107" y="5699036"/>
                  <a:pt x="865759" y="5646267"/>
                </a:cubicBezTo>
                <a:cubicBezTo>
                  <a:pt x="836322" y="5636253"/>
                  <a:pt x="800254" y="5607952"/>
                  <a:pt x="788647" y="5575950"/>
                </a:cubicBezTo>
                <a:cubicBezTo>
                  <a:pt x="687922" y="5312446"/>
                  <a:pt x="590100" y="5042716"/>
                  <a:pt x="498497" y="4775903"/>
                </a:cubicBezTo>
                <a:cubicBezTo>
                  <a:pt x="485233" y="4739329"/>
                  <a:pt x="496020" y="4683685"/>
                  <a:pt x="521314" y="4653816"/>
                </a:cubicBezTo>
                <a:cubicBezTo>
                  <a:pt x="699622" y="4433939"/>
                  <a:pt x="888708" y="4215324"/>
                  <a:pt x="1077797" y="3996709"/>
                </a:cubicBezTo>
                <a:cubicBezTo>
                  <a:pt x="1095626" y="3974721"/>
                  <a:pt x="1141237" y="3958177"/>
                  <a:pt x="1173576" y="3961964"/>
                </a:cubicBezTo>
                <a:close/>
                <a:moveTo>
                  <a:pt x="2867808" y="3356893"/>
                </a:moveTo>
                <a:cubicBezTo>
                  <a:pt x="3075874" y="3390023"/>
                  <a:pt x="3282698" y="3433946"/>
                  <a:pt x="3486204" y="3468730"/>
                </a:cubicBezTo>
                <a:cubicBezTo>
                  <a:pt x="3552520" y="3480876"/>
                  <a:pt x="3588577" y="3509169"/>
                  <a:pt x="3607224" y="3574810"/>
                </a:cubicBezTo>
                <a:cubicBezTo>
                  <a:pt x="3635816" y="3667874"/>
                  <a:pt x="3675184" y="3762201"/>
                  <a:pt x="3708335" y="3853610"/>
                </a:cubicBezTo>
                <a:cubicBezTo>
                  <a:pt x="3708335" y="3853610"/>
                  <a:pt x="3703775" y="3855264"/>
                  <a:pt x="3703775" y="3855264"/>
                </a:cubicBezTo>
                <a:cubicBezTo>
                  <a:pt x="3717036" y="3891828"/>
                  <a:pt x="3724080" y="3925476"/>
                  <a:pt x="3744801" y="3954161"/>
                </a:cubicBezTo>
                <a:cubicBezTo>
                  <a:pt x="3857525" y="4151172"/>
                  <a:pt x="3824769" y="4302693"/>
                  <a:pt x="3658549" y="4456083"/>
                </a:cubicBezTo>
                <a:cubicBezTo>
                  <a:pt x="3549120" y="4552670"/>
                  <a:pt x="3466627" y="4680859"/>
                  <a:pt x="3366729" y="4789503"/>
                </a:cubicBezTo>
                <a:cubicBezTo>
                  <a:pt x="3344346" y="4813138"/>
                  <a:pt x="3304969" y="4832595"/>
                  <a:pt x="3277198" y="4827153"/>
                </a:cubicBezTo>
                <a:cubicBezTo>
                  <a:pt x="3056698" y="4788191"/>
                  <a:pt x="2840756" y="4747575"/>
                  <a:pt x="2620255" y="4708612"/>
                </a:cubicBezTo>
                <a:cubicBezTo>
                  <a:pt x="2564716" y="4697729"/>
                  <a:pt x="2541092" y="4675268"/>
                  <a:pt x="2521200" y="4620422"/>
                </a:cubicBezTo>
                <a:cubicBezTo>
                  <a:pt x="2452829" y="4417666"/>
                  <a:pt x="2375336" y="4218219"/>
                  <a:pt x="2306963" y="4015463"/>
                </a:cubicBezTo>
                <a:cubicBezTo>
                  <a:pt x="2299918" y="3981816"/>
                  <a:pt x="2306140" y="3927841"/>
                  <a:pt x="2326867" y="3899635"/>
                </a:cubicBezTo>
                <a:cubicBezTo>
                  <a:pt x="2462001" y="3731662"/>
                  <a:pt x="2601694" y="3562036"/>
                  <a:pt x="2744704" y="3401551"/>
                </a:cubicBezTo>
                <a:cubicBezTo>
                  <a:pt x="2771647" y="3376262"/>
                  <a:pt x="2829262" y="3350189"/>
                  <a:pt x="2867808" y="3356893"/>
                </a:cubicBezTo>
                <a:close/>
                <a:moveTo>
                  <a:pt x="4259666" y="2830421"/>
                </a:moveTo>
                <a:cubicBezTo>
                  <a:pt x="4271226" y="2829624"/>
                  <a:pt x="4283815" y="2830553"/>
                  <a:pt x="4297700" y="2833276"/>
                </a:cubicBezTo>
                <a:cubicBezTo>
                  <a:pt x="4504517" y="2877242"/>
                  <a:pt x="4717138" y="2908756"/>
                  <a:pt x="4925616" y="2957294"/>
                </a:cubicBezTo>
                <a:cubicBezTo>
                  <a:pt x="4964160" y="2964006"/>
                  <a:pt x="5009752" y="3004375"/>
                  <a:pt x="5023019" y="3040951"/>
                </a:cubicBezTo>
                <a:cubicBezTo>
                  <a:pt x="5068614" y="3138228"/>
                  <a:pt x="5102192" y="3245038"/>
                  <a:pt x="5138671" y="3345623"/>
                </a:cubicBezTo>
                <a:cubicBezTo>
                  <a:pt x="5138671" y="3345623"/>
                  <a:pt x="5138671" y="3345623"/>
                  <a:pt x="5134112" y="3347277"/>
                </a:cubicBezTo>
                <a:cubicBezTo>
                  <a:pt x="5165615" y="3434144"/>
                  <a:pt x="5192560" y="3522667"/>
                  <a:pt x="5231525" y="3601656"/>
                </a:cubicBezTo>
                <a:cubicBezTo>
                  <a:pt x="5265930" y="3682299"/>
                  <a:pt x="5255158" y="3737941"/>
                  <a:pt x="5200038" y="3799324"/>
                </a:cubicBezTo>
                <a:cubicBezTo>
                  <a:pt x="5059959" y="3953610"/>
                  <a:pt x="4933973" y="4118304"/>
                  <a:pt x="4798455" y="4270935"/>
                </a:cubicBezTo>
                <a:cubicBezTo>
                  <a:pt x="4776076" y="4294574"/>
                  <a:pt x="4730486" y="4311112"/>
                  <a:pt x="4702717" y="4305665"/>
                </a:cubicBezTo>
                <a:cubicBezTo>
                  <a:pt x="4483880" y="4271232"/>
                  <a:pt x="4267944" y="4230574"/>
                  <a:pt x="4054910" y="4183691"/>
                </a:cubicBezTo>
                <a:cubicBezTo>
                  <a:pt x="4016364" y="4176979"/>
                  <a:pt x="3972429" y="4141182"/>
                  <a:pt x="3960822" y="4109178"/>
                </a:cubicBezTo>
                <a:cubicBezTo>
                  <a:pt x="3881648" y="3905090"/>
                  <a:pt x="3807032" y="3699350"/>
                  <a:pt x="3739877" y="3485728"/>
                </a:cubicBezTo>
                <a:cubicBezTo>
                  <a:pt x="3728270" y="3453725"/>
                  <a:pt x="3739043" y="3398081"/>
                  <a:pt x="3765981" y="3372789"/>
                </a:cubicBezTo>
                <a:cubicBezTo>
                  <a:pt x="3896526" y="3206442"/>
                  <a:pt x="4039505" y="3045931"/>
                  <a:pt x="4176266" y="2882501"/>
                </a:cubicBezTo>
                <a:cubicBezTo>
                  <a:pt x="4199577" y="2850764"/>
                  <a:pt x="4224988" y="2832817"/>
                  <a:pt x="4259666" y="2830421"/>
                </a:cubicBezTo>
                <a:close/>
                <a:moveTo>
                  <a:pt x="0" y="2825335"/>
                </a:moveTo>
                <a:lnTo>
                  <a:pt x="163195" y="2853866"/>
                </a:lnTo>
                <a:cubicBezTo>
                  <a:pt x="303315" y="2879280"/>
                  <a:pt x="443279" y="2906043"/>
                  <a:pt x="582932" y="2935504"/>
                </a:cubicBezTo>
                <a:cubicBezTo>
                  <a:pt x="616912" y="2943854"/>
                  <a:pt x="660833" y="2979612"/>
                  <a:pt x="672431" y="3011590"/>
                </a:cubicBezTo>
                <a:cubicBezTo>
                  <a:pt x="725033" y="3142411"/>
                  <a:pt x="774734" y="3279454"/>
                  <a:pt x="822780" y="3411931"/>
                </a:cubicBezTo>
                <a:cubicBezTo>
                  <a:pt x="818220" y="3413583"/>
                  <a:pt x="818220" y="3413583"/>
                  <a:pt x="818220" y="3413583"/>
                </a:cubicBezTo>
                <a:cubicBezTo>
                  <a:pt x="866265" y="3546059"/>
                  <a:pt x="917211" y="3672313"/>
                  <a:pt x="956138" y="3808097"/>
                </a:cubicBezTo>
                <a:cubicBezTo>
                  <a:pt x="969391" y="3844641"/>
                  <a:pt x="963162" y="3898592"/>
                  <a:pt x="937877" y="3928441"/>
                </a:cubicBezTo>
                <a:cubicBezTo>
                  <a:pt x="762533" y="4141954"/>
                  <a:pt x="576415" y="4354205"/>
                  <a:pt x="398167" y="4573939"/>
                </a:cubicBezTo>
                <a:cubicBezTo>
                  <a:pt x="357959" y="4619540"/>
                  <a:pt x="319831" y="4628202"/>
                  <a:pt x="264300" y="4617331"/>
                </a:cubicBezTo>
                <a:lnTo>
                  <a:pt x="0" y="4567337"/>
                </a:lnTo>
                <a:close/>
                <a:moveTo>
                  <a:pt x="5677027" y="2273623"/>
                </a:moveTo>
                <a:cubicBezTo>
                  <a:pt x="5894426" y="2299055"/>
                  <a:pt x="6111156" y="2329289"/>
                  <a:pt x="6331364" y="2369803"/>
                </a:cubicBezTo>
                <a:cubicBezTo>
                  <a:pt x="6365077" y="2374506"/>
                  <a:pt x="6409219" y="2410047"/>
                  <a:pt x="6418978" y="2445690"/>
                </a:cubicBezTo>
                <a:cubicBezTo>
                  <a:pt x="6504963" y="2638879"/>
                  <a:pt x="6579975" y="2840333"/>
                  <a:pt x="6660474" y="3037656"/>
                </a:cubicBezTo>
                <a:cubicBezTo>
                  <a:pt x="6677624" y="3073105"/>
                  <a:pt x="6681606" y="3103961"/>
                  <a:pt x="6667509" y="3135739"/>
                </a:cubicBezTo>
                <a:cubicBezTo>
                  <a:pt x="6662808" y="3146331"/>
                  <a:pt x="6656101" y="3157026"/>
                  <a:pt x="6647201" y="3168028"/>
                </a:cubicBezTo>
                <a:cubicBezTo>
                  <a:pt x="6511640" y="3330311"/>
                  <a:pt x="6384371" y="3503546"/>
                  <a:pt x="6243993" y="3665158"/>
                </a:cubicBezTo>
                <a:cubicBezTo>
                  <a:pt x="6220038" y="3696096"/>
                  <a:pt x="6163039" y="3717528"/>
                  <a:pt x="6124510" y="3712154"/>
                </a:cubicBezTo>
                <a:cubicBezTo>
                  <a:pt x="6017212" y="3706979"/>
                  <a:pt x="5907110" y="3686723"/>
                  <a:pt x="5801153" y="3671941"/>
                </a:cubicBezTo>
                <a:cubicBezTo>
                  <a:pt x="5801153" y="3671941"/>
                  <a:pt x="5801153" y="3671941"/>
                  <a:pt x="5801822" y="3667137"/>
                </a:cubicBezTo>
                <a:cubicBezTo>
                  <a:pt x="5710314" y="3654372"/>
                  <a:pt x="5619476" y="3636802"/>
                  <a:pt x="5531444" y="3634316"/>
                </a:cubicBezTo>
                <a:cubicBezTo>
                  <a:pt x="5444081" y="3627026"/>
                  <a:pt x="5399940" y="3591485"/>
                  <a:pt x="5371460" y="3514054"/>
                </a:cubicBezTo>
                <a:cubicBezTo>
                  <a:pt x="5300594" y="3318076"/>
                  <a:pt x="5213939" y="3129690"/>
                  <a:pt x="5142402" y="2938514"/>
                </a:cubicBezTo>
                <a:cubicBezTo>
                  <a:pt x="5131974" y="2907677"/>
                  <a:pt x="5138673" y="2859640"/>
                  <a:pt x="5156472" y="2837637"/>
                </a:cubicBezTo>
                <a:cubicBezTo>
                  <a:pt x="5289227" y="2660270"/>
                  <a:pt x="5426129" y="2488379"/>
                  <a:pt x="5567177" y="2321963"/>
                </a:cubicBezTo>
                <a:cubicBezTo>
                  <a:pt x="5591132" y="2291024"/>
                  <a:pt x="5643313" y="2268920"/>
                  <a:pt x="5677027" y="2273623"/>
                </a:cubicBezTo>
                <a:close/>
                <a:moveTo>
                  <a:pt x="1451986" y="2151471"/>
                </a:moveTo>
                <a:cubicBezTo>
                  <a:pt x="1460517" y="2150315"/>
                  <a:pt x="1468575" y="2150298"/>
                  <a:pt x="1475518" y="2151655"/>
                </a:cubicBezTo>
                <a:cubicBezTo>
                  <a:pt x="1760718" y="2198059"/>
                  <a:pt x="2043015" y="2250684"/>
                  <a:pt x="2325311" y="2303309"/>
                </a:cubicBezTo>
                <a:cubicBezTo>
                  <a:pt x="2354740" y="2313304"/>
                  <a:pt x="2397012" y="2344478"/>
                  <a:pt x="2408606" y="2376447"/>
                </a:cubicBezTo>
                <a:cubicBezTo>
                  <a:pt x="2510886" y="2644239"/>
                  <a:pt x="2610261" y="2918252"/>
                  <a:pt x="2703418" y="3189351"/>
                </a:cubicBezTo>
                <a:cubicBezTo>
                  <a:pt x="2713356" y="3216754"/>
                  <a:pt x="2700896" y="3267781"/>
                  <a:pt x="2683060" y="3289756"/>
                </a:cubicBezTo>
                <a:cubicBezTo>
                  <a:pt x="2500139" y="3511143"/>
                  <a:pt x="2312658" y="3734185"/>
                  <a:pt x="2121864" y="3948092"/>
                </a:cubicBezTo>
                <a:cubicBezTo>
                  <a:pt x="2104028" y="3970066"/>
                  <a:pt x="2060074" y="3991178"/>
                  <a:pt x="2027740" y="3987405"/>
                </a:cubicBezTo>
                <a:cubicBezTo>
                  <a:pt x="1747100" y="3939346"/>
                  <a:pt x="1460243" y="3888376"/>
                  <a:pt x="1180852" y="3829529"/>
                </a:cubicBezTo>
                <a:cubicBezTo>
                  <a:pt x="1148518" y="3825755"/>
                  <a:pt x="1109150" y="3788360"/>
                  <a:pt x="1092996" y="3758045"/>
                </a:cubicBezTo>
                <a:cubicBezTo>
                  <a:pt x="1038747" y="3622694"/>
                  <a:pt x="993620" y="3484033"/>
                  <a:pt x="943932" y="3347026"/>
                </a:cubicBezTo>
                <a:cubicBezTo>
                  <a:pt x="897559" y="3219155"/>
                  <a:pt x="855744" y="3089627"/>
                  <a:pt x="804808" y="2963409"/>
                </a:cubicBezTo>
                <a:cubicBezTo>
                  <a:pt x="786589" y="2913173"/>
                  <a:pt x="788678" y="2876242"/>
                  <a:pt x="824350" y="2832295"/>
                </a:cubicBezTo>
                <a:cubicBezTo>
                  <a:pt x="1010583" y="2620041"/>
                  <a:pt x="1193504" y="2398654"/>
                  <a:pt x="1379738" y="2186400"/>
                </a:cubicBezTo>
                <a:cubicBezTo>
                  <a:pt x="1396536" y="2168679"/>
                  <a:pt x="1426391" y="2154943"/>
                  <a:pt x="1451986" y="2151471"/>
                </a:cubicBezTo>
                <a:close/>
                <a:moveTo>
                  <a:pt x="3122569" y="1868169"/>
                </a:moveTo>
                <a:cubicBezTo>
                  <a:pt x="3343051" y="1907138"/>
                  <a:pt x="3558973" y="1947761"/>
                  <a:pt x="3781113" y="1991300"/>
                </a:cubicBezTo>
                <a:cubicBezTo>
                  <a:pt x="3815097" y="1999659"/>
                  <a:pt x="3854468" y="2037095"/>
                  <a:pt x="3866070" y="2069089"/>
                </a:cubicBezTo>
                <a:cubicBezTo>
                  <a:pt x="3913312" y="2170902"/>
                  <a:pt x="3946877" y="2277677"/>
                  <a:pt x="3983343" y="2378229"/>
                </a:cubicBezTo>
                <a:cubicBezTo>
                  <a:pt x="3983343" y="2378229"/>
                  <a:pt x="3978785" y="2379883"/>
                  <a:pt x="3978785" y="2379883"/>
                </a:cubicBezTo>
                <a:cubicBezTo>
                  <a:pt x="4015251" y="2480433"/>
                  <a:pt x="4056276" y="2579330"/>
                  <a:pt x="4088183" y="2681535"/>
                </a:cubicBezTo>
                <a:cubicBezTo>
                  <a:pt x="4096885" y="2719752"/>
                  <a:pt x="4090666" y="2773726"/>
                  <a:pt x="4065383" y="2803584"/>
                </a:cubicBezTo>
                <a:cubicBezTo>
                  <a:pt x="3930267" y="2971551"/>
                  <a:pt x="3784375" y="3138255"/>
                  <a:pt x="3643041" y="3303304"/>
                </a:cubicBezTo>
                <a:cubicBezTo>
                  <a:pt x="3620661" y="3326938"/>
                  <a:pt x="3575071" y="3343476"/>
                  <a:pt x="3547304" y="3338033"/>
                </a:cubicBezTo>
                <a:cubicBezTo>
                  <a:pt x="3323921" y="3305289"/>
                  <a:pt x="3107998" y="3264667"/>
                  <a:pt x="2890418" y="3219472"/>
                </a:cubicBezTo>
                <a:cubicBezTo>
                  <a:pt x="2856433" y="3211114"/>
                  <a:pt x="2817063" y="3173678"/>
                  <a:pt x="2805460" y="3141684"/>
                </a:cubicBezTo>
                <a:cubicBezTo>
                  <a:pt x="2726310" y="2937666"/>
                  <a:pt x="2651720" y="2731993"/>
                  <a:pt x="2581689" y="2524667"/>
                </a:cubicBezTo>
                <a:cubicBezTo>
                  <a:pt x="2570086" y="2492674"/>
                  <a:pt x="2577962" y="2443270"/>
                  <a:pt x="2595785" y="2421290"/>
                </a:cubicBezTo>
                <a:cubicBezTo>
                  <a:pt x="2742921" y="2243792"/>
                  <a:pt x="2890056" y="2066294"/>
                  <a:pt x="3038850" y="1893366"/>
                </a:cubicBezTo>
                <a:cubicBezTo>
                  <a:pt x="3053770" y="1877611"/>
                  <a:pt x="3096458" y="1867296"/>
                  <a:pt x="3122569" y="1868169"/>
                </a:cubicBezTo>
                <a:close/>
                <a:moveTo>
                  <a:pt x="7072355" y="1704580"/>
                </a:moveTo>
                <a:cubicBezTo>
                  <a:pt x="7289682" y="1730000"/>
                  <a:pt x="7506340" y="1760225"/>
                  <a:pt x="7722328" y="1795253"/>
                </a:cubicBezTo>
                <a:cubicBezTo>
                  <a:pt x="7756030" y="1799955"/>
                  <a:pt x="7796011" y="1830018"/>
                  <a:pt x="7807105" y="1856053"/>
                </a:cubicBezTo>
                <a:cubicBezTo>
                  <a:pt x="7895187" y="2069124"/>
                  <a:pt x="7983271" y="2282195"/>
                  <a:pt x="8066538" y="2494596"/>
                </a:cubicBezTo>
                <a:cubicBezTo>
                  <a:pt x="8073487" y="2515154"/>
                  <a:pt x="8062643" y="2557715"/>
                  <a:pt x="8049664" y="2580391"/>
                </a:cubicBezTo>
                <a:cubicBezTo>
                  <a:pt x="7912130" y="2757091"/>
                  <a:pt x="7775265" y="2928988"/>
                  <a:pt x="7632916" y="3105016"/>
                </a:cubicBezTo>
                <a:cubicBezTo>
                  <a:pt x="7609637" y="3131152"/>
                  <a:pt x="7558142" y="3148454"/>
                  <a:pt x="7524439" y="3143753"/>
                </a:cubicBezTo>
                <a:cubicBezTo>
                  <a:pt x="7412363" y="3137912"/>
                  <a:pt x="7302297" y="3117660"/>
                  <a:pt x="7196375" y="3102884"/>
                </a:cubicBezTo>
                <a:cubicBezTo>
                  <a:pt x="7196375" y="3102884"/>
                  <a:pt x="7197045" y="3098080"/>
                  <a:pt x="7197045" y="3098080"/>
                </a:cubicBezTo>
                <a:cubicBezTo>
                  <a:pt x="7091125" y="3083303"/>
                  <a:pt x="6984533" y="3073330"/>
                  <a:pt x="6879281" y="3053750"/>
                </a:cubicBezTo>
                <a:cubicBezTo>
                  <a:pt x="6841435" y="3043574"/>
                  <a:pt x="6796639" y="3012839"/>
                  <a:pt x="6782070" y="2976526"/>
                </a:cubicBezTo>
                <a:cubicBezTo>
                  <a:pt x="6696792" y="2778537"/>
                  <a:pt x="6617668" y="2571612"/>
                  <a:pt x="6537876" y="2369491"/>
                </a:cubicBezTo>
                <a:cubicBezTo>
                  <a:pt x="6527451" y="2338654"/>
                  <a:pt x="6534151" y="2290617"/>
                  <a:pt x="6551945" y="2268613"/>
                </a:cubicBezTo>
                <a:cubicBezTo>
                  <a:pt x="6685334" y="2086437"/>
                  <a:pt x="6822199" y="1914541"/>
                  <a:pt x="6963877" y="1743316"/>
                </a:cubicBezTo>
                <a:cubicBezTo>
                  <a:pt x="6987156" y="1717181"/>
                  <a:pt x="7038651" y="1699878"/>
                  <a:pt x="7072355" y="1704580"/>
                </a:cubicBezTo>
                <a:close/>
                <a:moveTo>
                  <a:pt x="4478364" y="1378628"/>
                </a:moveTo>
                <a:cubicBezTo>
                  <a:pt x="4700399" y="1404701"/>
                  <a:pt x="4921090" y="1440390"/>
                  <a:pt x="5141784" y="1476078"/>
                </a:cubicBezTo>
                <a:cubicBezTo>
                  <a:pt x="5170658" y="1480106"/>
                  <a:pt x="5210615" y="1510186"/>
                  <a:pt x="5221700" y="1536237"/>
                </a:cubicBezTo>
                <a:cubicBezTo>
                  <a:pt x="5310374" y="1744648"/>
                  <a:pt x="5394238" y="1952388"/>
                  <a:pt x="5473287" y="2159456"/>
                </a:cubicBezTo>
                <a:cubicBezTo>
                  <a:pt x="5484372" y="2185508"/>
                  <a:pt x="5476997" y="2238390"/>
                  <a:pt x="5459207" y="2260413"/>
                </a:cubicBezTo>
                <a:cubicBezTo>
                  <a:pt x="5321035" y="2442079"/>
                  <a:pt x="5183534" y="2618939"/>
                  <a:pt x="5041221" y="2795126"/>
                </a:cubicBezTo>
                <a:cubicBezTo>
                  <a:pt x="5023433" y="2817149"/>
                  <a:pt x="4982251" y="2831008"/>
                  <a:pt x="4953377" y="2826981"/>
                </a:cubicBezTo>
                <a:cubicBezTo>
                  <a:pt x="4842025" y="2816347"/>
                  <a:pt x="4726531" y="2800236"/>
                  <a:pt x="4615849" y="2784795"/>
                </a:cubicBezTo>
                <a:cubicBezTo>
                  <a:pt x="4615849" y="2784795"/>
                  <a:pt x="4616520" y="2779988"/>
                  <a:pt x="4616520" y="2779988"/>
                </a:cubicBezTo>
                <a:cubicBezTo>
                  <a:pt x="4544336" y="2769918"/>
                  <a:pt x="4472821" y="2755041"/>
                  <a:pt x="4404110" y="2755257"/>
                </a:cubicBezTo>
                <a:cubicBezTo>
                  <a:pt x="4266685" y="2755689"/>
                  <a:pt x="4191580" y="2696202"/>
                  <a:pt x="4151937" y="2558344"/>
                </a:cubicBezTo>
                <a:cubicBezTo>
                  <a:pt x="4097066" y="2388956"/>
                  <a:pt x="4022277" y="2221690"/>
                  <a:pt x="3952299" y="2055095"/>
                </a:cubicBezTo>
                <a:cubicBezTo>
                  <a:pt x="3934272" y="2008471"/>
                  <a:pt x="3938966" y="1974819"/>
                  <a:pt x="3969062" y="1934908"/>
                </a:cubicBezTo>
                <a:cubicBezTo>
                  <a:pt x="4110705" y="1763528"/>
                  <a:pt x="4243393" y="1585998"/>
                  <a:pt x="4379554" y="1418754"/>
                </a:cubicBezTo>
                <a:cubicBezTo>
                  <a:pt x="4402827" y="1392595"/>
                  <a:pt x="4449489" y="1374600"/>
                  <a:pt x="4478364" y="1378628"/>
                </a:cubicBezTo>
                <a:close/>
                <a:moveTo>
                  <a:pt x="5859517" y="759505"/>
                </a:moveTo>
                <a:cubicBezTo>
                  <a:pt x="5871093" y="758977"/>
                  <a:pt x="5883858" y="759839"/>
                  <a:pt x="5898302" y="761854"/>
                </a:cubicBezTo>
                <a:cubicBezTo>
                  <a:pt x="6109474" y="796211"/>
                  <a:pt x="6321987" y="820960"/>
                  <a:pt x="6533159" y="855318"/>
                </a:cubicBezTo>
                <a:cubicBezTo>
                  <a:pt x="6566193" y="864822"/>
                  <a:pt x="6610989" y="895560"/>
                  <a:pt x="6626227" y="927072"/>
                </a:cubicBezTo>
                <a:cubicBezTo>
                  <a:pt x="6711502" y="1125080"/>
                  <a:pt x="6796107" y="1327891"/>
                  <a:pt x="6871082" y="1529361"/>
                </a:cubicBezTo>
                <a:cubicBezTo>
                  <a:pt x="6880835" y="1565004"/>
                  <a:pt x="6876941" y="1628131"/>
                  <a:pt x="6852992" y="1659074"/>
                </a:cubicBezTo>
                <a:cubicBezTo>
                  <a:pt x="6726424" y="1827528"/>
                  <a:pt x="6590898" y="1989836"/>
                  <a:pt x="6464999" y="2153486"/>
                </a:cubicBezTo>
                <a:cubicBezTo>
                  <a:pt x="6423256" y="2206435"/>
                  <a:pt x="6381389" y="2225083"/>
                  <a:pt x="6314655" y="2210876"/>
                </a:cubicBezTo>
                <a:cubicBezTo>
                  <a:pt x="6219032" y="2192639"/>
                  <a:pt x="6117255" y="2183338"/>
                  <a:pt x="6020964" y="2169905"/>
                </a:cubicBezTo>
                <a:cubicBezTo>
                  <a:pt x="6020964" y="2169905"/>
                  <a:pt x="6021634" y="2165101"/>
                  <a:pt x="6021634" y="2165101"/>
                </a:cubicBezTo>
                <a:cubicBezTo>
                  <a:pt x="5983117" y="2159727"/>
                  <a:pt x="5950085" y="2150222"/>
                  <a:pt x="5915042" y="2155128"/>
                </a:cubicBezTo>
                <a:cubicBezTo>
                  <a:pt x="5688209" y="2162666"/>
                  <a:pt x="5569606" y="2062860"/>
                  <a:pt x="5511754" y="1844189"/>
                </a:cubicBezTo>
                <a:cubicBezTo>
                  <a:pt x="5477555" y="1702284"/>
                  <a:pt x="5402826" y="1569418"/>
                  <a:pt x="5353513" y="1430300"/>
                </a:cubicBezTo>
                <a:cubicBezTo>
                  <a:pt x="5343090" y="1399461"/>
                  <a:pt x="5344305" y="1355552"/>
                  <a:pt x="5362100" y="1333545"/>
                </a:cubicBezTo>
                <a:cubicBezTo>
                  <a:pt x="5499636" y="1156826"/>
                  <a:pt x="5636504" y="984909"/>
                  <a:pt x="5774040" y="808189"/>
                </a:cubicBezTo>
                <a:cubicBezTo>
                  <a:pt x="5800732" y="775180"/>
                  <a:pt x="5824783" y="761088"/>
                  <a:pt x="5859517" y="759505"/>
                </a:cubicBezTo>
                <a:close/>
                <a:moveTo>
                  <a:pt x="7180354" y="1"/>
                </a:moveTo>
                <a:lnTo>
                  <a:pt x="8017967" y="1"/>
                </a:lnTo>
                <a:lnTo>
                  <a:pt x="8165377" y="19226"/>
                </a:lnTo>
                <a:cubicBezTo>
                  <a:pt x="8218296" y="26609"/>
                  <a:pt x="8249960" y="45723"/>
                  <a:pt x="8272123" y="97808"/>
                </a:cubicBezTo>
                <a:cubicBezTo>
                  <a:pt x="8372643" y="361696"/>
                  <a:pt x="8482784" y="626926"/>
                  <a:pt x="8583305" y="890813"/>
                </a:cubicBezTo>
                <a:cubicBezTo>
                  <a:pt x="8591112" y="913950"/>
                  <a:pt x="8589294" y="946767"/>
                  <a:pt x="8580393" y="971017"/>
                </a:cubicBezTo>
                <a:cubicBezTo>
                  <a:pt x="8577427" y="979100"/>
                  <a:pt x="8573674" y="986232"/>
                  <a:pt x="8569228" y="991735"/>
                </a:cubicBezTo>
                <a:cubicBezTo>
                  <a:pt x="8394861" y="1222175"/>
                  <a:pt x="8216355" y="1447138"/>
                  <a:pt x="8037848" y="1672101"/>
                </a:cubicBezTo>
                <a:cubicBezTo>
                  <a:pt x="8015254" y="1693445"/>
                  <a:pt x="7967934" y="1716239"/>
                  <a:pt x="7934259" y="1711542"/>
                </a:cubicBezTo>
                <a:cubicBezTo>
                  <a:pt x="7649751" y="1676752"/>
                  <a:pt x="7361103" y="1636483"/>
                  <a:pt x="7077936" y="1592082"/>
                </a:cubicBezTo>
                <a:cubicBezTo>
                  <a:pt x="7049071" y="1588054"/>
                  <a:pt x="7009795" y="1553180"/>
                  <a:pt x="6998715" y="1527137"/>
                </a:cubicBezTo>
                <a:cubicBezTo>
                  <a:pt x="6888573" y="1261907"/>
                  <a:pt x="6779101" y="991872"/>
                  <a:pt x="6679253" y="723178"/>
                </a:cubicBezTo>
                <a:cubicBezTo>
                  <a:pt x="6668172" y="697136"/>
                  <a:pt x="6670063" y="648407"/>
                  <a:pt x="6688517" y="621585"/>
                </a:cubicBezTo>
                <a:cubicBezTo>
                  <a:pt x="6818790" y="452360"/>
                  <a:pt x="6952145" y="280809"/>
                  <a:pt x="7087735" y="113014"/>
                </a:cubicBezTo>
                <a:close/>
                <a:moveTo>
                  <a:pt x="5368733" y="1"/>
                </a:moveTo>
                <a:lnTo>
                  <a:pt x="7014239" y="1"/>
                </a:lnTo>
                <a:lnTo>
                  <a:pt x="6848823" y="209301"/>
                </a:lnTo>
                <a:cubicBezTo>
                  <a:pt x="6761635" y="319621"/>
                  <a:pt x="6675048" y="430025"/>
                  <a:pt x="6590870" y="540764"/>
                </a:cubicBezTo>
                <a:cubicBezTo>
                  <a:pt x="6549115" y="593731"/>
                  <a:pt x="6508578" y="602773"/>
                  <a:pt x="6450787" y="594712"/>
                </a:cubicBezTo>
                <a:cubicBezTo>
                  <a:pt x="6316612" y="571095"/>
                  <a:pt x="6181768" y="552283"/>
                  <a:pt x="6046923" y="533472"/>
                </a:cubicBezTo>
                <a:cubicBezTo>
                  <a:pt x="5902447" y="513317"/>
                  <a:pt x="5762786" y="493834"/>
                  <a:pt x="5623796" y="469545"/>
                </a:cubicBezTo>
                <a:cubicBezTo>
                  <a:pt x="5590085" y="464842"/>
                  <a:pt x="5550093" y="434767"/>
                  <a:pt x="5534851" y="403244"/>
                </a:cubicBezTo>
                <a:cubicBezTo>
                  <a:pt x="5479704" y="270619"/>
                  <a:pt x="5424558" y="137994"/>
                  <a:pt x="5370699" y="4935"/>
                </a:cubicBezTo>
                <a:close/>
                <a:moveTo>
                  <a:pt x="4418225" y="0"/>
                </a:moveTo>
                <a:lnTo>
                  <a:pt x="5229503" y="0"/>
                </a:lnTo>
                <a:lnTo>
                  <a:pt x="5251974" y="9406"/>
                </a:lnTo>
                <a:cubicBezTo>
                  <a:pt x="5277634" y="23316"/>
                  <a:pt x="5302070" y="46007"/>
                  <a:pt x="5309884" y="69134"/>
                </a:cubicBezTo>
                <a:cubicBezTo>
                  <a:pt x="5398597" y="277397"/>
                  <a:pt x="5482496" y="484988"/>
                  <a:pt x="5561584" y="691908"/>
                </a:cubicBezTo>
                <a:cubicBezTo>
                  <a:pt x="5567859" y="717268"/>
                  <a:pt x="5561830" y="760502"/>
                  <a:pt x="5548853" y="783178"/>
                </a:cubicBezTo>
                <a:cubicBezTo>
                  <a:pt x="5411357" y="959884"/>
                  <a:pt x="5274531" y="1131785"/>
                  <a:pt x="5132221" y="1307820"/>
                </a:cubicBezTo>
                <a:cubicBezTo>
                  <a:pt x="5108950" y="1333956"/>
                  <a:pt x="5057469" y="1351260"/>
                  <a:pt x="5018966" y="1345888"/>
                </a:cubicBezTo>
                <a:cubicBezTo>
                  <a:pt x="4911740" y="1340725"/>
                  <a:pt x="4801713" y="1320478"/>
                  <a:pt x="4695826" y="1305706"/>
                </a:cubicBezTo>
                <a:cubicBezTo>
                  <a:pt x="4695826" y="1305706"/>
                  <a:pt x="4696496" y="1300903"/>
                  <a:pt x="4696496" y="1300903"/>
                </a:cubicBezTo>
                <a:cubicBezTo>
                  <a:pt x="4590611" y="1286131"/>
                  <a:pt x="4484056" y="1276164"/>
                  <a:pt x="4378841" y="1256589"/>
                </a:cubicBezTo>
                <a:cubicBezTo>
                  <a:pt x="4341007" y="1246413"/>
                  <a:pt x="4296896" y="1210877"/>
                  <a:pt x="4281665" y="1179369"/>
                </a:cubicBezTo>
                <a:cubicBezTo>
                  <a:pt x="4196424" y="981386"/>
                  <a:pt x="4116668" y="779269"/>
                  <a:pt x="4041723" y="577825"/>
                </a:cubicBezTo>
                <a:cubicBezTo>
                  <a:pt x="4031975" y="542185"/>
                  <a:pt x="4039344" y="489344"/>
                  <a:pt x="4058473" y="457732"/>
                </a:cubicBezTo>
                <a:cubicBezTo>
                  <a:pt x="4124480" y="371446"/>
                  <a:pt x="4190318" y="286360"/>
                  <a:pt x="4256676" y="201959"/>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02811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6DD49B-8449-4368-ACF9-CAFE5F914006}"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5231580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8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5012E65-4C47-411C-AC72-8D4531A20404}"/>
              </a:ext>
            </a:extLst>
          </p:cNvPr>
          <p:cNvSpPr>
            <a:spLocks noGrp="1"/>
          </p:cNvSpPr>
          <p:nvPr>
            <p:ph type="pic" sz="quarter" idx="20"/>
          </p:nvPr>
        </p:nvSpPr>
        <p:spPr>
          <a:xfrm>
            <a:off x="4272206" y="0"/>
            <a:ext cx="7919792" cy="3517796"/>
          </a:xfrm>
          <a:custGeom>
            <a:avLst/>
            <a:gdLst>
              <a:gd name="connsiteX0" fmla="*/ 1945882 w 7919792"/>
              <a:gd name="connsiteY0" fmla="*/ 2406426 h 3517796"/>
              <a:gd name="connsiteX1" fmla="*/ 2427058 w 7919792"/>
              <a:gd name="connsiteY1" fmla="*/ 2695505 h 3517796"/>
              <a:gd name="connsiteX2" fmla="*/ 2416396 w 7919792"/>
              <a:gd name="connsiteY2" fmla="*/ 3248601 h 3517796"/>
              <a:gd name="connsiteX3" fmla="*/ 1933173 w 7919792"/>
              <a:gd name="connsiteY3" fmla="*/ 3517796 h 3517796"/>
              <a:gd name="connsiteX4" fmla="*/ 1451999 w 7919792"/>
              <a:gd name="connsiteY4" fmla="*/ 3228717 h 3517796"/>
              <a:gd name="connsiteX5" fmla="*/ 1462661 w 7919792"/>
              <a:gd name="connsiteY5" fmla="*/ 2675621 h 3517796"/>
              <a:gd name="connsiteX6" fmla="*/ 960123 w 7919792"/>
              <a:gd name="connsiteY6" fmla="*/ 2379780 h 3517796"/>
              <a:gd name="connsiteX7" fmla="*/ 1441297 w 7919792"/>
              <a:gd name="connsiteY7" fmla="*/ 2668858 h 3517796"/>
              <a:gd name="connsiteX8" fmla="*/ 1430635 w 7919792"/>
              <a:gd name="connsiteY8" fmla="*/ 3221955 h 3517796"/>
              <a:gd name="connsiteX9" fmla="*/ 947413 w 7919792"/>
              <a:gd name="connsiteY9" fmla="*/ 3491150 h 3517796"/>
              <a:gd name="connsiteX10" fmla="*/ 466238 w 7919792"/>
              <a:gd name="connsiteY10" fmla="*/ 3202072 h 3517796"/>
              <a:gd name="connsiteX11" fmla="*/ 476902 w 7919792"/>
              <a:gd name="connsiteY11" fmla="*/ 2648976 h 3517796"/>
              <a:gd name="connsiteX12" fmla="*/ 4432488 w 7919792"/>
              <a:gd name="connsiteY12" fmla="*/ 1624819 h 3517796"/>
              <a:gd name="connsiteX13" fmla="*/ 4913663 w 7919792"/>
              <a:gd name="connsiteY13" fmla="*/ 1913897 h 3517796"/>
              <a:gd name="connsiteX14" fmla="*/ 4903001 w 7919792"/>
              <a:gd name="connsiteY14" fmla="*/ 2466994 h 3517796"/>
              <a:gd name="connsiteX15" fmla="*/ 4419779 w 7919792"/>
              <a:gd name="connsiteY15" fmla="*/ 2736190 h 3517796"/>
              <a:gd name="connsiteX16" fmla="*/ 3938603 w 7919792"/>
              <a:gd name="connsiteY16" fmla="*/ 2447111 h 3517796"/>
              <a:gd name="connsiteX17" fmla="*/ 3949265 w 7919792"/>
              <a:gd name="connsiteY17" fmla="*/ 1894014 h 3517796"/>
              <a:gd name="connsiteX18" fmla="*/ 3446728 w 7919792"/>
              <a:gd name="connsiteY18" fmla="*/ 1598174 h 3517796"/>
              <a:gd name="connsiteX19" fmla="*/ 3927902 w 7919792"/>
              <a:gd name="connsiteY19" fmla="*/ 1887252 h 3517796"/>
              <a:gd name="connsiteX20" fmla="*/ 3917240 w 7919792"/>
              <a:gd name="connsiteY20" fmla="*/ 2440349 h 3517796"/>
              <a:gd name="connsiteX21" fmla="*/ 3434018 w 7919792"/>
              <a:gd name="connsiteY21" fmla="*/ 2709544 h 3517796"/>
              <a:gd name="connsiteX22" fmla="*/ 2952844 w 7919792"/>
              <a:gd name="connsiteY22" fmla="*/ 2420465 h 3517796"/>
              <a:gd name="connsiteX23" fmla="*/ 2963506 w 7919792"/>
              <a:gd name="connsiteY23" fmla="*/ 1867368 h 3517796"/>
              <a:gd name="connsiteX24" fmla="*/ 2465407 w 7919792"/>
              <a:gd name="connsiteY24" fmla="*/ 1567087 h 3517796"/>
              <a:gd name="connsiteX25" fmla="*/ 2946582 w 7919792"/>
              <a:gd name="connsiteY25" fmla="*/ 1856165 h 3517796"/>
              <a:gd name="connsiteX26" fmla="*/ 2935920 w 7919792"/>
              <a:gd name="connsiteY26" fmla="*/ 2409262 h 3517796"/>
              <a:gd name="connsiteX27" fmla="*/ 2452697 w 7919792"/>
              <a:gd name="connsiteY27" fmla="*/ 2678459 h 3517796"/>
              <a:gd name="connsiteX28" fmla="*/ 1971524 w 7919792"/>
              <a:gd name="connsiteY28" fmla="*/ 2389380 h 3517796"/>
              <a:gd name="connsiteX29" fmla="*/ 1982185 w 7919792"/>
              <a:gd name="connsiteY29" fmla="*/ 1836283 h 3517796"/>
              <a:gd name="connsiteX30" fmla="*/ 1479645 w 7919792"/>
              <a:gd name="connsiteY30" fmla="*/ 1540442 h 3517796"/>
              <a:gd name="connsiteX31" fmla="*/ 1960820 w 7919792"/>
              <a:gd name="connsiteY31" fmla="*/ 1829520 h 3517796"/>
              <a:gd name="connsiteX32" fmla="*/ 1950158 w 7919792"/>
              <a:gd name="connsiteY32" fmla="*/ 2382617 h 3517796"/>
              <a:gd name="connsiteX33" fmla="*/ 1466936 w 7919792"/>
              <a:gd name="connsiteY33" fmla="*/ 2651812 h 3517796"/>
              <a:gd name="connsiteX34" fmla="*/ 985762 w 7919792"/>
              <a:gd name="connsiteY34" fmla="*/ 2362734 h 3517796"/>
              <a:gd name="connsiteX35" fmla="*/ 996423 w 7919792"/>
              <a:gd name="connsiteY35" fmla="*/ 1809636 h 3517796"/>
              <a:gd name="connsiteX36" fmla="*/ 493885 w 7919792"/>
              <a:gd name="connsiteY36" fmla="*/ 1513796 h 3517796"/>
              <a:gd name="connsiteX37" fmla="*/ 975059 w 7919792"/>
              <a:gd name="connsiteY37" fmla="*/ 1802874 h 3517796"/>
              <a:gd name="connsiteX38" fmla="*/ 964396 w 7919792"/>
              <a:gd name="connsiteY38" fmla="*/ 2355971 h 3517796"/>
              <a:gd name="connsiteX39" fmla="*/ 481175 w 7919792"/>
              <a:gd name="connsiteY39" fmla="*/ 2625166 h 3517796"/>
              <a:gd name="connsiteX40" fmla="*/ 0 w 7919792"/>
              <a:gd name="connsiteY40" fmla="*/ 2336089 h 3517796"/>
              <a:gd name="connsiteX41" fmla="*/ 10663 w 7919792"/>
              <a:gd name="connsiteY41" fmla="*/ 1782991 h 3517796"/>
              <a:gd name="connsiteX42" fmla="*/ 6919092 w 7919792"/>
              <a:gd name="connsiteY42" fmla="*/ 843213 h 3517796"/>
              <a:gd name="connsiteX43" fmla="*/ 7400267 w 7919792"/>
              <a:gd name="connsiteY43" fmla="*/ 1132292 h 3517796"/>
              <a:gd name="connsiteX44" fmla="*/ 7389606 w 7919792"/>
              <a:gd name="connsiteY44" fmla="*/ 1685388 h 3517796"/>
              <a:gd name="connsiteX45" fmla="*/ 6906384 w 7919792"/>
              <a:gd name="connsiteY45" fmla="*/ 1954583 h 3517796"/>
              <a:gd name="connsiteX46" fmla="*/ 6425207 w 7919792"/>
              <a:gd name="connsiteY46" fmla="*/ 1665505 h 3517796"/>
              <a:gd name="connsiteX47" fmla="*/ 6435870 w 7919792"/>
              <a:gd name="connsiteY47" fmla="*/ 1112408 h 3517796"/>
              <a:gd name="connsiteX48" fmla="*/ 5933332 w 7919792"/>
              <a:gd name="connsiteY48" fmla="*/ 816567 h 3517796"/>
              <a:gd name="connsiteX49" fmla="*/ 6414506 w 7919792"/>
              <a:gd name="connsiteY49" fmla="*/ 1105645 h 3517796"/>
              <a:gd name="connsiteX50" fmla="*/ 6403844 w 7919792"/>
              <a:gd name="connsiteY50" fmla="*/ 1658742 h 3517796"/>
              <a:gd name="connsiteX51" fmla="*/ 5920622 w 7919792"/>
              <a:gd name="connsiteY51" fmla="*/ 1927937 h 3517796"/>
              <a:gd name="connsiteX52" fmla="*/ 5439448 w 7919792"/>
              <a:gd name="connsiteY52" fmla="*/ 1638859 h 3517796"/>
              <a:gd name="connsiteX53" fmla="*/ 5450110 w 7919792"/>
              <a:gd name="connsiteY53" fmla="*/ 1085763 h 3517796"/>
              <a:gd name="connsiteX54" fmla="*/ 4952012 w 7919792"/>
              <a:gd name="connsiteY54" fmla="*/ 785481 h 3517796"/>
              <a:gd name="connsiteX55" fmla="*/ 5433186 w 7919792"/>
              <a:gd name="connsiteY55" fmla="*/ 1074560 h 3517796"/>
              <a:gd name="connsiteX56" fmla="*/ 5422524 w 7919792"/>
              <a:gd name="connsiteY56" fmla="*/ 1627657 h 3517796"/>
              <a:gd name="connsiteX57" fmla="*/ 4939302 w 7919792"/>
              <a:gd name="connsiteY57" fmla="*/ 1896851 h 3517796"/>
              <a:gd name="connsiteX58" fmla="*/ 4458129 w 7919792"/>
              <a:gd name="connsiteY58" fmla="*/ 1607773 h 3517796"/>
              <a:gd name="connsiteX59" fmla="*/ 4468789 w 7919792"/>
              <a:gd name="connsiteY59" fmla="*/ 1054677 h 3517796"/>
              <a:gd name="connsiteX60" fmla="*/ 3966251 w 7919792"/>
              <a:gd name="connsiteY60" fmla="*/ 758835 h 3517796"/>
              <a:gd name="connsiteX61" fmla="*/ 4447425 w 7919792"/>
              <a:gd name="connsiteY61" fmla="*/ 1047913 h 3517796"/>
              <a:gd name="connsiteX62" fmla="*/ 4436764 w 7919792"/>
              <a:gd name="connsiteY62" fmla="*/ 1601010 h 3517796"/>
              <a:gd name="connsiteX63" fmla="*/ 3953542 w 7919792"/>
              <a:gd name="connsiteY63" fmla="*/ 1870206 h 3517796"/>
              <a:gd name="connsiteX64" fmla="*/ 3472368 w 7919792"/>
              <a:gd name="connsiteY64" fmla="*/ 1581128 h 3517796"/>
              <a:gd name="connsiteX65" fmla="*/ 3483028 w 7919792"/>
              <a:gd name="connsiteY65" fmla="*/ 1028031 h 3517796"/>
              <a:gd name="connsiteX66" fmla="*/ 2980490 w 7919792"/>
              <a:gd name="connsiteY66" fmla="*/ 732190 h 3517796"/>
              <a:gd name="connsiteX67" fmla="*/ 3461664 w 7919792"/>
              <a:gd name="connsiteY67" fmla="*/ 1021267 h 3517796"/>
              <a:gd name="connsiteX68" fmla="*/ 3451002 w 7919792"/>
              <a:gd name="connsiteY68" fmla="*/ 1574366 h 3517796"/>
              <a:gd name="connsiteX69" fmla="*/ 2967780 w 7919792"/>
              <a:gd name="connsiteY69" fmla="*/ 1843560 h 3517796"/>
              <a:gd name="connsiteX70" fmla="*/ 2486606 w 7919792"/>
              <a:gd name="connsiteY70" fmla="*/ 1554483 h 3517796"/>
              <a:gd name="connsiteX71" fmla="*/ 2497268 w 7919792"/>
              <a:gd name="connsiteY71" fmla="*/ 1001385 h 3517796"/>
              <a:gd name="connsiteX72" fmla="*/ 1985847 w 7919792"/>
              <a:gd name="connsiteY72" fmla="*/ 701103 h 3517796"/>
              <a:gd name="connsiteX73" fmla="*/ 2467021 w 7919792"/>
              <a:gd name="connsiteY73" fmla="*/ 990180 h 3517796"/>
              <a:gd name="connsiteX74" fmla="*/ 2456359 w 7919792"/>
              <a:gd name="connsiteY74" fmla="*/ 1543278 h 3517796"/>
              <a:gd name="connsiteX75" fmla="*/ 1973138 w 7919792"/>
              <a:gd name="connsiteY75" fmla="*/ 1812472 h 3517796"/>
              <a:gd name="connsiteX76" fmla="*/ 1491963 w 7919792"/>
              <a:gd name="connsiteY76" fmla="*/ 1523395 h 3517796"/>
              <a:gd name="connsiteX77" fmla="*/ 1502626 w 7919792"/>
              <a:gd name="connsiteY77" fmla="*/ 970298 h 3517796"/>
              <a:gd name="connsiteX78" fmla="*/ 1000085 w 7919792"/>
              <a:gd name="connsiteY78" fmla="*/ 674457 h 3517796"/>
              <a:gd name="connsiteX79" fmla="*/ 1481260 w 7919792"/>
              <a:gd name="connsiteY79" fmla="*/ 963536 h 3517796"/>
              <a:gd name="connsiteX80" fmla="*/ 1470599 w 7919792"/>
              <a:gd name="connsiteY80" fmla="*/ 1516633 h 3517796"/>
              <a:gd name="connsiteX81" fmla="*/ 987377 w 7919792"/>
              <a:gd name="connsiteY81" fmla="*/ 1785827 h 3517796"/>
              <a:gd name="connsiteX82" fmla="*/ 506202 w 7919792"/>
              <a:gd name="connsiteY82" fmla="*/ 1496750 h 3517796"/>
              <a:gd name="connsiteX83" fmla="*/ 516864 w 7919792"/>
              <a:gd name="connsiteY83" fmla="*/ 943652 h 3517796"/>
              <a:gd name="connsiteX84" fmla="*/ 7438615 w 7919792"/>
              <a:gd name="connsiteY84" fmla="*/ 3875 h 3517796"/>
              <a:gd name="connsiteX85" fmla="*/ 7919792 w 7919792"/>
              <a:gd name="connsiteY85" fmla="*/ 292953 h 3517796"/>
              <a:gd name="connsiteX86" fmla="*/ 7909129 w 7919792"/>
              <a:gd name="connsiteY86" fmla="*/ 846050 h 3517796"/>
              <a:gd name="connsiteX87" fmla="*/ 7425907 w 7919792"/>
              <a:gd name="connsiteY87" fmla="*/ 1115246 h 3517796"/>
              <a:gd name="connsiteX88" fmla="*/ 6944732 w 7919792"/>
              <a:gd name="connsiteY88" fmla="*/ 826167 h 3517796"/>
              <a:gd name="connsiteX89" fmla="*/ 6955393 w 7919792"/>
              <a:gd name="connsiteY89" fmla="*/ 273070 h 3517796"/>
              <a:gd name="connsiteX90" fmla="*/ 6531451 w 7919792"/>
              <a:gd name="connsiteY90" fmla="*/ 1 h 3517796"/>
              <a:gd name="connsiteX91" fmla="*/ 7393784 w 7919792"/>
              <a:gd name="connsiteY91" fmla="*/ 1 h 3517796"/>
              <a:gd name="connsiteX92" fmla="*/ 6946346 w 7919792"/>
              <a:gd name="connsiteY92" fmla="*/ 249261 h 3517796"/>
              <a:gd name="connsiteX93" fmla="*/ 6411978 w 7919792"/>
              <a:gd name="connsiteY93" fmla="*/ 1 h 3517796"/>
              <a:gd name="connsiteX94" fmla="*/ 6490757 w 7919792"/>
              <a:gd name="connsiteY94" fmla="*/ 1 h 3517796"/>
              <a:gd name="connsiteX95" fmla="*/ 6934030 w 7919792"/>
              <a:gd name="connsiteY95" fmla="*/ 266308 h 3517796"/>
              <a:gd name="connsiteX96" fmla="*/ 6923367 w 7919792"/>
              <a:gd name="connsiteY96" fmla="*/ 819405 h 3517796"/>
              <a:gd name="connsiteX97" fmla="*/ 6440146 w 7919792"/>
              <a:gd name="connsiteY97" fmla="*/ 1088600 h 3517796"/>
              <a:gd name="connsiteX98" fmla="*/ 5958972 w 7919792"/>
              <a:gd name="connsiteY98" fmla="*/ 799522 h 3517796"/>
              <a:gd name="connsiteX99" fmla="*/ 5969632 w 7919792"/>
              <a:gd name="connsiteY99" fmla="*/ 246424 h 3517796"/>
              <a:gd name="connsiteX100" fmla="*/ 5590041 w 7919792"/>
              <a:gd name="connsiteY100" fmla="*/ 1 h 3517796"/>
              <a:gd name="connsiteX101" fmla="*/ 6360192 w 7919792"/>
              <a:gd name="connsiteY101" fmla="*/ 1 h 3517796"/>
              <a:gd name="connsiteX102" fmla="*/ 5960587 w 7919792"/>
              <a:gd name="connsiteY102" fmla="*/ 222615 h 3517796"/>
              <a:gd name="connsiteX103" fmla="*/ 5378387 w 7919792"/>
              <a:gd name="connsiteY103" fmla="*/ 1 h 3517796"/>
              <a:gd name="connsiteX104" fmla="*/ 5549348 w 7919792"/>
              <a:gd name="connsiteY104" fmla="*/ 1 h 3517796"/>
              <a:gd name="connsiteX105" fmla="*/ 5948268 w 7919792"/>
              <a:gd name="connsiteY105" fmla="*/ 239662 h 3517796"/>
              <a:gd name="connsiteX106" fmla="*/ 5937606 w 7919792"/>
              <a:gd name="connsiteY106" fmla="*/ 792760 h 3517796"/>
              <a:gd name="connsiteX107" fmla="*/ 5454384 w 7919792"/>
              <a:gd name="connsiteY107" fmla="*/ 1061956 h 3517796"/>
              <a:gd name="connsiteX108" fmla="*/ 4973210 w 7919792"/>
              <a:gd name="connsiteY108" fmla="*/ 772878 h 3517796"/>
              <a:gd name="connsiteX109" fmla="*/ 4983872 w 7919792"/>
              <a:gd name="connsiteY109" fmla="*/ 219780 h 3517796"/>
              <a:gd name="connsiteX110" fmla="*/ 4327942 w 7919792"/>
              <a:gd name="connsiteY110" fmla="*/ 1 h 3517796"/>
              <a:gd name="connsiteX111" fmla="*/ 4606452 w 7919792"/>
              <a:gd name="connsiteY111" fmla="*/ 1 h 3517796"/>
              <a:gd name="connsiteX112" fmla="*/ 4953625 w 7919792"/>
              <a:gd name="connsiteY112" fmla="*/ 208575 h 3517796"/>
              <a:gd name="connsiteX113" fmla="*/ 4942963 w 7919792"/>
              <a:gd name="connsiteY113" fmla="*/ 761672 h 3517796"/>
              <a:gd name="connsiteX114" fmla="*/ 4459743 w 7919792"/>
              <a:gd name="connsiteY114" fmla="*/ 1030867 h 3517796"/>
              <a:gd name="connsiteX115" fmla="*/ 3978569 w 7919792"/>
              <a:gd name="connsiteY115" fmla="*/ 741790 h 3517796"/>
              <a:gd name="connsiteX116" fmla="*/ 3989231 w 7919792"/>
              <a:gd name="connsiteY116" fmla="*/ 188692 h 3517796"/>
              <a:gd name="connsiteX117" fmla="*/ 3294350 w 7919792"/>
              <a:gd name="connsiteY117" fmla="*/ 0 h 3517796"/>
              <a:gd name="connsiteX118" fmla="*/ 3665043 w 7919792"/>
              <a:gd name="connsiteY118" fmla="*/ 0 h 3517796"/>
              <a:gd name="connsiteX119" fmla="*/ 3967866 w 7919792"/>
              <a:gd name="connsiteY119" fmla="*/ 181928 h 3517796"/>
              <a:gd name="connsiteX120" fmla="*/ 3957205 w 7919792"/>
              <a:gd name="connsiteY120" fmla="*/ 735026 h 3517796"/>
              <a:gd name="connsiteX121" fmla="*/ 3473982 w 7919792"/>
              <a:gd name="connsiteY121" fmla="*/ 1004221 h 3517796"/>
              <a:gd name="connsiteX122" fmla="*/ 2992807 w 7919792"/>
              <a:gd name="connsiteY122" fmla="*/ 715143 h 3517796"/>
              <a:gd name="connsiteX123" fmla="*/ 3003470 w 7919792"/>
              <a:gd name="connsiteY123" fmla="*/ 162046 h 351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7919792" h="3517796">
                <a:moveTo>
                  <a:pt x="1945882" y="2406426"/>
                </a:moveTo>
                <a:lnTo>
                  <a:pt x="2427058" y="2695505"/>
                </a:lnTo>
                <a:lnTo>
                  <a:pt x="2416396" y="3248601"/>
                </a:lnTo>
                <a:lnTo>
                  <a:pt x="1933173" y="3517796"/>
                </a:lnTo>
                <a:lnTo>
                  <a:pt x="1451999" y="3228717"/>
                </a:lnTo>
                <a:lnTo>
                  <a:pt x="1462661" y="2675621"/>
                </a:lnTo>
                <a:close/>
                <a:moveTo>
                  <a:pt x="960123" y="2379780"/>
                </a:moveTo>
                <a:lnTo>
                  <a:pt x="1441297" y="2668858"/>
                </a:lnTo>
                <a:lnTo>
                  <a:pt x="1430635" y="3221955"/>
                </a:lnTo>
                <a:lnTo>
                  <a:pt x="947413" y="3491150"/>
                </a:lnTo>
                <a:lnTo>
                  <a:pt x="466238" y="3202072"/>
                </a:lnTo>
                <a:lnTo>
                  <a:pt x="476902" y="2648976"/>
                </a:lnTo>
                <a:close/>
                <a:moveTo>
                  <a:pt x="4432488" y="1624819"/>
                </a:moveTo>
                <a:lnTo>
                  <a:pt x="4913663" y="1913897"/>
                </a:lnTo>
                <a:lnTo>
                  <a:pt x="4903001" y="2466994"/>
                </a:lnTo>
                <a:lnTo>
                  <a:pt x="4419779" y="2736190"/>
                </a:lnTo>
                <a:lnTo>
                  <a:pt x="3938603" y="2447111"/>
                </a:lnTo>
                <a:lnTo>
                  <a:pt x="3949265" y="1894014"/>
                </a:lnTo>
                <a:close/>
                <a:moveTo>
                  <a:pt x="3446728" y="1598174"/>
                </a:moveTo>
                <a:lnTo>
                  <a:pt x="3927902" y="1887252"/>
                </a:lnTo>
                <a:lnTo>
                  <a:pt x="3917240" y="2440349"/>
                </a:lnTo>
                <a:lnTo>
                  <a:pt x="3434018" y="2709544"/>
                </a:lnTo>
                <a:lnTo>
                  <a:pt x="2952844" y="2420465"/>
                </a:lnTo>
                <a:lnTo>
                  <a:pt x="2963506" y="1867368"/>
                </a:lnTo>
                <a:close/>
                <a:moveTo>
                  <a:pt x="2465407" y="1567087"/>
                </a:moveTo>
                <a:lnTo>
                  <a:pt x="2946582" y="1856165"/>
                </a:lnTo>
                <a:lnTo>
                  <a:pt x="2935920" y="2409262"/>
                </a:lnTo>
                <a:lnTo>
                  <a:pt x="2452697" y="2678459"/>
                </a:lnTo>
                <a:lnTo>
                  <a:pt x="1971524" y="2389380"/>
                </a:lnTo>
                <a:lnTo>
                  <a:pt x="1982185" y="1836283"/>
                </a:lnTo>
                <a:close/>
                <a:moveTo>
                  <a:pt x="1479645" y="1540442"/>
                </a:moveTo>
                <a:lnTo>
                  <a:pt x="1960820" y="1829520"/>
                </a:lnTo>
                <a:lnTo>
                  <a:pt x="1950158" y="2382617"/>
                </a:lnTo>
                <a:lnTo>
                  <a:pt x="1466936" y="2651812"/>
                </a:lnTo>
                <a:lnTo>
                  <a:pt x="985762" y="2362734"/>
                </a:lnTo>
                <a:lnTo>
                  <a:pt x="996423" y="1809636"/>
                </a:lnTo>
                <a:close/>
                <a:moveTo>
                  <a:pt x="493885" y="1513796"/>
                </a:moveTo>
                <a:lnTo>
                  <a:pt x="975059" y="1802874"/>
                </a:lnTo>
                <a:lnTo>
                  <a:pt x="964396" y="2355971"/>
                </a:lnTo>
                <a:lnTo>
                  <a:pt x="481175" y="2625166"/>
                </a:lnTo>
                <a:lnTo>
                  <a:pt x="0" y="2336089"/>
                </a:lnTo>
                <a:lnTo>
                  <a:pt x="10663" y="1782991"/>
                </a:lnTo>
                <a:close/>
                <a:moveTo>
                  <a:pt x="6919092" y="843213"/>
                </a:moveTo>
                <a:lnTo>
                  <a:pt x="7400267" y="1132292"/>
                </a:lnTo>
                <a:lnTo>
                  <a:pt x="7389606" y="1685388"/>
                </a:lnTo>
                <a:lnTo>
                  <a:pt x="6906384" y="1954583"/>
                </a:lnTo>
                <a:lnTo>
                  <a:pt x="6425207" y="1665505"/>
                </a:lnTo>
                <a:lnTo>
                  <a:pt x="6435870" y="1112408"/>
                </a:lnTo>
                <a:close/>
                <a:moveTo>
                  <a:pt x="5933332" y="816567"/>
                </a:moveTo>
                <a:lnTo>
                  <a:pt x="6414506" y="1105645"/>
                </a:lnTo>
                <a:lnTo>
                  <a:pt x="6403844" y="1658742"/>
                </a:lnTo>
                <a:lnTo>
                  <a:pt x="5920622" y="1927937"/>
                </a:lnTo>
                <a:lnTo>
                  <a:pt x="5439448" y="1638859"/>
                </a:lnTo>
                <a:lnTo>
                  <a:pt x="5450110" y="1085763"/>
                </a:lnTo>
                <a:close/>
                <a:moveTo>
                  <a:pt x="4952012" y="785481"/>
                </a:moveTo>
                <a:lnTo>
                  <a:pt x="5433186" y="1074560"/>
                </a:lnTo>
                <a:lnTo>
                  <a:pt x="5422524" y="1627657"/>
                </a:lnTo>
                <a:lnTo>
                  <a:pt x="4939302" y="1896851"/>
                </a:lnTo>
                <a:lnTo>
                  <a:pt x="4458129" y="1607773"/>
                </a:lnTo>
                <a:lnTo>
                  <a:pt x="4468789" y="1054677"/>
                </a:lnTo>
                <a:close/>
                <a:moveTo>
                  <a:pt x="3966251" y="758835"/>
                </a:moveTo>
                <a:lnTo>
                  <a:pt x="4447425" y="1047913"/>
                </a:lnTo>
                <a:lnTo>
                  <a:pt x="4436764" y="1601010"/>
                </a:lnTo>
                <a:lnTo>
                  <a:pt x="3953542" y="1870206"/>
                </a:lnTo>
                <a:lnTo>
                  <a:pt x="3472368" y="1581128"/>
                </a:lnTo>
                <a:lnTo>
                  <a:pt x="3483028" y="1028031"/>
                </a:lnTo>
                <a:close/>
                <a:moveTo>
                  <a:pt x="2980490" y="732190"/>
                </a:moveTo>
                <a:lnTo>
                  <a:pt x="3461664" y="1021267"/>
                </a:lnTo>
                <a:lnTo>
                  <a:pt x="3451002" y="1574366"/>
                </a:lnTo>
                <a:lnTo>
                  <a:pt x="2967780" y="1843560"/>
                </a:lnTo>
                <a:lnTo>
                  <a:pt x="2486606" y="1554483"/>
                </a:lnTo>
                <a:lnTo>
                  <a:pt x="2497268" y="1001385"/>
                </a:lnTo>
                <a:close/>
                <a:moveTo>
                  <a:pt x="1985847" y="701103"/>
                </a:moveTo>
                <a:lnTo>
                  <a:pt x="2467021" y="990180"/>
                </a:lnTo>
                <a:lnTo>
                  <a:pt x="2456359" y="1543278"/>
                </a:lnTo>
                <a:lnTo>
                  <a:pt x="1973138" y="1812472"/>
                </a:lnTo>
                <a:lnTo>
                  <a:pt x="1491963" y="1523395"/>
                </a:lnTo>
                <a:lnTo>
                  <a:pt x="1502626" y="970298"/>
                </a:lnTo>
                <a:close/>
                <a:moveTo>
                  <a:pt x="1000085" y="674457"/>
                </a:moveTo>
                <a:lnTo>
                  <a:pt x="1481260" y="963536"/>
                </a:lnTo>
                <a:lnTo>
                  <a:pt x="1470599" y="1516633"/>
                </a:lnTo>
                <a:lnTo>
                  <a:pt x="987377" y="1785827"/>
                </a:lnTo>
                <a:lnTo>
                  <a:pt x="506202" y="1496750"/>
                </a:lnTo>
                <a:lnTo>
                  <a:pt x="516864" y="943652"/>
                </a:lnTo>
                <a:close/>
                <a:moveTo>
                  <a:pt x="7438615" y="3875"/>
                </a:moveTo>
                <a:lnTo>
                  <a:pt x="7919792" y="292953"/>
                </a:lnTo>
                <a:lnTo>
                  <a:pt x="7909129" y="846050"/>
                </a:lnTo>
                <a:lnTo>
                  <a:pt x="7425907" y="1115246"/>
                </a:lnTo>
                <a:lnTo>
                  <a:pt x="6944732" y="826167"/>
                </a:lnTo>
                <a:lnTo>
                  <a:pt x="6955393" y="273070"/>
                </a:lnTo>
                <a:close/>
                <a:moveTo>
                  <a:pt x="6531451" y="1"/>
                </a:moveTo>
                <a:lnTo>
                  <a:pt x="7393784" y="1"/>
                </a:lnTo>
                <a:lnTo>
                  <a:pt x="6946346" y="249261"/>
                </a:lnTo>
                <a:close/>
                <a:moveTo>
                  <a:pt x="6411978" y="1"/>
                </a:moveTo>
                <a:lnTo>
                  <a:pt x="6490757" y="1"/>
                </a:lnTo>
                <a:lnTo>
                  <a:pt x="6934030" y="266308"/>
                </a:lnTo>
                <a:lnTo>
                  <a:pt x="6923367" y="819405"/>
                </a:lnTo>
                <a:lnTo>
                  <a:pt x="6440146" y="1088600"/>
                </a:lnTo>
                <a:lnTo>
                  <a:pt x="5958972" y="799522"/>
                </a:lnTo>
                <a:lnTo>
                  <a:pt x="5969632" y="246424"/>
                </a:lnTo>
                <a:close/>
                <a:moveTo>
                  <a:pt x="5590041" y="1"/>
                </a:moveTo>
                <a:lnTo>
                  <a:pt x="6360192" y="1"/>
                </a:lnTo>
                <a:lnTo>
                  <a:pt x="5960587" y="222615"/>
                </a:lnTo>
                <a:close/>
                <a:moveTo>
                  <a:pt x="5378387" y="1"/>
                </a:moveTo>
                <a:lnTo>
                  <a:pt x="5549348" y="1"/>
                </a:lnTo>
                <a:lnTo>
                  <a:pt x="5948268" y="239662"/>
                </a:lnTo>
                <a:lnTo>
                  <a:pt x="5937606" y="792760"/>
                </a:lnTo>
                <a:lnTo>
                  <a:pt x="5454384" y="1061956"/>
                </a:lnTo>
                <a:lnTo>
                  <a:pt x="4973210" y="772878"/>
                </a:lnTo>
                <a:lnTo>
                  <a:pt x="4983872" y="219780"/>
                </a:lnTo>
                <a:close/>
                <a:moveTo>
                  <a:pt x="4327942" y="1"/>
                </a:moveTo>
                <a:lnTo>
                  <a:pt x="4606452" y="1"/>
                </a:lnTo>
                <a:lnTo>
                  <a:pt x="4953625" y="208575"/>
                </a:lnTo>
                <a:lnTo>
                  <a:pt x="4942963" y="761672"/>
                </a:lnTo>
                <a:lnTo>
                  <a:pt x="4459743" y="1030867"/>
                </a:lnTo>
                <a:lnTo>
                  <a:pt x="3978569" y="741790"/>
                </a:lnTo>
                <a:lnTo>
                  <a:pt x="3989231" y="188692"/>
                </a:lnTo>
                <a:close/>
                <a:moveTo>
                  <a:pt x="3294350" y="0"/>
                </a:moveTo>
                <a:lnTo>
                  <a:pt x="3665043" y="0"/>
                </a:lnTo>
                <a:lnTo>
                  <a:pt x="3967866" y="181928"/>
                </a:lnTo>
                <a:lnTo>
                  <a:pt x="3957205" y="735026"/>
                </a:lnTo>
                <a:lnTo>
                  <a:pt x="3473982" y="1004221"/>
                </a:lnTo>
                <a:lnTo>
                  <a:pt x="2992807" y="715143"/>
                </a:lnTo>
                <a:lnTo>
                  <a:pt x="3003470" y="16204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195613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7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DDFF63-9D62-433A-9AC4-1BBBE34B4536}"/>
              </a:ext>
            </a:extLst>
          </p:cNvPr>
          <p:cNvSpPr>
            <a:spLocks noGrp="1"/>
          </p:cNvSpPr>
          <p:nvPr>
            <p:ph type="pic" sz="quarter" idx="20"/>
          </p:nvPr>
        </p:nvSpPr>
        <p:spPr>
          <a:xfrm>
            <a:off x="486229" y="1611091"/>
            <a:ext cx="11219542" cy="3367315"/>
          </a:xfrm>
          <a:custGeom>
            <a:avLst/>
            <a:gdLst>
              <a:gd name="connsiteX0" fmla="*/ 0 w 11219542"/>
              <a:gd name="connsiteY0" fmla="*/ 0 h 3367315"/>
              <a:gd name="connsiteX1" fmla="*/ 11219542 w 11219542"/>
              <a:gd name="connsiteY1" fmla="*/ 0 h 3367315"/>
              <a:gd name="connsiteX2" fmla="*/ 11219542 w 11219542"/>
              <a:gd name="connsiteY2" fmla="*/ 3367315 h 3367315"/>
              <a:gd name="connsiteX3" fmla="*/ 0 w 11219542"/>
              <a:gd name="connsiteY3" fmla="*/ 3367315 h 3367315"/>
            </a:gdLst>
            <a:ahLst/>
            <a:cxnLst>
              <a:cxn ang="0">
                <a:pos x="connsiteX0" y="connsiteY0"/>
              </a:cxn>
              <a:cxn ang="0">
                <a:pos x="connsiteX1" y="connsiteY1"/>
              </a:cxn>
              <a:cxn ang="0">
                <a:pos x="connsiteX2" y="connsiteY2"/>
              </a:cxn>
              <a:cxn ang="0">
                <a:pos x="connsiteX3" y="connsiteY3"/>
              </a:cxn>
            </a:cxnLst>
            <a:rect l="l" t="t" r="r" b="b"/>
            <a:pathLst>
              <a:path w="11219542" h="3367315">
                <a:moveTo>
                  <a:pt x="0" y="0"/>
                </a:moveTo>
                <a:lnTo>
                  <a:pt x="11219542" y="0"/>
                </a:lnTo>
                <a:lnTo>
                  <a:pt x="11219542" y="3367315"/>
                </a:lnTo>
                <a:lnTo>
                  <a:pt x="0" y="3367315"/>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820266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6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CF56B4-A0D3-41E1-96E0-939C7B50BF69}"/>
              </a:ext>
            </a:extLst>
          </p:cNvPr>
          <p:cNvSpPr>
            <a:spLocks noGrp="1"/>
          </p:cNvSpPr>
          <p:nvPr>
            <p:ph type="pic" sz="quarter" idx="20"/>
          </p:nvPr>
        </p:nvSpPr>
        <p:spPr>
          <a:xfrm>
            <a:off x="2" y="1"/>
            <a:ext cx="7037407" cy="6855443"/>
          </a:xfrm>
          <a:custGeom>
            <a:avLst/>
            <a:gdLst>
              <a:gd name="connsiteX0" fmla="*/ 2325351 w 7037407"/>
              <a:gd name="connsiteY0" fmla="*/ 0 h 6855443"/>
              <a:gd name="connsiteX1" fmla="*/ 6997391 w 7037407"/>
              <a:gd name="connsiteY1" fmla="*/ 0 h 6855443"/>
              <a:gd name="connsiteX2" fmla="*/ 7000280 w 7037407"/>
              <a:gd name="connsiteY2" fmla="*/ 19421 h 6855443"/>
              <a:gd name="connsiteX3" fmla="*/ 6450463 w 7037407"/>
              <a:gd name="connsiteY3" fmla="*/ 2359313 h 6855443"/>
              <a:gd name="connsiteX4" fmla="*/ 4626463 w 7037407"/>
              <a:gd name="connsiteY4" fmla="*/ 3398813 h 6855443"/>
              <a:gd name="connsiteX5" fmla="*/ 4219191 w 7037407"/>
              <a:gd name="connsiteY5" fmla="*/ 4702715 h 6855443"/>
              <a:gd name="connsiteX6" fmla="*/ 3926495 w 7037407"/>
              <a:gd name="connsiteY6" fmla="*/ 6784671 h 6855443"/>
              <a:gd name="connsiteX7" fmla="*/ 3884855 w 7037407"/>
              <a:gd name="connsiteY7" fmla="*/ 6855443 h 6855443"/>
              <a:gd name="connsiteX8" fmla="*/ 0 w 7037407"/>
              <a:gd name="connsiteY8" fmla="*/ 6855443 h 6855443"/>
              <a:gd name="connsiteX9" fmla="*/ 0 w 7037407"/>
              <a:gd name="connsiteY9" fmla="*/ 2208004 h 6855443"/>
              <a:gd name="connsiteX10" fmla="*/ 38100 w 7037407"/>
              <a:gd name="connsiteY10" fmla="*/ 2193156 h 6855443"/>
              <a:gd name="connsiteX11" fmla="*/ 611918 w 7037407"/>
              <a:gd name="connsiteY11" fmla="*/ 1754447 h 6855443"/>
              <a:gd name="connsiteX12" fmla="*/ 1586464 w 7037407"/>
              <a:gd name="connsiteY12" fmla="*/ 939509 h 6855443"/>
              <a:gd name="connsiteX13" fmla="*/ 2306890 w 7037407"/>
              <a:gd name="connsiteY13" fmla="*/ 83505 h 685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37407" h="6855443">
                <a:moveTo>
                  <a:pt x="2325351" y="0"/>
                </a:moveTo>
                <a:lnTo>
                  <a:pt x="6997391" y="0"/>
                </a:lnTo>
                <a:lnTo>
                  <a:pt x="7000280" y="19421"/>
                </a:lnTo>
                <a:cubicBezTo>
                  <a:pt x="7067372" y="520268"/>
                  <a:pt x="7118099" y="1615002"/>
                  <a:pt x="6450463" y="2359313"/>
                </a:cubicBezTo>
                <a:cubicBezTo>
                  <a:pt x="5714463" y="3181496"/>
                  <a:pt x="5016282" y="3083702"/>
                  <a:pt x="4626463" y="3398813"/>
                </a:cubicBezTo>
                <a:cubicBezTo>
                  <a:pt x="4239555" y="3710299"/>
                  <a:pt x="4143554" y="3927616"/>
                  <a:pt x="4219191" y="4702715"/>
                </a:cubicBezTo>
                <a:cubicBezTo>
                  <a:pt x="4273191" y="5233103"/>
                  <a:pt x="4327191" y="6027130"/>
                  <a:pt x="3926495" y="6784671"/>
                </a:cubicBezTo>
                <a:lnTo>
                  <a:pt x="3884855" y="6855443"/>
                </a:lnTo>
                <a:lnTo>
                  <a:pt x="0" y="6855443"/>
                </a:lnTo>
                <a:lnTo>
                  <a:pt x="0" y="2208004"/>
                </a:lnTo>
                <a:lnTo>
                  <a:pt x="38100" y="2193156"/>
                </a:lnTo>
                <a:cubicBezTo>
                  <a:pt x="210463" y="2117548"/>
                  <a:pt x="428646" y="1984441"/>
                  <a:pt x="611918" y="1754447"/>
                </a:cubicBezTo>
                <a:cubicBezTo>
                  <a:pt x="981373" y="1298082"/>
                  <a:pt x="867918" y="1059033"/>
                  <a:pt x="1586464" y="939509"/>
                </a:cubicBezTo>
                <a:cubicBezTo>
                  <a:pt x="2035555" y="864806"/>
                  <a:pt x="2226691" y="412345"/>
                  <a:pt x="2306890" y="83505"/>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473024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5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05C5E44-D727-4CE4-AC73-7E765FD70590}"/>
              </a:ext>
            </a:extLst>
          </p:cNvPr>
          <p:cNvSpPr>
            <a:spLocks noGrp="1"/>
          </p:cNvSpPr>
          <p:nvPr>
            <p:ph type="pic" sz="quarter" idx="20"/>
          </p:nvPr>
        </p:nvSpPr>
        <p:spPr>
          <a:xfrm>
            <a:off x="2771498" y="0"/>
            <a:ext cx="9420503" cy="6883684"/>
          </a:xfrm>
          <a:custGeom>
            <a:avLst/>
            <a:gdLst>
              <a:gd name="connsiteX0" fmla="*/ 1765 w 9420503"/>
              <a:gd name="connsiteY0" fmla="*/ 0 h 6883684"/>
              <a:gd name="connsiteX1" fmla="*/ 9420503 w 9420503"/>
              <a:gd name="connsiteY1" fmla="*/ 0 h 6883684"/>
              <a:gd name="connsiteX2" fmla="*/ 9420503 w 9420503"/>
              <a:gd name="connsiteY2" fmla="*/ 6883684 h 6883684"/>
              <a:gd name="connsiteX3" fmla="*/ 6544993 w 9420503"/>
              <a:gd name="connsiteY3" fmla="*/ 6883684 h 6883684"/>
              <a:gd name="connsiteX4" fmla="*/ 6397667 w 9420503"/>
              <a:gd name="connsiteY4" fmla="*/ 6795601 h 6883684"/>
              <a:gd name="connsiteX5" fmla="*/ 6260486 w 9420503"/>
              <a:gd name="connsiteY5" fmla="*/ 6700031 h 6883684"/>
              <a:gd name="connsiteX6" fmla="*/ 6130803 w 9420503"/>
              <a:gd name="connsiteY6" fmla="*/ 6597415 h 6883684"/>
              <a:gd name="connsiteX7" fmla="*/ 6009061 w 9420503"/>
              <a:gd name="connsiteY7" fmla="*/ 6487751 h 6883684"/>
              <a:gd name="connsiteX8" fmla="*/ 5894375 w 9420503"/>
              <a:gd name="connsiteY8" fmla="*/ 6372803 h 6883684"/>
              <a:gd name="connsiteX9" fmla="*/ 5784984 w 9420503"/>
              <a:gd name="connsiteY9" fmla="*/ 6252129 h 6883684"/>
              <a:gd name="connsiteX10" fmla="*/ 5681325 w 9420503"/>
              <a:gd name="connsiteY10" fmla="*/ 6126611 h 6883684"/>
              <a:gd name="connsiteX11" fmla="*/ 5581197 w 9420503"/>
              <a:gd name="connsiteY11" fmla="*/ 5997570 h 6883684"/>
              <a:gd name="connsiteX12" fmla="*/ 5485038 w 9420503"/>
              <a:gd name="connsiteY12" fmla="*/ 5864564 h 6883684"/>
              <a:gd name="connsiteX13" fmla="*/ 5391525 w 9420503"/>
              <a:gd name="connsiteY13" fmla="*/ 5728476 h 6883684"/>
              <a:gd name="connsiteX14" fmla="*/ 5300218 w 9420503"/>
              <a:gd name="connsiteY14" fmla="*/ 5590626 h 6883684"/>
              <a:gd name="connsiteX15" fmla="*/ 5209353 w 9420503"/>
              <a:gd name="connsiteY15" fmla="*/ 5449694 h 6883684"/>
              <a:gd name="connsiteX16" fmla="*/ 5119369 w 9420503"/>
              <a:gd name="connsiteY16" fmla="*/ 5308761 h 6883684"/>
              <a:gd name="connsiteX17" fmla="*/ 5028944 w 9420503"/>
              <a:gd name="connsiteY17" fmla="*/ 5166507 h 6883684"/>
              <a:gd name="connsiteX18" fmla="*/ 4936754 w 9420503"/>
              <a:gd name="connsiteY18" fmla="*/ 5024253 h 6883684"/>
              <a:gd name="connsiteX19" fmla="*/ 4842801 w 9420503"/>
              <a:gd name="connsiteY19" fmla="*/ 4882439 h 6883684"/>
              <a:gd name="connsiteX20" fmla="*/ 4745760 w 9420503"/>
              <a:gd name="connsiteY20" fmla="*/ 4741947 h 6883684"/>
              <a:gd name="connsiteX21" fmla="*/ 4644749 w 9420503"/>
              <a:gd name="connsiteY21" fmla="*/ 4603216 h 6883684"/>
              <a:gd name="connsiteX22" fmla="*/ 4539327 w 9420503"/>
              <a:gd name="connsiteY22" fmla="*/ 4466688 h 6883684"/>
              <a:gd name="connsiteX23" fmla="*/ 4429493 w 9420503"/>
              <a:gd name="connsiteY23" fmla="*/ 4332361 h 6883684"/>
              <a:gd name="connsiteX24" fmla="*/ 4313044 w 9420503"/>
              <a:gd name="connsiteY24" fmla="*/ 4202439 h 6883684"/>
              <a:gd name="connsiteX25" fmla="*/ 4189096 w 9420503"/>
              <a:gd name="connsiteY25" fmla="*/ 4076040 h 6883684"/>
              <a:gd name="connsiteX26" fmla="*/ 4058091 w 9420503"/>
              <a:gd name="connsiteY26" fmla="*/ 3954485 h 6883684"/>
              <a:gd name="connsiteX27" fmla="*/ 3918263 w 9420503"/>
              <a:gd name="connsiteY27" fmla="*/ 3837775 h 6883684"/>
              <a:gd name="connsiteX28" fmla="*/ 3769172 w 9420503"/>
              <a:gd name="connsiteY28" fmla="*/ 3727231 h 6883684"/>
              <a:gd name="connsiteX29" fmla="*/ 3610378 w 9420503"/>
              <a:gd name="connsiteY29" fmla="*/ 3622853 h 6883684"/>
              <a:gd name="connsiteX30" fmla="*/ 3440115 w 9420503"/>
              <a:gd name="connsiteY30" fmla="*/ 3525521 h 6883684"/>
              <a:gd name="connsiteX31" fmla="*/ 3258383 w 9420503"/>
              <a:gd name="connsiteY31" fmla="*/ 3435676 h 6883684"/>
              <a:gd name="connsiteX32" fmla="*/ 3063858 w 9420503"/>
              <a:gd name="connsiteY32" fmla="*/ 3353760 h 6883684"/>
              <a:gd name="connsiteX33" fmla="*/ 2856984 w 9420503"/>
              <a:gd name="connsiteY33" fmla="*/ 3281091 h 6883684"/>
              <a:gd name="connsiteX34" fmla="*/ 2634671 w 9420503"/>
              <a:gd name="connsiteY34" fmla="*/ 3216790 h 6883684"/>
              <a:gd name="connsiteX35" fmla="*/ 2398243 w 9420503"/>
              <a:gd name="connsiteY35" fmla="*/ 3162619 h 6883684"/>
              <a:gd name="connsiteX36" fmla="*/ 2203719 w 9420503"/>
              <a:gd name="connsiteY36" fmla="*/ 3119458 h 6883684"/>
              <a:gd name="connsiteX37" fmla="*/ 2019342 w 9420503"/>
              <a:gd name="connsiteY37" fmla="*/ 3068811 h 6883684"/>
              <a:gd name="connsiteX38" fmla="*/ 1845991 w 9420503"/>
              <a:gd name="connsiteY38" fmla="*/ 3011116 h 6883684"/>
              <a:gd name="connsiteX39" fmla="*/ 1681461 w 9420503"/>
              <a:gd name="connsiteY39" fmla="*/ 2947697 h 6883684"/>
              <a:gd name="connsiteX40" fmla="*/ 1527518 w 9420503"/>
              <a:gd name="connsiteY40" fmla="*/ 2877671 h 6883684"/>
              <a:gd name="connsiteX41" fmla="*/ 1382398 w 9420503"/>
              <a:gd name="connsiteY41" fmla="*/ 2801479 h 6883684"/>
              <a:gd name="connsiteX42" fmla="*/ 1246981 w 9420503"/>
              <a:gd name="connsiteY42" fmla="*/ 2720443 h 6883684"/>
              <a:gd name="connsiteX43" fmla="*/ 1119945 w 9420503"/>
              <a:gd name="connsiteY43" fmla="*/ 2634562 h 6883684"/>
              <a:gd name="connsiteX44" fmla="*/ 1001731 w 9420503"/>
              <a:gd name="connsiteY44" fmla="*/ 2544277 h 6883684"/>
              <a:gd name="connsiteX45" fmla="*/ 891456 w 9420503"/>
              <a:gd name="connsiteY45" fmla="*/ 2449588 h 6883684"/>
              <a:gd name="connsiteX46" fmla="*/ 789563 w 9420503"/>
              <a:gd name="connsiteY46" fmla="*/ 2350495 h 6883684"/>
              <a:gd name="connsiteX47" fmla="*/ 695169 w 9420503"/>
              <a:gd name="connsiteY47" fmla="*/ 2248318 h 6883684"/>
              <a:gd name="connsiteX48" fmla="*/ 608272 w 9420503"/>
              <a:gd name="connsiteY48" fmla="*/ 2143059 h 6883684"/>
              <a:gd name="connsiteX49" fmla="*/ 528875 w 9420503"/>
              <a:gd name="connsiteY49" fmla="*/ 2034277 h 6883684"/>
              <a:gd name="connsiteX50" fmla="*/ 455653 w 9420503"/>
              <a:gd name="connsiteY50" fmla="*/ 1923733 h 6883684"/>
              <a:gd name="connsiteX51" fmla="*/ 389047 w 9420503"/>
              <a:gd name="connsiteY51" fmla="*/ 1810546 h 6883684"/>
              <a:gd name="connsiteX52" fmla="*/ 329499 w 9420503"/>
              <a:gd name="connsiteY52" fmla="*/ 1695597 h 6883684"/>
              <a:gd name="connsiteX53" fmla="*/ 275686 w 9420503"/>
              <a:gd name="connsiteY53" fmla="*/ 1579768 h 6883684"/>
              <a:gd name="connsiteX54" fmla="*/ 228047 w 9420503"/>
              <a:gd name="connsiteY54" fmla="*/ 1462178 h 6883684"/>
              <a:gd name="connsiteX55" fmla="*/ 184820 w 9420503"/>
              <a:gd name="connsiteY55" fmla="*/ 1343706 h 6883684"/>
              <a:gd name="connsiteX56" fmla="*/ 147767 w 9420503"/>
              <a:gd name="connsiteY56" fmla="*/ 1225675 h 6883684"/>
              <a:gd name="connsiteX57" fmla="*/ 115567 w 9420503"/>
              <a:gd name="connsiteY57" fmla="*/ 1107203 h 6883684"/>
              <a:gd name="connsiteX58" fmla="*/ 87778 w 9420503"/>
              <a:gd name="connsiteY58" fmla="*/ 989172 h 6883684"/>
              <a:gd name="connsiteX59" fmla="*/ 63959 w 9420503"/>
              <a:gd name="connsiteY59" fmla="*/ 871581 h 6883684"/>
              <a:gd name="connsiteX60" fmla="*/ 44551 w 9420503"/>
              <a:gd name="connsiteY60" fmla="*/ 755312 h 6883684"/>
              <a:gd name="connsiteX61" fmla="*/ 29553 w 9420503"/>
              <a:gd name="connsiteY61" fmla="*/ 640363 h 6883684"/>
              <a:gd name="connsiteX62" fmla="*/ 17644 w 9420503"/>
              <a:gd name="connsiteY62" fmla="*/ 526736 h 6883684"/>
              <a:gd name="connsiteX63" fmla="*/ 8822 w 9420503"/>
              <a:gd name="connsiteY63" fmla="*/ 415752 h 6883684"/>
              <a:gd name="connsiteX64" fmla="*/ 3529 w 9420503"/>
              <a:gd name="connsiteY64" fmla="*/ 307410 h 6883684"/>
              <a:gd name="connsiteX65" fmla="*/ 441 w 9420503"/>
              <a:gd name="connsiteY65" fmla="*/ 201710 h 6883684"/>
              <a:gd name="connsiteX66" fmla="*/ 0 w 9420503"/>
              <a:gd name="connsiteY66" fmla="*/ 98653 h 688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420503" h="6883684">
                <a:moveTo>
                  <a:pt x="1765" y="0"/>
                </a:moveTo>
                <a:lnTo>
                  <a:pt x="9420503" y="0"/>
                </a:lnTo>
                <a:lnTo>
                  <a:pt x="9420503" y="6883684"/>
                </a:lnTo>
                <a:lnTo>
                  <a:pt x="6544993" y="6883684"/>
                </a:lnTo>
                <a:lnTo>
                  <a:pt x="6397667" y="6795601"/>
                </a:lnTo>
                <a:lnTo>
                  <a:pt x="6260486" y="6700031"/>
                </a:lnTo>
                <a:lnTo>
                  <a:pt x="6130803" y="6597415"/>
                </a:lnTo>
                <a:lnTo>
                  <a:pt x="6009061" y="6487751"/>
                </a:lnTo>
                <a:lnTo>
                  <a:pt x="5894375" y="6372803"/>
                </a:lnTo>
                <a:lnTo>
                  <a:pt x="5784984" y="6252129"/>
                </a:lnTo>
                <a:lnTo>
                  <a:pt x="5681325" y="6126611"/>
                </a:lnTo>
                <a:lnTo>
                  <a:pt x="5581197" y="5997570"/>
                </a:lnTo>
                <a:lnTo>
                  <a:pt x="5485038" y="5864564"/>
                </a:lnTo>
                <a:lnTo>
                  <a:pt x="5391525" y="5728476"/>
                </a:lnTo>
                <a:lnTo>
                  <a:pt x="5300218" y="5590626"/>
                </a:lnTo>
                <a:lnTo>
                  <a:pt x="5209353" y="5449694"/>
                </a:lnTo>
                <a:lnTo>
                  <a:pt x="5119369" y="5308761"/>
                </a:lnTo>
                <a:lnTo>
                  <a:pt x="5028944" y="5166507"/>
                </a:lnTo>
                <a:lnTo>
                  <a:pt x="4936754" y="5024253"/>
                </a:lnTo>
                <a:lnTo>
                  <a:pt x="4842801" y="4882439"/>
                </a:lnTo>
                <a:lnTo>
                  <a:pt x="4745760" y="4741947"/>
                </a:lnTo>
                <a:lnTo>
                  <a:pt x="4644749" y="4603216"/>
                </a:lnTo>
                <a:lnTo>
                  <a:pt x="4539327" y="4466688"/>
                </a:lnTo>
                <a:lnTo>
                  <a:pt x="4429493" y="4332361"/>
                </a:lnTo>
                <a:lnTo>
                  <a:pt x="4313044" y="4202439"/>
                </a:lnTo>
                <a:lnTo>
                  <a:pt x="4189096" y="4076040"/>
                </a:lnTo>
                <a:lnTo>
                  <a:pt x="4058091" y="3954485"/>
                </a:lnTo>
                <a:lnTo>
                  <a:pt x="3918263" y="3837775"/>
                </a:lnTo>
                <a:lnTo>
                  <a:pt x="3769172" y="3727231"/>
                </a:lnTo>
                <a:lnTo>
                  <a:pt x="3610378" y="3622853"/>
                </a:lnTo>
                <a:lnTo>
                  <a:pt x="3440115" y="3525521"/>
                </a:lnTo>
                <a:lnTo>
                  <a:pt x="3258383" y="3435676"/>
                </a:lnTo>
                <a:lnTo>
                  <a:pt x="3063858" y="3353760"/>
                </a:lnTo>
                <a:lnTo>
                  <a:pt x="2856984" y="3281091"/>
                </a:lnTo>
                <a:lnTo>
                  <a:pt x="2634671" y="3216790"/>
                </a:lnTo>
                <a:lnTo>
                  <a:pt x="2398243" y="3162619"/>
                </a:lnTo>
                <a:lnTo>
                  <a:pt x="2203719" y="3119458"/>
                </a:lnTo>
                <a:lnTo>
                  <a:pt x="2019342" y="3068811"/>
                </a:lnTo>
                <a:lnTo>
                  <a:pt x="1845991" y="3011116"/>
                </a:lnTo>
                <a:lnTo>
                  <a:pt x="1681461" y="2947697"/>
                </a:lnTo>
                <a:lnTo>
                  <a:pt x="1527518" y="2877671"/>
                </a:lnTo>
                <a:lnTo>
                  <a:pt x="1382398" y="2801479"/>
                </a:lnTo>
                <a:lnTo>
                  <a:pt x="1246981" y="2720443"/>
                </a:lnTo>
                <a:lnTo>
                  <a:pt x="1119945" y="2634562"/>
                </a:lnTo>
                <a:lnTo>
                  <a:pt x="1001731" y="2544277"/>
                </a:lnTo>
                <a:lnTo>
                  <a:pt x="891456" y="2449588"/>
                </a:lnTo>
                <a:lnTo>
                  <a:pt x="789563" y="2350495"/>
                </a:lnTo>
                <a:lnTo>
                  <a:pt x="695169" y="2248318"/>
                </a:lnTo>
                <a:lnTo>
                  <a:pt x="608272" y="2143059"/>
                </a:lnTo>
                <a:lnTo>
                  <a:pt x="528875" y="2034277"/>
                </a:lnTo>
                <a:lnTo>
                  <a:pt x="455653" y="1923733"/>
                </a:lnTo>
                <a:lnTo>
                  <a:pt x="389047" y="1810546"/>
                </a:lnTo>
                <a:lnTo>
                  <a:pt x="329499" y="1695597"/>
                </a:lnTo>
                <a:lnTo>
                  <a:pt x="275686" y="1579768"/>
                </a:lnTo>
                <a:lnTo>
                  <a:pt x="228047" y="1462178"/>
                </a:lnTo>
                <a:lnTo>
                  <a:pt x="184820" y="1343706"/>
                </a:lnTo>
                <a:lnTo>
                  <a:pt x="147767" y="1225675"/>
                </a:lnTo>
                <a:lnTo>
                  <a:pt x="115567" y="1107203"/>
                </a:lnTo>
                <a:lnTo>
                  <a:pt x="87778" y="989172"/>
                </a:lnTo>
                <a:lnTo>
                  <a:pt x="63959" y="871581"/>
                </a:lnTo>
                <a:lnTo>
                  <a:pt x="44551" y="755312"/>
                </a:lnTo>
                <a:lnTo>
                  <a:pt x="29553" y="640363"/>
                </a:lnTo>
                <a:lnTo>
                  <a:pt x="17644" y="526736"/>
                </a:lnTo>
                <a:lnTo>
                  <a:pt x="8822" y="415752"/>
                </a:lnTo>
                <a:lnTo>
                  <a:pt x="3529" y="307410"/>
                </a:lnTo>
                <a:lnTo>
                  <a:pt x="441" y="201710"/>
                </a:lnTo>
                <a:lnTo>
                  <a:pt x="0" y="98653"/>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5440581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4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3947F0-1AB9-416E-BD56-E17FA121A00D}"/>
              </a:ext>
            </a:extLst>
          </p:cNvPr>
          <p:cNvSpPr>
            <a:spLocks noGrp="1"/>
          </p:cNvSpPr>
          <p:nvPr>
            <p:ph type="pic" sz="quarter" idx="20"/>
          </p:nvPr>
        </p:nvSpPr>
        <p:spPr>
          <a:xfrm>
            <a:off x="4346188" y="1358826"/>
            <a:ext cx="7851601" cy="4140348"/>
          </a:xfrm>
          <a:custGeom>
            <a:avLst/>
            <a:gdLst>
              <a:gd name="connsiteX0" fmla="*/ 6772976 w 7851601"/>
              <a:gd name="connsiteY0" fmla="*/ 1939165 h 4140348"/>
              <a:gd name="connsiteX1" fmla="*/ 7851601 w 7851601"/>
              <a:gd name="connsiteY1" fmla="*/ 2256439 h 4140348"/>
              <a:gd name="connsiteX2" fmla="*/ 7840494 w 7851601"/>
              <a:gd name="connsiteY2" fmla="*/ 4140348 h 4140348"/>
              <a:gd name="connsiteX3" fmla="*/ 6761869 w 7851601"/>
              <a:gd name="connsiteY3" fmla="*/ 3823074 h 4140348"/>
              <a:gd name="connsiteX4" fmla="*/ 4506322 w 7851601"/>
              <a:gd name="connsiteY4" fmla="*/ 1939165 h 4140348"/>
              <a:gd name="connsiteX5" fmla="*/ 5584946 w 7851601"/>
              <a:gd name="connsiteY5" fmla="*/ 2256439 h 4140348"/>
              <a:gd name="connsiteX6" fmla="*/ 5573838 w 7851601"/>
              <a:gd name="connsiteY6" fmla="*/ 4140348 h 4140348"/>
              <a:gd name="connsiteX7" fmla="*/ 4495214 w 7851601"/>
              <a:gd name="connsiteY7" fmla="*/ 3823074 h 4140348"/>
              <a:gd name="connsiteX8" fmla="*/ 4450035 w 7851601"/>
              <a:gd name="connsiteY8" fmla="*/ 1939165 h 4140348"/>
              <a:gd name="connsiteX9" fmla="*/ 4461142 w 7851601"/>
              <a:gd name="connsiteY9" fmla="*/ 3823073 h 4140348"/>
              <a:gd name="connsiteX10" fmla="*/ 3382518 w 7851601"/>
              <a:gd name="connsiteY10" fmla="*/ 4140348 h 4140348"/>
              <a:gd name="connsiteX11" fmla="*/ 3371411 w 7851601"/>
              <a:gd name="connsiteY11" fmla="*/ 2256439 h 4140348"/>
              <a:gd name="connsiteX12" fmla="*/ 2258716 w 7851601"/>
              <a:gd name="connsiteY12" fmla="*/ 1939165 h 4140348"/>
              <a:gd name="connsiteX13" fmla="*/ 3337338 w 7851601"/>
              <a:gd name="connsiteY13" fmla="*/ 2256439 h 4140348"/>
              <a:gd name="connsiteX14" fmla="*/ 3326231 w 7851601"/>
              <a:gd name="connsiteY14" fmla="*/ 4140348 h 4140348"/>
              <a:gd name="connsiteX15" fmla="*/ 2247607 w 7851601"/>
              <a:gd name="connsiteY15" fmla="*/ 3823073 h 4140348"/>
              <a:gd name="connsiteX16" fmla="*/ 6716690 w 7851601"/>
              <a:gd name="connsiteY16" fmla="*/ 1939164 h 4140348"/>
              <a:gd name="connsiteX17" fmla="*/ 6727798 w 7851601"/>
              <a:gd name="connsiteY17" fmla="*/ 3823074 h 4140348"/>
              <a:gd name="connsiteX18" fmla="*/ 5649172 w 7851601"/>
              <a:gd name="connsiteY18" fmla="*/ 4140348 h 4140348"/>
              <a:gd name="connsiteX19" fmla="*/ 5638065 w 7851601"/>
              <a:gd name="connsiteY19" fmla="*/ 2256439 h 4140348"/>
              <a:gd name="connsiteX20" fmla="*/ 2202428 w 7851601"/>
              <a:gd name="connsiteY20" fmla="*/ 1939164 h 4140348"/>
              <a:gd name="connsiteX21" fmla="*/ 2213535 w 7851601"/>
              <a:gd name="connsiteY21" fmla="*/ 3823074 h 4140348"/>
              <a:gd name="connsiteX22" fmla="*/ 1134910 w 7851601"/>
              <a:gd name="connsiteY22" fmla="*/ 4140348 h 4140348"/>
              <a:gd name="connsiteX23" fmla="*/ 1123804 w 7851601"/>
              <a:gd name="connsiteY23" fmla="*/ 2256439 h 4140348"/>
              <a:gd name="connsiteX24" fmla="*/ 4450035 w 7851601"/>
              <a:gd name="connsiteY24" fmla="*/ 1 h 4140348"/>
              <a:gd name="connsiteX25" fmla="*/ 4461142 w 7851601"/>
              <a:gd name="connsiteY25" fmla="*/ 1883909 h 4140348"/>
              <a:gd name="connsiteX26" fmla="*/ 3382518 w 7851601"/>
              <a:gd name="connsiteY26" fmla="*/ 2201184 h 4140348"/>
              <a:gd name="connsiteX27" fmla="*/ 3371411 w 7851601"/>
              <a:gd name="connsiteY27" fmla="*/ 317275 h 4140348"/>
              <a:gd name="connsiteX28" fmla="*/ 6697642 w 7851601"/>
              <a:gd name="connsiteY28" fmla="*/ 0 h 4140348"/>
              <a:gd name="connsiteX29" fmla="*/ 6708750 w 7851601"/>
              <a:gd name="connsiteY29" fmla="*/ 1883909 h 4140348"/>
              <a:gd name="connsiteX30" fmla="*/ 5630126 w 7851601"/>
              <a:gd name="connsiteY30" fmla="*/ 2201184 h 4140348"/>
              <a:gd name="connsiteX31" fmla="*/ 5619018 w 7851601"/>
              <a:gd name="connsiteY31" fmla="*/ 317275 h 4140348"/>
              <a:gd name="connsiteX32" fmla="*/ 4506322 w 7851601"/>
              <a:gd name="connsiteY32" fmla="*/ 0 h 4140348"/>
              <a:gd name="connsiteX33" fmla="*/ 5584946 w 7851601"/>
              <a:gd name="connsiteY33" fmla="*/ 317275 h 4140348"/>
              <a:gd name="connsiteX34" fmla="*/ 5573838 w 7851601"/>
              <a:gd name="connsiteY34" fmla="*/ 2201184 h 4140348"/>
              <a:gd name="connsiteX35" fmla="*/ 4495214 w 7851601"/>
              <a:gd name="connsiteY35" fmla="*/ 1883909 h 4140348"/>
              <a:gd name="connsiteX36" fmla="*/ 2258714 w 7851601"/>
              <a:gd name="connsiteY36" fmla="*/ 0 h 4140348"/>
              <a:gd name="connsiteX37" fmla="*/ 3337338 w 7851601"/>
              <a:gd name="connsiteY37" fmla="*/ 317275 h 4140348"/>
              <a:gd name="connsiteX38" fmla="*/ 3326232 w 7851601"/>
              <a:gd name="connsiteY38" fmla="*/ 2201184 h 4140348"/>
              <a:gd name="connsiteX39" fmla="*/ 2247607 w 7851601"/>
              <a:gd name="connsiteY39" fmla="*/ 1883909 h 4140348"/>
              <a:gd name="connsiteX40" fmla="*/ 2202428 w 7851601"/>
              <a:gd name="connsiteY40" fmla="*/ 0 h 4140348"/>
              <a:gd name="connsiteX41" fmla="*/ 2213535 w 7851601"/>
              <a:gd name="connsiteY41" fmla="*/ 1883909 h 4140348"/>
              <a:gd name="connsiteX42" fmla="*/ 1134910 w 7851601"/>
              <a:gd name="connsiteY42" fmla="*/ 2201184 h 4140348"/>
              <a:gd name="connsiteX43" fmla="*/ 1123804 w 7851601"/>
              <a:gd name="connsiteY43" fmla="*/ 317275 h 4140348"/>
              <a:gd name="connsiteX44" fmla="*/ 11107 w 7851601"/>
              <a:gd name="connsiteY44" fmla="*/ 0 h 4140348"/>
              <a:gd name="connsiteX45" fmla="*/ 1089732 w 7851601"/>
              <a:gd name="connsiteY45" fmla="*/ 317275 h 4140348"/>
              <a:gd name="connsiteX46" fmla="*/ 1078624 w 7851601"/>
              <a:gd name="connsiteY46" fmla="*/ 2201184 h 4140348"/>
              <a:gd name="connsiteX47" fmla="*/ 0 w 7851601"/>
              <a:gd name="connsiteY47" fmla="*/ 1883909 h 414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851601" h="4140348">
                <a:moveTo>
                  <a:pt x="6772976" y="1939165"/>
                </a:moveTo>
                <a:lnTo>
                  <a:pt x="7851601" y="2256439"/>
                </a:lnTo>
                <a:lnTo>
                  <a:pt x="7840494" y="4140348"/>
                </a:lnTo>
                <a:lnTo>
                  <a:pt x="6761869" y="3823074"/>
                </a:lnTo>
                <a:close/>
                <a:moveTo>
                  <a:pt x="4506322" y="1939165"/>
                </a:moveTo>
                <a:lnTo>
                  <a:pt x="5584946" y="2256439"/>
                </a:lnTo>
                <a:lnTo>
                  <a:pt x="5573838" y="4140348"/>
                </a:lnTo>
                <a:lnTo>
                  <a:pt x="4495214" y="3823074"/>
                </a:lnTo>
                <a:close/>
                <a:moveTo>
                  <a:pt x="4450035" y="1939165"/>
                </a:moveTo>
                <a:lnTo>
                  <a:pt x="4461142" y="3823073"/>
                </a:lnTo>
                <a:lnTo>
                  <a:pt x="3382518" y="4140348"/>
                </a:lnTo>
                <a:lnTo>
                  <a:pt x="3371411" y="2256439"/>
                </a:lnTo>
                <a:close/>
                <a:moveTo>
                  <a:pt x="2258716" y="1939165"/>
                </a:moveTo>
                <a:lnTo>
                  <a:pt x="3337338" y="2256439"/>
                </a:lnTo>
                <a:lnTo>
                  <a:pt x="3326231" y="4140348"/>
                </a:lnTo>
                <a:lnTo>
                  <a:pt x="2247607" y="3823073"/>
                </a:lnTo>
                <a:close/>
                <a:moveTo>
                  <a:pt x="6716690" y="1939164"/>
                </a:moveTo>
                <a:lnTo>
                  <a:pt x="6727798" y="3823074"/>
                </a:lnTo>
                <a:lnTo>
                  <a:pt x="5649172" y="4140348"/>
                </a:lnTo>
                <a:lnTo>
                  <a:pt x="5638065" y="2256439"/>
                </a:lnTo>
                <a:close/>
                <a:moveTo>
                  <a:pt x="2202428" y="1939164"/>
                </a:moveTo>
                <a:lnTo>
                  <a:pt x="2213535" y="3823074"/>
                </a:lnTo>
                <a:lnTo>
                  <a:pt x="1134910" y="4140348"/>
                </a:lnTo>
                <a:lnTo>
                  <a:pt x="1123804" y="2256439"/>
                </a:lnTo>
                <a:close/>
                <a:moveTo>
                  <a:pt x="4450035" y="1"/>
                </a:moveTo>
                <a:lnTo>
                  <a:pt x="4461142" y="1883909"/>
                </a:lnTo>
                <a:lnTo>
                  <a:pt x="3382518" y="2201184"/>
                </a:lnTo>
                <a:lnTo>
                  <a:pt x="3371411" y="317275"/>
                </a:lnTo>
                <a:close/>
                <a:moveTo>
                  <a:pt x="6697642" y="0"/>
                </a:moveTo>
                <a:lnTo>
                  <a:pt x="6708750" y="1883909"/>
                </a:lnTo>
                <a:lnTo>
                  <a:pt x="5630126" y="2201184"/>
                </a:lnTo>
                <a:lnTo>
                  <a:pt x="5619018" y="317275"/>
                </a:lnTo>
                <a:close/>
                <a:moveTo>
                  <a:pt x="4506322" y="0"/>
                </a:moveTo>
                <a:lnTo>
                  <a:pt x="5584946" y="317275"/>
                </a:lnTo>
                <a:lnTo>
                  <a:pt x="5573838" y="2201184"/>
                </a:lnTo>
                <a:lnTo>
                  <a:pt x="4495214" y="1883909"/>
                </a:lnTo>
                <a:close/>
                <a:moveTo>
                  <a:pt x="2258714" y="0"/>
                </a:moveTo>
                <a:lnTo>
                  <a:pt x="3337338" y="317275"/>
                </a:lnTo>
                <a:lnTo>
                  <a:pt x="3326232" y="2201184"/>
                </a:lnTo>
                <a:lnTo>
                  <a:pt x="2247607" y="1883909"/>
                </a:lnTo>
                <a:close/>
                <a:moveTo>
                  <a:pt x="2202428" y="0"/>
                </a:moveTo>
                <a:lnTo>
                  <a:pt x="2213535" y="1883909"/>
                </a:lnTo>
                <a:lnTo>
                  <a:pt x="1134910" y="2201184"/>
                </a:lnTo>
                <a:lnTo>
                  <a:pt x="1123804" y="317275"/>
                </a:lnTo>
                <a:close/>
                <a:moveTo>
                  <a:pt x="11107" y="0"/>
                </a:moveTo>
                <a:lnTo>
                  <a:pt x="1089732" y="317275"/>
                </a:lnTo>
                <a:lnTo>
                  <a:pt x="1078624" y="2201184"/>
                </a:lnTo>
                <a:lnTo>
                  <a:pt x="0" y="1883909"/>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792003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3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C115A9B-E038-4642-B158-5137802F84BB}"/>
              </a:ext>
            </a:extLst>
          </p:cNvPr>
          <p:cNvSpPr>
            <a:spLocks noGrp="1"/>
          </p:cNvSpPr>
          <p:nvPr>
            <p:ph type="pic" sz="quarter" idx="20"/>
          </p:nvPr>
        </p:nvSpPr>
        <p:spPr>
          <a:xfrm>
            <a:off x="0" y="212645"/>
            <a:ext cx="4468645" cy="6500774"/>
          </a:xfrm>
          <a:custGeom>
            <a:avLst/>
            <a:gdLst>
              <a:gd name="connsiteX0" fmla="*/ 720606 w 4468645"/>
              <a:gd name="connsiteY0" fmla="*/ 5145393 h 6500774"/>
              <a:gd name="connsiteX1" fmla="*/ 821966 w 4468645"/>
              <a:gd name="connsiteY1" fmla="*/ 5249814 h 6500774"/>
              <a:gd name="connsiteX2" fmla="*/ 877876 w 4468645"/>
              <a:gd name="connsiteY2" fmla="*/ 5588030 h 6500774"/>
              <a:gd name="connsiteX3" fmla="*/ 760095 w 4468645"/>
              <a:gd name="connsiteY3" fmla="*/ 5916961 h 6500774"/>
              <a:gd name="connsiteX4" fmla="*/ 720606 w 4468645"/>
              <a:gd name="connsiteY4" fmla="*/ 5982101 h 6500774"/>
              <a:gd name="connsiteX5" fmla="*/ 0 w 4468645"/>
              <a:gd name="connsiteY5" fmla="*/ 4384794 h 6500774"/>
              <a:gd name="connsiteX6" fmla="*/ 228742 w 4468645"/>
              <a:gd name="connsiteY6" fmla="*/ 4627982 h 6500774"/>
              <a:gd name="connsiteX7" fmla="*/ 583038 w 4468645"/>
              <a:gd name="connsiteY7" fmla="*/ 5003672 h 6500774"/>
              <a:gd name="connsiteX8" fmla="*/ 720604 w 4468645"/>
              <a:gd name="connsiteY8" fmla="*/ 5145393 h 6500774"/>
              <a:gd name="connsiteX9" fmla="*/ 720604 w 4468645"/>
              <a:gd name="connsiteY9" fmla="*/ 5982101 h 6500774"/>
              <a:gd name="connsiteX10" fmla="*/ 704686 w 4468645"/>
              <a:gd name="connsiteY10" fmla="*/ 6008361 h 6500774"/>
              <a:gd name="connsiteX11" fmla="*/ 89309 w 4468645"/>
              <a:gd name="connsiteY11" fmla="*/ 6468328 h 6500774"/>
              <a:gd name="connsiteX12" fmla="*/ 0 w 4468645"/>
              <a:gd name="connsiteY12" fmla="*/ 6500774 h 6500774"/>
              <a:gd name="connsiteX13" fmla="*/ 1640233 w 4468645"/>
              <a:gd name="connsiteY13" fmla="*/ 3984154 h 6500774"/>
              <a:gd name="connsiteX14" fmla="*/ 2316449 w 4468645"/>
              <a:gd name="connsiteY14" fmla="*/ 4058473 h 6500774"/>
              <a:gd name="connsiteX15" fmla="*/ 2423527 w 4468645"/>
              <a:gd name="connsiteY15" fmla="*/ 4070495 h 6500774"/>
              <a:gd name="connsiteX16" fmla="*/ 2978407 w 4468645"/>
              <a:gd name="connsiteY16" fmla="*/ 4132792 h 6500774"/>
              <a:gd name="connsiteX17" fmla="*/ 4270961 w 4468645"/>
              <a:gd name="connsiteY17" fmla="*/ 4281428 h 6500774"/>
              <a:gd name="connsiteX18" fmla="*/ 4468645 w 4468645"/>
              <a:gd name="connsiteY18" fmla="*/ 4394675 h 6500774"/>
              <a:gd name="connsiteX19" fmla="*/ 4316580 w 4468645"/>
              <a:gd name="connsiteY19" fmla="*/ 4677792 h 6500774"/>
              <a:gd name="connsiteX20" fmla="*/ 3662700 w 4468645"/>
              <a:gd name="connsiteY20" fmla="*/ 4946753 h 6500774"/>
              <a:gd name="connsiteX21" fmla="*/ 2636261 w 4468645"/>
              <a:gd name="connsiteY21" fmla="*/ 5348427 h 6500774"/>
              <a:gd name="connsiteX22" fmla="*/ 2423527 w 4468645"/>
              <a:gd name="connsiteY22" fmla="*/ 5430300 h 6500774"/>
              <a:gd name="connsiteX23" fmla="*/ 2123041 w 4468645"/>
              <a:gd name="connsiteY23" fmla="*/ 5545946 h 6500774"/>
              <a:gd name="connsiteX24" fmla="*/ 1609820 w 4468645"/>
              <a:gd name="connsiteY24" fmla="*/ 5739483 h 6500774"/>
              <a:gd name="connsiteX25" fmla="*/ 1275280 w 4468645"/>
              <a:gd name="connsiteY25" fmla="*/ 5668704 h 6500774"/>
              <a:gd name="connsiteX26" fmla="*/ 986356 w 4468645"/>
              <a:gd name="connsiteY26" fmla="*/ 5187404 h 6500774"/>
              <a:gd name="connsiteX27" fmla="*/ 1488170 w 4468645"/>
              <a:gd name="connsiteY27" fmla="*/ 4097401 h 6500774"/>
              <a:gd name="connsiteX28" fmla="*/ 1640233 w 4468645"/>
              <a:gd name="connsiteY28" fmla="*/ 3984154 h 6500774"/>
              <a:gd name="connsiteX29" fmla="*/ 720606 w 4468645"/>
              <a:gd name="connsiteY29" fmla="*/ 3938625 h 6500774"/>
              <a:gd name="connsiteX30" fmla="*/ 746345 w 4468645"/>
              <a:gd name="connsiteY30" fmla="*/ 3941106 h 6500774"/>
              <a:gd name="connsiteX31" fmla="*/ 1434677 w 4468645"/>
              <a:gd name="connsiteY31" fmla="*/ 4007067 h 6500774"/>
              <a:gd name="connsiteX32" fmla="*/ 893022 w 4468645"/>
              <a:gd name="connsiteY32" fmla="*/ 5208474 h 6500774"/>
              <a:gd name="connsiteX33" fmla="*/ 727208 w 4468645"/>
              <a:gd name="connsiteY33" fmla="*/ 5038049 h 6500774"/>
              <a:gd name="connsiteX34" fmla="*/ 720606 w 4468645"/>
              <a:gd name="connsiteY34" fmla="*/ 5031293 h 6500774"/>
              <a:gd name="connsiteX35" fmla="*/ 0 w 4468645"/>
              <a:gd name="connsiteY35" fmla="*/ 3871876 h 6500774"/>
              <a:gd name="connsiteX36" fmla="*/ 94976 w 4468645"/>
              <a:gd name="connsiteY36" fmla="*/ 3879836 h 6500774"/>
              <a:gd name="connsiteX37" fmla="*/ 526607 w 4468645"/>
              <a:gd name="connsiteY37" fmla="*/ 3919929 h 6500774"/>
              <a:gd name="connsiteX38" fmla="*/ 720604 w 4468645"/>
              <a:gd name="connsiteY38" fmla="*/ 3938625 h 6500774"/>
              <a:gd name="connsiteX39" fmla="*/ 720604 w 4468645"/>
              <a:gd name="connsiteY39" fmla="*/ 5031293 h 6500774"/>
              <a:gd name="connsiteX40" fmla="*/ 564194 w 4468645"/>
              <a:gd name="connsiteY40" fmla="*/ 4871273 h 6500774"/>
              <a:gd name="connsiteX41" fmla="*/ 90091 w 4468645"/>
              <a:gd name="connsiteY41" fmla="*/ 4387634 h 6500774"/>
              <a:gd name="connsiteX42" fmla="*/ 0 w 4468645"/>
              <a:gd name="connsiteY42" fmla="*/ 4294788 h 6500774"/>
              <a:gd name="connsiteX43" fmla="*/ 720604 w 4468645"/>
              <a:gd name="connsiteY43" fmla="*/ 3236370 h 6500774"/>
              <a:gd name="connsiteX44" fmla="*/ 720604 w 4468645"/>
              <a:gd name="connsiteY44" fmla="*/ 3885198 h 6500774"/>
              <a:gd name="connsiteX45" fmla="*/ 494738 w 4468645"/>
              <a:gd name="connsiteY45" fmla="*/ 3861328 h 6500774"/>
              <a:gd name="connsiteX46" fmla="*/ 0 w 4468645"/>
              <a:gd name="connsiteY46" fmla="*/ 3803722 h 6500774"/>
              <a:gd name="connsiteX47" fmla="*/ 0 w 4468645"/>
              <a:gd name="connsiteY47" fmla="*/ 3519956 h 6500774"/>
              <a:gd name="connsiteX48" fmla="*/ 229405 w 4468645"/>
              <a:gd name="connsiteY48" fmla="*/ 3429391 h 6500774"/>
              <a:gd name="connsiteX49" fmla="*/ 2298540 w 4468645"/>
              <a:gd name="connsiteY49" fmla="*/ 2681920 h 6500774"/>
              <a:gd name="connsiteX50" fmla="*/ 2423527 w 4468645"/>
              <a:gd name="connsiteY50" fmla="*/ 2747500 h 6500774"/>
              <a:gd name="connsiteX51" fmla="*/ 2434378 w 4468645"/>
              <a:gd name="connsiteY51" fmla="*/ 2753193 h 6500774"/>
              <a:gd name="connsiteX52" fmla="*/ 3312883 w 4468645"/>
              <a:gd name="connsiteY52" fmla="*/ 3229634 h 6500774"/>
              <a:gd name="connsiteX53" fmla="*/ 4194923 w 4468645"/>
              <a:gd name="connsiteY53" fmla="*/ 3722576 h 6500774"/>
              <a:gd name="connsiteX54" fmla="*/ 4400730 w 4468645"/>
              <a:gd name="connsiteY54" fmla="*/ 4242904 h 6500774"/>
              <a:gd name="connsiteX55" fmla="*/ 3086862 w 4468645"/>
              <a:gd name="connsiteY55" fmla="*/ 4087149 h 6500774"/>
              <a:gd name="connsiteX56" fmla="*/ 2423527 w 4468645"/>
              <a:gd name="connsiteY56" fmla="*/ 4014347 h 6500774"/>
              <a:gd name="connsiteX57" fmla="*/ 2418212 w 4468645"/>
              <a:gd name="connsiteY57" fmla="*/ 4013763 h 6500774"/>
              <a:gd name="connsiteX58" fmla="*/ 1739915 w 4468645"/>
              <a:gd name="connsiteY58" fmla="*/ 3941662 h 6500774"/>
              <a:gd name="connsiteX59" fmla="*/ 2298540 w 4468645"/>
              <a:gd name="connsiteY59" fmla="*/ 2681920 h 6500774"/>
              <a:gd name="connsiteX60" fmla="*/ 2221651 w 4468645"/>
              <a:gd name="connsiteY60" fmla="*/ 2641851 h 6500774"/>
              <a:gd name="connsiteX61" fmla="*/ 1662003 w 4468645"/>
              <a:gd name="connsiteY61" fmla="*/ 3848295 h 6500774"/>
              <a:gd name="connsiteX62" fmla="*/ 1374186 w 4468645"/>
              <a:gd name="connsiteY62" fmla="*/ 3952555 h 6500774"/>
              <a:gd name="connsiteX63" fmla="*/ 932963 w 4468645"/>
              <a:gd name="connsiteY63" fmla="*/ 3907639 h 6500774"/>
              <a:gd name="connsiteX64" fmla="*/ 720606 w 4468645"/>
              <a:gd name="connsiteY64" fmla="*/ 3885198 h 6500774"/>
              <a:gd name="connsiteX65" fmla="*/ 720606 w 4468645"/>
              <a:gd name="connsiteY65" fmla="*/ 3236370 h 6500774"/>
              <a:gd name="connsiteX66" fmla="*/ 878498 w 4468645"/>
              <a:gd name="connsiteY66" fmla="*/ 3174325 h 6500774"/>
              <a:gd name="connsiteX67" fmla="*/ 2221651 w 4468645"/>
              <a:gd name="connsiteY67" fmla="*/ 2641851 h 6500774"/>
              <a:gd name="connsiteX68" fmla="*/ 720606 w 4468645"/>
              <a:gd name="connsiteY68" fmla="*/ 1800674 h 6500774"/>
              <a:gd name="connsiteX69" fmla="*/ 793358 w 4468645"/>
              <a:gd name="connsiteY69" fmla="*/ 1841663 h 6500774"/>
              <a:gd name="connsiteX70" fmla="*/ 2115472 w 4468645"/>
              <a:gd name="connsiteY70" fmla="*/ 2581495 h 6500774"/>
              <a:gd name="connsiteX71" fmla="*/ 798597 w 4468645"/>
              <a:gd name="connsiteY71" fmla="*/ 3106693 h 6500774"/>
              <a:gd name="connsiteX72" fmla="*/ 720606 w 4468645"/>
              <a:gd name="connsiteY72" fmla="*/ 3137683 h 6500774"/>
              <a:gd name="connsiteX73" fmla="*/ 0 w 4468645"/>
              <a:gd name="connsiteY73" fmla="*/ 1394023 h 6500774"/>
              <a:gd name="connsiteX74" fmla="*/ 148673 w 4468645"/>
              <a:gd name="connsiteY74" fmla="*/ 1478455 h 6500774"/>
              <a:gd name="connsiteX75" fmla="*/ 720605 w 4468645"/>
              <a:gd name="connsiteY75" fmla="*/ 1800674 h 6500774"/>
              <a:gd name="connsiteX76" fmla="*/ 720605 w 4468645"/>
              <a:gd name="connsiteY76" fmla="*/ 3137683 h 6500774"/>
              <a:gd name="connsiteX77" fmla="*/ 154567 w 4468645"/>
              <a:gd name="connsiteY77" fmla="*/ 3362585 h 6500774"/>
              <a:gd name="connsiteX78" fmla="*/ 0 w 4468645"/>
              <a:gd name="connsiteY78" fmla="*/ 3424126 h 6500774"/>
              <a:gd name="connsiteX79" fmla="*/ 3291255 w 4468645"/>
              <a:gd name="connsiteY79" fmla="*/ 856380 h 6500774"/>
              <a:gd name="connsiteX80" fmla="*/ 4115844 w 4468645"/>
              <a:gd name="connsiteY80" fmla="*/ 1844440 h 6500774"/>
              <a:gd name="connsiteX81" fmla="*/ 2578472 w 4468645"/>
              <a:gd name="connsiteY81" fmla="*/ 2429475 h 6500774"/>
              <a:gd name="connsiteX82" fmla="*/ 3291255 w 4468645"/>
              <a:gd name="connsiteY82" fmla="*/ 856380 h 6500774"/>
              <a:gd name="connsiteX83" fmla="*/ 3372170 w 4468645"/>
              <a:gd name="connsiteY83" fmla="*/ 818397 h 6500774"/>
              <a:gd name="connsiteX84" fmla="*/ 4140383 w 4468645"/>
              <a:gd name="connsiteY84" fmla="*/ 1702880 h 6500774"/>
              <a:gd name="connsiteX85" fmla="*/ 3372170 w 4468645"/>
              <a:gd name="connsiteY85" fmla="*/ 818397 h 6500774"/>
              <a:gd name="connsiteX86" fmla="*/ 1309922 w 4468645"/>
              <a:gd name="connsiteY86" fmla="*/ 7 h 6500774"/>
              <a:gd name="connsiteX87" fmla="*/ 2045447 w 4468645"/>
              <a:gd name="connsiteY87" fmla="*/ 196257 h 6500774"/>
              <a:gd name="connsiteX88" fmla="*/ 2394495 w 4468645"/>
              <a:gd name="connsiteY88" fmla="*/ 334562 h 6500774"/>
              <a:gd name="connsiteX89" fmla="*/ 2423527 w 4468645"/>
              <a:gd name="connsiteY89" fmla="*/ 343799 h 6500774"/>
              <a:gd name="connsiteX90" fmla="*/ 2423527 w 4468645"/>
              <a:gd name="connsiteY90" fmla="*/ 343798 h 6500774"/>
              <a:gd name="connsiteX91" fmla="*/ 2516735 w 4468645"/>
              <a:gd name="connsiteY91" fmla="*/ 373449 h 6500774"/>
              <a:gd name="connsiteX92" fmla="*/ 3008971 w 4468645"/>
              <a:gd name="connsiteY92" fmla="*/ 521383 h 6500774"/>
              <a:gd name="connsiteX93" fmla="*/ 3190504 w 4468645"/>
              <a:gd name="connsiteY93" fmla="*/ 898529 h 6500774"/>
              <a:gd name="connsiteX94" fmla="*/ 2591574 w 4468645"/>
              <a:gd name="connsiteY94" fmla="*/ 2184197 h 6500774"/>
              <a:gd name="connsiteX95" fmla="*/ 2423527 w 4468645"/>
              <a:gd name="connsiteY95" fmla="*/ 2562894 h 6500774"/>
              <a:gd name="connsiteX96" fmla="*/ 2423527 w 4468645"/>
              <a:gd name="connsiteY96" fmla="*/ 2608370 h 6500774"/>
              <a:gd name="connsiteX97" fmla="*/ 2616062 w 4468645"/>
              <a:gd name="connsiteY97" fmla="*/ 2534135 h 6500774"/>
              <a:gd name="connsiteX98" fmla="*/ 4194554 w 4468645"/>
              <a:gd name="connsiteY98" fmla="*/ 1923571 h 6500774"/>
              <a:gd name="connsiteX99" fmla="*/ 4194554 w 4468645"/>
              <a:gd name="connsiteY99" fmla="*/ 3613695 h 6500774"/>
              <a:gd name="connsiteX100" fmla="*/ 2620646 w 4468645"/>
              <a:gd name="connsiteY100" fmla="*/ 2755531 h 6500774"/>
              <a:gd name="connsiteX101" fmla="*/ 2423527 w 4468645"/>
              <a:gd name="connsiteY101" fmla="*/ 2649658 h 6500774"/>
              <a:gd name="connsiteX102" fmla="*/ 2378779 w 4468645"/>
              <a:gd name="connsiteY102" fmla="*/ 2625623 h 6500774"/>
              <a:gd name="connsiteX103" fmla="*/ 2385302 w 4468645"/>
              <a:gd name="connsiteY103" fmla="*/ 2623108 h 6500774"/>
              <a:gd name="connsiteX104" fmla="*/ 1652270 w 4468645"/>
              <a:gd name="connsiteY104" fmla="*/ 2219959 h 6500774"/>
              <a:gd name="connsiteX105" fmla="*/ 1094272 w 4468645"/>
              <a:gd name="connsiteY105" fmla="*/ 1913316 h 6500774"/>
              <a:gd name="connsiteX106" fmla="*/ 720606 w 4468645"/>
              <a:gd name="connsiteY106" fmla="*/ 1707555 h 6500774"/>
              <a:gd name="connsiteX107" fmla="*/ 531488 w 4468645"/>
              <a:gd name="connsiteY107" fmla="*/ 1603414 h 6500774"/>
              <a:gd name="connsiteX108" fmla="*/ 0 w 4468645"/>
              <a:gd name="connsiteY108" fmla="*/ 1309475 h 6500774"/>
              <a:gd name="connsiteX109" fmla="*/ 0 w 4468645"/>
              <a:gd name="connsiteY109" fmla="*/ 618204 h 6500774"/>
              <a:gd name="connsiteX110" fmla="*/ 195203 w 4468645"/>
              <a:gd name="connsiteY110" fmla="*/ 502688 h 6500774"/>
              <a:gd name="connsiteX111" fmla="*/ 425611 w 4468645"/>
              <a:gd name="connsiteY111" fmla="*/ 339311 h 6500774"/>
              <a:gd name="connsiteX112" fmla="*/ 643777 w 4468645"/>
              <a:gd name="connsiteY112" fmla="*/ 190761 h 6500774"/>
              <a:gd name="connsiteX113" fmla="*/ 720606 w 4468645"/>
              <a:gd name="connsiteY113" fmla="*/ 149901 h 6500774"/>
              <a:gd name="connsiteX114" fmla="*/ 753223 w 4468645"/>
              <a:gd name="connsiteY114" fmla="*/ 132554 h 6500774"/>
              <a:gd name="connsiteX115" fmla="*/ 1309922 w 4468645"/>
              <a:gd name="connsiteY115" fmla="*/ 7 h 650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4468645" h="6500774">
                <a:moveTo>
                  <a:pt x="720606" y="5145393"/>
                </a:moveTo>
                <a:lnTo>
                  <a:pt x="821966" y="5249814"/>
                </a:lnTo>
                <a:cubicBezTo>
                  <a:pt x="933785" y="5353881"/>
                  <a:pt x="919808" y="5457947"/>
                  <a:pt x="877876" y="5588030"/>
                </a:cubicBezTo>
                <a:cubicBezTo>
                  <a:pt x="851668" y="5712422"/>
                  <a:pt x="811701" y="5821265"/>
                  <a:pt x="760095" y="5916961"/>
                </a:cubicBezTo>
                <a:lnTo>
                  <a:pt x="720606" y="5982101"/>
                </a:lnTo>
                <a:close/>
                <a:moveTo>
                  <a:pt x="0" y="4384794"/>
                </a:moveTo>
                <a:lnTo>
                  <a:pt x="228742" y="4627982"/>
                </a:lnTo>
                <a:cubicBezTo>
                  <a:pt x="346840" y="4754127"/>
                  <a:pt x="464448" y="4879585"/>
                  <a:pt x="583038" y="5003672"/>
                </a:cubicBezTo>
                <a:lnTo>
                  <a:pt x="720604" y="5145393"/>
                </a:lnTo>
                <a:lnTo>
                  <a:pt x="720604" y="5982101"/>
                </a:lnTo>
                <a:lnTo>
                  <a:pt x="704686" y="6008361"/>
                </a:lnTo>
                <a:cubicBezTo>
                  <a:pt x="556857" y="6226353"/>
                  <a:pt x="340694" y="6367169"/>
                  <a:pt x="89309" y="6468328"/>
                </a:cubicBezTo>
                <a:lnTo>
                  <a:pt x="0" y="6500774"/>
                </a:lnTo>
                <a:close/>
                <a:moveTo>
                  <a:pt x="1640233" y="3984154"/>
                </a:moveTo>
                <a:cubicBezTo>
                  <a:pt x="1868331" y="4008927"/>
                  <a:pt x="2093577" y="4033700"/>
                  <a:pt x="2316449" y="4058473"/>
                </a:cubicBezTo>
                <a:lnTo>
                  <a:pt x="2423527" y="4070495"/>
                </a:lnTo>
                <a:lnTo>
                  <a:pt x="2978407" y="4132792"/>
                </a:lnTo>
                <a:cubicBezTo>
                  <a:pt x="3415594" y="4182337"/>
                  <a:pt x="3845178" y="4231882"/>
                  <a:pt x="4270961" y="4281428"/>
                </a:cubicBezTo>
                <a:cubicBezTo>
                  <a:pt x="4331787" y="4295584"/>
                  <a:pt x="4468645" y="4366363"/>
                  <a:pt x="4468645" y="4394675"/>
                </a:cubicBezTo>
                <a:cubicBezTo>
                  <a:pt x="4438231" y="4493766"/>
                  <a:pt x="4407819" y="4635325"/>
                  <a:pt x="4316580" y="4677792"/>
                </a:cubicBezTo>
                <a:cubicBezTo>
                  <a:pt x="4118894" y="4791039"/>
                  <a:pt x="3875590" y="4861820"/>
                  <a:pt x="3662700" y="4946753"/>
                </a:cubicBezTo>
                <a:cubicBezTo>
                  <a:pt x="3320554" y="5081235"/>
                  <a:pt x="2978407" y="5215715"/>
                  <a:pt x="2636261" y="5348427"/>
                </a:cubicBezTo>
                <a:lnTo>
                  <a:pt x="2423527" y="5430300"/>
                </a:lnTo>
                <a:lnTo>
                  <a:pt x="2123041" y="5545946"/>
                </a:lnTo>
                <a:cubicBezTo>
                  <a:pt x="1951967" y="5611196"/>
                  <a:pt x="1780894" y="5675781"/>
                  <a:pt x="1609820" y="5739483"/>
                </a:cubicBezTo>
                <a:cubicBezTo>
                  <a:pt x="1518584" y="5767795"/>
                  <a:pt x="1336105" y="5739483"/>
                  <a:pt x="1275280" y="5668704"/>
                </a:cubicBezTo>
                <a:cubicBezTo>
                  <a:pt x="1138421" y="5541301"/>
                  <a:pt x="879910" y="5442210"/>
                  <a:pt x="986356" y="5187404"/>
                </a:cubicBezTo>
                <a:cubicBezTo>
                  <a:pt x="1153627" y="4819351"/>
                  <a:pt x="1320899" y="4451298"/>
                  <a:pt x="1488170" y="4097401"/>
                </a:cubicBezTo>
                <a:cubicBezTo>
                  <a:pt x="1518584" y="4040778"/>
                  <a:pt x="1609820" y="4012466"/>
                  <a:pt x="1640233" y="3984154"/>
                </a:cubicBezTo>
                <a:close/>
                <a:moveTo>
                  <a:pt x="720606" y="3938625"/>
                </a:moveTo>
                <a:lnTo>
                  <a:pt x="746345" y="3941106"/>
                </a:lnTo>
                <a:cubicBezTo>
                  <a:pt x="967947" y="3962572"/>
                  <a:pt x="1195712" y="3984819"/>
                  <a:pt x="1434677" y="4007067"/>
                </a:cubicBezTo>
                <a:cubicBezTo>
                  <a:pt x="1243504" y="4407537"/>
                  <a:pt x="1084194" y="4778341"/>
                  <a:pt x="893022" y="5208474"/>
                </a:cubicBezTo>
                <a:cubicBezTo>
                  <a:pt x="837263" y="5150998"/>
                  <a:pt x="782002" y="5094219"/>
                  <a:pt x="727208" y="5038049"/>
                </a:cubicBezTo>
                <a:lnTo>
                  <a:pt x="720606" y="5031293"/>
                </a:lnTo>
                <a:close/>
                <a:moveTo>
                  <a:pt x="0" y="3871876"/>
                </a:moveTo>
                <a:lnTo>
                  <a:pt x="94976" y="3879836"/>
                </a:lnTo>
                <a:cubicBezTo>
                  <a:pt x="237858" y="3892582"/>
                  <a:pt x="381237" y="3906024"/>
                  <a:pt x="526607" y="3919929"/>
                </a:cubicBezTo>
                <a:lnTo>
                  <a:pt x="720604" y="3938625"/>
                </a:lnTo>
                <a:lnTo>
                  <a:pt x="720604" y="5031293"/>
                </a:lnTo>
                <a:lnTo>
                  <a:pt x="564194" y="4871273"/>
                </a:lnTo>
                <a:cubicBezTo>
                  <a:pt x="402520" y="4706150"/>
                  <a:pt x="244765" y="4545719"/>
                  <a:pt x="90091" y="4387634"/>
                </a:cubicBezTo>
                <a:lnTo>
                  <a:pt x="0" y="4294788"/>
                </a:lnTo>
                <a:close/>
                <a:moveTo>
                  <a:pt x="720604" y="3236370"/>
                </a:moveTo>
                <a:lnTo>
                  <a:pt x="720604" y="3885198"/>
                </a:lnTo>
                <a:lnTo>
                  <a:pt x="494738" y="3861328"/>
                </a:lnTo>
                <a:lnTo>
                  <a:pt x="0" y="3803722"/>
                </a:lnTo>
                <a:lnTo>
                  <a:pt x="0" y="3519956"/>
                </a:lnTo>
                <a:lnTo>
                  <a:pt x="229405" y="3429391"/>
                </a:lnTo>
                <a:close/>
                <a:moveTo>
                  <a:pt x="2298540" y="2681920"/>
                </a:moveTo>
                <a:lnTo>
                  <a:pt x="2423527" y="2747500"/>
                </a:lnTo>
                <a:lnTo>
                  <a:pt x="2434378" y="2753193"/>
                </a:lnTo>
                <a:cubicBezTo>
                  <a:pt x="2746910" y="2918122"/>
                  <a:pt x="3029896" y="3073877"/>
                  <a:pt x="3312883" y="3229634"/>
                </a:cubicBezTo>
                <a:cubicBezTo>
                  <a:pt x="3606897" y="3393948"/>
                  <a:pt x="3900910" y="3558261"/>
                  <a:pt x="4194923" y="3722576"/>
                </a:cubicBezTo>
                <a:cubicBezTo>
                  <a:pt x="4474235" y="3873197"/>
                  <a:pt x="4474235" y="3873197"/>
                  <a:pt x="4400730" y="4242904"/>
                </a:cubicBezTo>
                <a:cubicBezTo>
                  <a:pt x="3967063" y="4188133"/>
                  <a:pt x="3529719" y="4136785"/>
                  <a:pt x="3086862" y="4087149"/>
                </a:cubicBezTo>
                <a:lnTo>
                  <a:pt x="2423527" y="4014347"/>
                </a:lnTo>
                <a:lnTo>
                  <a:pt x="2418212" y="4013763"/>
                </a:lnTo>
                <a:cubicBezTo>
                  <a:pt x="2193798" y="3989586"/>
                  <a:pt x="1967775" y="3965624"/>
                  <a:pt x="1739915" y="3941662"/>
                </a:cubicBezTo>
                <a:cubicBezTo>
                  <a:pt x="1931025" y="3489797"/>
                  <a:pt x="2107431" y="3106398"/>
                  <a:pt x="2298540" y="2681920"/>
                </a:cubicBezTo>
                <a:close/>
                <a:moveTo>
                  <a:pt x="2221651" y="2641851"/>
                </a:moveTo>
                <a:cubicBezTo>
                  <a:pt x="2013782" y="3103577"/>
                  <a:pt x="1853884" y="3475935"/>
                  <a:pt x="1662003" y="3848295"/>
                </a:cubicBezTo>
                <a:cubicBezTo>
                  <a:pt x="1630023" y="3922767"/>
                  <a:pt x="1470125" y="3952555"/>
                  <a:pt x="1374186" y="3952555"/>
                </a:cubicBezTo>
                <a:cubicBezTo>
                  <a:pt x="1226279" y="3937660"/>
                  <a:pt x="1079371" y="3922767"/>
                  <a:pt x="932963" y="3907639"/>
                </a:cubicBezTo>
                <a:lnTo>
                  <a:pt x="720606" y="3885198"/>
                </a:lnTo>
                <a:lnTo>
                  <a:pt x="720606" y="3236370"/>
                </a:lnTo>
                <a:lnTo>
                  <a:pt x="878498" y="3174325"/>
                </a:lnTo>
                <a:cubicBezTo>
                  <a:pt x="1314224" y="3003038"/>
                  <a:pt x="1757943" y="2828031"/>
                  <a:pt x="2221651" y="2641851"/>
                </a:cubicBezTo>
                <a:close/>
                <a:moveTo>
                  <a:pt x="720606" y="1800674"/>
                </a:moveTo>
                <a:lnTo>
                  <a:pt x="793358" y="1841663"/>
                </a:lnTo>
                <a:cubicBezTo>
                  <a:pt x="1224749" y="2083938"/>
                  <a:pt x="1661378" y="2327838"/>
                  <a:pt x="2115472" y="2581495"/>
                </a:cubicBezTo>
                <a:cubicBezTo>
                  <a:pt x="1661378" y="2763607"/>
                  <a:pt x="1228242" y="2935963"/>
                  <a:pt x="798597" y="3106693"/>
                </a:cubicBezTo>
                <a:lnTo>
                  <a:pt x="720606" y="3137683"/>
                </a:lnTo>
                <a:close/>
                <a:moveTo>
                  <a:pt x="0" y="1394023"/>
                </a:moveTo>
                <a:lnTo>
                  <a:pt x="148673" y="1478455"/>
                </a:lnTo>
                <a:lnTo>
                  <a:pt x="720605" y="1800674"/>
                </a:lnTo>
                <a:lnTo>
                  <a:pt x="720605" y="3137683"/>
                </a:lnTo>
                <a:lnTo>
                  <a:pt x="154567" y="3362585"/>
                </a:lnTo>
                <a:lnTo>
                  <a:pt x="0" y="3424126"/>
                </a:lnTo>
                <a:close/>
                <a:moveTo>
                  <a:pt x="3291255" y="856380"/>
                </a:moveTo>
                <a:cubicBezTo>
                  <a:pt x="3584753" y="1207402"/>
                  <a:pt x="3836322" y="1506419"/>
                  <a:pt x="4115844" y="1844440"/>
                </a:cubicBezTo>
                <a:cubicBezTo>
                  <a:pt x="3598729" y="2039452"/>
                  <a:pt x="3123540" y="2221463"/>
                  <a:pt x="2578472" y="2429475"/>
                </a:cubicBezTo>
                <a:cubicBezTo>
                  <a:pt x="2830043" y="1883441"/>
                  <a:pt x="3053660" y="1389412"/>
                  <a:pt x="3291255" y="856380"/>
                </a:cubicBezTo>
                <a:close/>
                <a:moveTo>
                  <a:pt x="3372170" y="818397"/>
                </a:moveTo>
                <a:cubicBezTo>
                  <a:pt x="4210221" y="948469"/>
                  <a:pt x="4280058" y="1039519"/>
                  <a:pt x="4140383" y="1702880"/>
                </a:cubicBezTo>
                <a:cubicBezTo>
                  <a:pt x="3875001" y="1390710"/>
                  <a:pt x="3623585" y="1104554"/>
                  <a:pt x="3372170" y="818397"/>
                </a:cubicBezTo>
                <a:close/>
                <a:moveTo>
                  <a:pt x="1309922" y="7"/>
                </a:moveTo>
                <a:cubicBezTo>
                  <a:pt x="1545631" y="-749"/>
                  <a:pt x="1788856" y="65394"/>
                  <a:pt x="2045447" y="196257"/>
                </a:cubicBezTo>
                <a:cubicBezTo>
                  <a:pt x="2155414" y="249904"/>
                  <a:pt x="2273237" y="294405"/>
                  <a:pt x="2394495" y="334562"/>
                </a:cubicBezTo>
                <a:lnTo>
                  <a:pt x="2423527" y="343799"/>
                </a:lnTo>
                <a:lnTo>
                  <a:pt x="2423527" y="343798"/>
                </a:lnTo>
                <a:lnTo>
                  <a:pt x="2516735" y="373449"/>
                </a:lnTo>
                <a:cubicBezTo>
                  <a:pt x="2680814" y="423845"/>
                  <a:pt x="2848383" y="469362"/>
                  <a:pt x="3008971" y="521383"/>
                </a:cubicBezTo>
                <a:cubicBezTo>
                  <a:pt x="3218432" y="586408"/>
                  <a:pt x="3288253" y="690449"/>
                  <a:pt x="3190504" y="898529"/>
                </a:cubicBezTo>
                <a:cubicBezTo>
                  <a:pt x="2981042" y="1317940"/>
                  <a:pt x="2787290" y="1744666"/>
                  <a:pt x="2591574" y="2184197"/>
                </a:cubicBezTo>
                <a:lnTo>
                  <a:pt x="2423527" y="2562894"/>
                </a:lnTo>
                <a:lnTo>
                  <a:pt x="2423527" y="2608370"/>
                </a:lnTo>
                <a:lnTo>
                  <a:pt x="2616062" y="2534135"/>
                </a:lnTo>
                <a:cubicBezTo>
                  <a:pt x="3161832" y="2323147"/>
                  <a:pt x="3656806" y="2128337"/>
                  <a:pt x="4194554" y="1923571"/>
                </a:cubicBezTo>
                <a:cubicBezTo>
                  <a:pt x="4194554" y="2508616"/>
                  <a:pt x="4194554" y="3028653"/>
                  <a:pt x="4194554" y="3613695"/>
                </a:cubicBezTo>
                <a:cubicBezTo>
                  <a:pt x="3669026" y="3329301"/>
                  <a:pt x="3175581" y="3054858"/>
                  <a:pt x="2620646" y="2755531"/>
                </a:cubicBezTo>
                <a:lnTo>
                  <a:pt x="2423527" y="2649658"/>
                </a:lnTo>
                <a:lnTo>
                  <a:pt x="2378779" y="2625623"/>
                </a:lnTo>
                <a:lnTo>
                  <a:pt x="2385302" y="2623108"/>
                </a:lnTo>
                <a:lnTo>
                  <a:pt x="1652270" y="2219959"/>
                </a:lnTo>
                <a:cubicBezTo>
                  <a:pt x="1466700" y="2118001"/>
                  <a:pt x="1280885" y="2015930"/>
                  <a:pt x="1094272" y="1913316"/>
                </a:cubicBezTo>
                <a:lnTo>
                  <a:pt x="720606" y="1707555"/>
                </a:lnTo>
                <a:lnTo>
                  <a:pt x="531488" y="1603414"/>
                </a:lnTo>
                <a:lnTo>
                  <a:pt x="0" y="1309475"/>
                </a:lnTo>
                <a:lnTo>
                  <a:pt x="0" y="618204"/>
                </a:lnTo>
                <a:lnTo>
                  <a:pt x="195203" y="502688"/>
                </a:lnTo>
                <a:cubicBezTo>
                  <a:pt x="275497" y="451480"/>
                  <a:pt x="352300" y="397834"/>
                  <a:pt x="425611" y="339311"/>
                </a:cubicBezTo>
                <a:cubicBezTo>
                  <a:pt x="498268" y="282619"/>
                  <a:pt x="570925" y="233125"/>
                  <a:pt x="643777" y="190761"/>
                </a:cubicBezTo>
                <a:lnTo>
                  <a:pt x="720606" y="149901"/>
                </a:lnTo>
                <a:lnTo>
                  <a:pt x="753223" y="132554"/>
                </a:lnTo>
                <a:cubicBezTo>
                  <a:pt x="935958" y="44420"/>
                  <a:pt x="1120512" y="614"/>
                  <a:pt x="1309922" y="7"/>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1479653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2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558590-3E52-467E-AF48-68AFA114944E}"/>
              </a:ext>
            </a:extLst>
          </p:cNvPr>
          <p:cNvSpPr>
            <a:spLocks noGrp="1"/>
          </p:cNvSpPr>
          <p:nvPr>
            <p:ph type="pic" sz="quarter" idx="20"/>
          </p:nvPr>
        </p:nvSpPr>
        <p:spPr>
          <a:xfrm>
            <a:off x="0" y="10604"/>
            <a:ext cx="12192000" cy="6847396"/>
          </a:xfrm>
          <a:custGeom>
            <a:avLst/>
            <a:gdLst>
              <a:gd name="connsiteX0" fmla="*/ 0 w 12192000"/>
              <a:gd name="connsiteY0" fmla="*/ 0 h 6847396"/>
              <a:gd name="connsiteX1" fmla="*/ 6038248 w 12192000"/>
              <a:gd name="connsiteY1" fmla="*/ 0 h 6847396"/>
              <a:gd name="connsiteX2" fmla="*/ 12192000 w 12192000"/>
              <a:gd name="connsiteY2" fmla="*/ 6847396 h 6847396"/>
              <a:gd name="connsiteX3" fmla="*/ 3184410 w 12192000"/>
              <a:gd name="connsiteY3" fmla="*/ 6847396 h 6847396"/>
              <a:gd name="connsiteX4" fmla="*/ 0 w 12192000"/>
              <a:gd name="connsiteY4" fmla="*/ 3304044 h 684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47396">
                <a:moveTo>
                  <a:pt x="0" y="0"/>
                </a:moveTo>
                <a:lnTo>
                  <a:pt x="6038248" y="0"/>
                </a:lnTo>
                <a:lnTo>
                  <a:pt x="12192000" y="6847396"/>
                </a:lnTo>
                <a:lnTo>
                  <a:pt x="3184410" y="6847396"/>
                </a:lnTo>
                <a:lnTo>
                  <a:pt x="0" y="3304044"/>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127181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1_Title Only">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484D529-2D91-4D98-AC1A-542C64E5CAC4}"/>
              </a:ext>
            </a:extLst>
          </p:cNvPr>
          <p:cNvSpPr>
            <a:spLocks noGrp="1"/>
          </p:cNvSpPr>
          <p:nvPr>
            <p:ph type="pic" sz="quarter" idx="23"/>
          </p:nvPr>
        </p:nvSpPr>
        <p:spPr>
          <a:xfrm>
            <a:off x="9565887" y="4221000"/>
            <a:ext cx="5274129" cy="5274130"/>
          </a:xfrm>
          <a:custGeom>
            <a:avLst/>
            <a:gdLst>
              <a:gd name="connsiteX0" fmla="*/ 2637064 w 5274129"/>
              <a:gd name="connsiteY0" fmla="*/ 0 h 5274130"/>
              <a:gd name="connsiteX1" fmla="*/ 5274129 w 5274129"/>
              <a:gd name="connsiteY1" fmla="*/ 2637066 h 5274130"/>
              <a:gd name="connsiteX2" fmla="*/ 2637064 w 5274129"/>
              <a:gd name="connsiteY2" fmla="*/ 5274130 h 5274130"/>
              <a:gd name="connsiteX3" fmla="*/ 0 w 5274129"/>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29" h="5274130">
                <a:moveTo>
                  <a:pt x="2637064" y="0"/>
                </a:moveTo>
                <a:lnTo>
                  <a:pt x="5274129" y="2637066"/>
                </a:lnTo>
                <a:lnTo>
                  <a:pt x="2637064" y="5274130"/>
                </a:lnTo>
                <a:lnTo>
                  <a:pt x="0" y="2637066"/>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FA2D69C4-D1F5-45FE-BFE2-47FBA4AC7642}"/>
              </a:ext>
            </a:extLst>
          </p:cNvPr>
          <p:cNvSpPr>
            <a:spLocks noGrp="1"/>
          </p:cNvSpPr>
          <p:nvPr>
            <p:ph type="pic" sz="quarter" idx="22"/>
          </p:nvPr>
        </p:nvSpPr>
        <p:spPr>
          <a:xfrm>
            <a:off x="3412734" y="4220999"/>
            <a:ext cx="5274130" cy="5274130"/>
          </a:xfrm>
          <a:custGeom>
            <a:avLst/>
            <a:gdLst>
              <a:gd name="connsiteX0" fmla="*/ 2637066 w 5274130"/>
              <a:gd name="connsiteY0" fmla="*/ 0 h 5274130"/>
              <a:gd name="connsiteX1" fmla="*/ 5274130 w 5274130"/>
              <a:gd name="connsiteY1" fmla="*/ 2637066 h 5274130"/>
              <a:gd name="connsiteX2" fmla="*/ 2637066 w 5274130"/>
              <a:gd name="connsiteY2" fmla="*/ 5274130 h 5274130"/>
              <a:gd name="connsiteX3" fmla="*/ 0 w 5274130"/>
              <a:gd name="connsiteY3" fmla="*/ 2637066 h 5274130"/>
            </a:gdLst>
            <a:ahLst/>
            <a:cxnLst>
              <a:cxn ang="0">
                <a:pos x="connsiteX0" y="connsiteY0"/>
              </a:cxn>
              <a:cxn ang="0">
                <a:pos x="connsiteX1" y="connsiteY1"/>
              </a:cxn>
              <a:cxn ang="0">
                <a:pos x="connsiteX2" y="connsiteY2"/>
              </a:cxn>
              <a:cxn ang="0">
                <a:pos x="connsiteX3" y="connsiteY3"/>
              </a:cxn>
            </a:cxnLst>
            <a:rect l="l" t="t" r="r" b="b"/>
            <a:pathLst>
              <a:path w="5274130" h="5274130">
                <a:moveTo>
                  <a:pt x="2637066" y="0"/>
                </a:moveTo>
                <a:lnTo>
                  <a:pt x="5274130" y="2637066"/>
                </a:lnTo>
                <a:lnTo>
                  <a:pt x="2637066" y="5274130"/>
                </a:lnTo>
                <a:lnTo>
                  <a:pt x="0" y="2637066"/>
                </a:lnTo>
                <a:close/>
              </a:path>
            </a:pathLst>
          </a:custGeom>
        </p:spPr>
        <p:txBody>
          <a:bodyPr wrap="square">
            <a:noAutofit/>
          </a:bodyPr>
          <a:lstStyle/>
          <a:p>
            <a:endParaRPr lang="en-US" dirty="0"/>
          </a:p>
        </p:txBody>
      </p:sp>
      <p:sp>
        <p:nvSpPr>
          <p:cNvPr id="13" name="Picture Placeholder 12">
            <a:extLst>
              <a:ext uri="{FF2B5EF4-FFF2-40B4-BE49-F238E27FC236}">
                <a16:creationId xmlns:a16="http://schemas.microsoft.com/office/drawing/2014/main" id="{E034F09C-84A8-4584-82D4-3B5B84543943}"/>
              </a:ext>
            </a:extLst>
          </p:cNvPr>
          <p:cNvSpPr>
            <a:spLocks noGrp="1"/>
          </p:cNvSpPr>
          <p:nvPr>
            <p:ph type="pic" sz="quarter" idx="21"/>
          </p:nvPr>
        </p:nvSpPr>
        <p:spPr>
          <a:xfrm>
            <a:off x="9565886" y="-1932150"/>
            <a:ext cx="5274129" cy="5274131"/>
          </a:xfrm>
          <a:custGeom>
            <a:avLst/>
            <a:gdLst>
              <a:gd name="connsiteX0" fmla="*/ 2637065 w 5274129"/>
              <a:gd name="connsiteY0" fmla="*/ 0 h 5274131"/>
              <a:gd name="connsiteX1" fmla="*/ 5274129 w 5274129"/>
              <a:gd name="connsiteY1" fmla="*/ 2637066 h 5274131"/>
              <a:gd name="connsiteX2" fmla="*/ 2637065 w 5274129"/>
              <a:gd name="connsiteY2" fmla="*/ 5274131 h 5274131"/>
              <a:gd name="connsiteX3" fmla="*/ 0 w 5274129"/>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29" h="5274131">
                <a:moveTo>
                  <a:pt x="2637065" y="0"/>
                </a:moveTo>
                <a:lnTo>
                  <a:pt x="5274129" y="2637066"/>
                </a:lnTo>
                <a:lnTo>
                  <a:pt x="2637065" y="5274131"/>
                </a:lnTo>
                <a:lnTo>
                  <a:pt x="0" y="2637066"/>
                </a:lnTo>
                <a:close/>
              </a:path>
            </a:pathLst>
          </a:custGeom>
        </p:spPr>
        <p:txBody>
          <a:bodyPr wrap="square">
            <a:noAutofit/>
          </a:bodyPr>
          <a:lstStyle/>
          <a:p>
            <a:endParaRPr lang="en-US" dirty="0"/>
          </a:p>
        </p:txBody>
      </p:sp>
      <p:sp>
        <p:nvSpPr>
          <p:cNvPr id="11" name="Picture Placeholder 10">
            <a:extLst>
              <a:ext uri="{FF2B5EF4-FFF2-40B4-BE49-F238E27FC236}">
                <a16:creationId xmlns:a16="http://schemas.microsoft.com/office/drawing/2014/main" id="{849F9B69-BDAC-409D-B453-FCE02E66AE2A}"/>
              </a:ext>
            </a:extLst>
          </p:cNvPr>
          <p:cNvSpPr>
            <a:spLocks noGrp="1"/>
          </p:cNvSpPr>
          <p:nvPr>
            <p:ph type="pic" sz="quarter" idx="20"/>
          </p:nvPr>
        </p:nvSpPr>
        <p:spPr>
          <a:xfrm>
            <a:off x="6489309" y="1144426"/>
            <a:ext cx="5274130" cy="5274131"/>
          </a:xfrm>
          <a:custGeom>
            <a:avLst/>
            <a:gdLst>
              <a:gd name="connsiteX0" fmla="*/ 2637065 w 5274130"/>
              <a:gd name="connsiteY0" fmla="*/ 0 h 5274131"/>
              <a:gd name="connsiteX1" fmla="*/ 5274130 w 5274130"/>
              <a:gd name="connsiteY1" fmla="*/ 2637066 h 5274131"/>
              <a:gd name="connsiteX2" fmla="*/ 2637065 w 5274130"/>
              <a:gd name="connsiteY2" fmla="*/ 5274131 h 5274131"/>
              <a:gd name="connsiteX3" fmla="*/ 0 w 5274130"/>
              <a:gd name="connsiteY3" fmla="*/ 2637066 h 5274131"/>
            </a:gdLst>
            <a:ahLst/>
            <a:cxnLst>
              <a:cxn ang="0">
                <a:pos x="connsiteX0" y="connsiteY0"/>
              </a:cxn>
              <a:cxn ang="0">
                <a:pos x="connsiteX1" y="connsiteY1"/>
              </a:cxn>
              <a:cxn ang="0">
                <a:pos x="connsiteX2" y="connsiteY2"/>
              </a:cxn>
              <a:cxn ang="0">
                <a:pos x="connsiteX3" y="connsiteY3"/>
              </a:cxn>
            </a:cxnLst>
            <a:rect l="l" t="t" r="r" b="b"/>
            <a:pathLst>
              <a:path w="5274130" h="5274131">
                <a:moveTo>
                  <a:pt x="2637065" y="0"/>
                </a:moveTo>
                <a:lnTo>
                  <a:pt x="5274130" y="2637066"/>
                </a:lnTo>
                <a:lnTo>
                  <a:pt x="2637065" y="5274131"/>
                </a:lnTo>
                <a:lnTo>
                  <a:pt x="0" y="263706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07843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0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2F487EF-FFF9-4FC5-9FAD-28D3C907A627}"/>
              </a:ext>
            </a:extLst>
          </p:cNvPr>
          <p:cNvSpPr>
            <a:spLocks noGrp="1"/>
          </p:cNvSpPr>
          <p:nvPr>
            <p:ph type="pic" sz="quarter" idx="20"/>
          </p:nvPr>
        </p:nvSpPr>
        <p:spPr>
          <a:xfrm>
            <a:off x="0" y="0"/>
            <a:ext cx="12192000" cy="2868084"/>
          </a:xfrm>
          <a:custGeom>
            <a:avLst/>
            <a:gdLst>
              <a:gd name="connsiteX0" fmla="*/ 0 w 5486400"/>
              <a:gd name="connsiteY0" fmla="*/ 0 h 3429000"/>
              <a:gd name="connsiteX1" fmla="*/ 5486400 w 5486400"/>
              <a:gd name="connsiteY1" fmla="*/ 0 h 3429000"/>
              <a:gd name="connsiteX2" fmla="*/ 5486400 w 5486400"/>
              <a:gd name="connsiteY2" fmla="*/ 3429000 h 3429000"/>
              <a:gd name="connsiteX3" fmla="*/ 0 w 5486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486400" h="3429000">
                <a:moveTo>
                  <a:pt x="0" y="0"/>
                </a:moveTo>
                <a:lnTo>
                  <a:pt x="5486400" y="0"/>
                </a:lnTo>
                <a:lnTo>
                  <a:pt x="5486400" y="3429000"/>
                </a:lnTo>
                <a:lnTo>
                  <a:pt x="0" y="3429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108450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A0DEDC3-2FFC-4798-903E-31BF15126F55}"/>
              </a:ext>
            </a:extLst>
          </p:cNvPr>
          <p:cNvSpPr>
            <a:spLocks noGrp="1"/>
          </p:cNvSpPr>
          <p:nvPr>
            <p:ph type="pic" sz="quarter" idx="20"/>
          </p:nvPr>
        </p:nvSpPr>
        <p:spPr>
          <a:xfrm>
            <a:off x="1062435" y="383449"/>
            <a:ext cx="5147212" cy="5782000"/>
          </a:xfrm>
          <a:custGeom>
            <a:avLst/>
            <a:gdLst>
              <a:gd name="connsiteX0" fmla="*/ 932148 w 5147212"/>
              <a:gd name="connsiteY0" fmla="*/ 4822722 h 5782000"/>
              <a:gd name="connsiteX1" fmla="*/ 978065 w 5147212"/>
              <a:gd name="connsiteY1" fmla="*/ 4833220 h 5782000"/>
              <a:gd name="connsiteX2" fmla="*/ 1754526 w 5147212"/>
              <a:gd name="connsiteY2" fmla="*/ 5606617 h 5782000"/>
              <a:gd name="connsiteX3" fmla="*/ 1586143 w 5147212"/>
              <a:gd name="connsiteY3" fmla="*/ 5764515 h 5782000"/>
              <a:gd name="connsiteX4" fmla="*/ 814693 w 5147212"/>
              <a:gd name="connsiteY4" fmla="*/ 4991118 h 5782000"/>
              <a:gd name="connsiteX5" fmla="*/ 892394 w 5147212"/>
              <a:gd name="connsiteY5" fmla="*/ 4822824 h 5782000"/>
              <a:gd name="connsiteX6" fmla="*/ 932148 w 5147212"/>
              <a:gd name="connsiteY6" fmla="*/ 4822722 h 5782000"/>
              <a:gd name="connsiteX7" fmla="*/ 873370 w 5147212"/>
              <a:gd name="connsiteY7" fmla="*/ 4241488 h 5782000"/>
              <a:gd name="connsiteX8" fmla="*/ 908510 w 5147212"/>
              <a:gd name="connsiteY8" fmla="*/ 4241945 h 5782000"/>
              <a:gd name="connsiteX9" fmla="*/ 954427 w 5147212"/>
              <a:gd name="connsiteY9" fmla="*/ 4252442 h 5782000"/>
              <a:gd name="connsiteX10" fmla="*/ 2106095 w 5147212"/>
              <a:gd name="connsiteY10" fmla="*/ 5404005 h 5782000"/>
              <a:gd name="connsiteX11" fmla="*/ 1934756 w 5147212"/>
              <a:gd name="connsiteY11" fmla="*/ 5561903 h 5782000"/>
              <a:gd name="connsiteX12" fmla="*/ 791055 w 5147212"/>
              <a:gd name="connsiteY12" fmla="*/ 4410340 h 5782000"/>
              <a:gd name="connsiteX13" fmla="*/ 873370 w 5147212"/>
              <a:gd name="connsiteY13" fmla="*/ 4241488 h 5782000"/>
              <a:gd name="connsiteX14" fmla="*/ 745151 w 5147212"/>
              <a:gd name="connsiteY14" fmla="*/ 3571971 h 5782000"/>
              <a:gd name="connsiteX15" fmla="*/ 780291 w 5147212"/>
              <a:gd name="connsiteY15" fmla="*/ 3572428 h 5782000"/>
              <a:gd name="connsiteX16" fmla="*/ 826209 w 5147212"/>
              <a:gd name="connsiteY16" fmla="*/ 3582925 h 5782000"/>
              <a:gd name="connsiteX17" fmla="*/ 2701706 w 5147212"/>
              <a:gd name="connsiteY17" fmla="*/ 5461270 h 5782000"/>
              <a:gd name="connsiteX18" fmla="*/ 2556955 w 5147212"/>
              <a:gd name="connsiteY18" fmla="*/ 5642801 h 5782000"/>
              <a:gd name="connsiteX19" fmla="*/ 662837 w 5147212"/>
              <a:gd name="connsiteY19" fmla="*/ 3740823 h 5782000"/>
              <a:gd name="connsiteX20" fmla="*/ 745151 w 5147212"/>
              <a:gd name="connsiteY20" fmla="*/ 3571971 h 5782000"/>
              <a:gd name="connsiteX21" fmla="*/ 226956 w 5147212"/>
              <a:gd name="connsiteY21" fmla="*/ 2512318 h 5782000"/>
              <a:gd name="connsiteX22" fmla="*/ 262096 w 5147212"/>
              <a:gd name="connsiteY22" fmla="*/ 2512775 h 5782000"/>
              <a:gd name="connsiteX23" fmla="*/ 308014 w 5147212"/>
              <a:gd name="connsiteY23" fmla="*/ 2523273 h 5782000"/>
              <a:gd name="connsiteX24" fmla="*/ 3278607 w 5147212"/>
              <a:gd name="connsiteY24" fmla="*/ 5500652 h 5782000"/>
              <a:gd name="connsiteX25" fmla="*/ 3129916 w 5147212"/>
              <a:gd name="connsiteY25" fmla="*/ 5674306 h 5782000"/>
              <a:gd name="connsiteX26" fmla="*/ 144643 w 5147212"/>
              <a:gd name="connsiteY26" fmla="*/ 2681171 h 5782000"/>
              <a:gd name="connsiteX27" fmla="*/ 226956 w 5147212"/>
              <a:gd name="connsiteY27" fmla="*/ 2512318 h 5782000"/>
              <a:gd name="connsiteX28" fmla="*/ 334890 w 5147212"/>
              <a:gd name="connsiteY28" fmla="*/ 2071350 h 5782000"/>
              <a:gd name="connsiteX29" fmla="*/ 370030 w 5147212"/>
              <a:gd name="connsiteY29" fmla="*/ 2071807 h 5782000"/>
              <a:gd name="connsiteX30" fmla="*/ 415948 w 5147212"/>
              <a:gd name="connsiteY30" fmla="*/ 2082305 h 5782000"/>
              <a:gd name="connsiteX31" fmla="*/ 3765695 w 5147212"/>
              <a:gd name="connsiteY31" fmla="*/ 5437846 h 5782000"/>
              <a:gd name="connsiteX32" fmla="*/ 3619954 w 5147212"/>
              <a:gd name="connsiteY32" fmla="*/ 5620359 h 5782000"/>
              <a:gd name="connsiteX33" fmla="*/ 252577 w 5147212"/>
              <a:gd name="connsiteY33" fmla="*/ 2240203 h 5782000"/>
              <a:gd name="connsiteX34" fmla="*/ 334890 w 5147212"/>
              <a:gd name="connsiteY34" fmla="*/ 2071350 h 5782000"/>
              <a:gd name="connsiteX35" fmla="*/ 847864 w 5147212"/>
              <a:gd name="connsiteY35" fmla="*/ 1484053 h 5782000"/>
              <a:gd name="connsiteX36" fmla="*/ 883004 w 5147212"/>
              <a:gd name="connsiteY36" fmla="*/ 1484510 h 5782000"/>
              <a:gd name="connsiteX37" fmla="*/ 928921 w 5147212"/>
              <a:gd name="connsiteY37" fmla="*/ 1495007 h 5782000"/>
              <a:gd name="connsiteX38" fmla="*/ 4278668 w 5147212"/>
              <a:gd name="connsiteY38" fmla="*/ 4850549 h 5782000"/>
              <a:gd name="connsiteX39" fmla="*/ 4132926 w 5147212"/>
              <a:gd name="connsiteY39" fmla="*/ 5033062 h 5782000"/>
              <a:gd name="connsiteX40" fmla="*/ 765549 w 5147212"/>
              <a:gd name="connsiteY40" fmla="*/ 1652905 h 5782000"/>
              <a:gd name="connsiteX41" fmla="*/ 847864 w 5147212"/>
              <a:gd name="connsiteY41" fmla="*/ 1484053 h 5782000"/>
              <a:gd name="connsiteX42" fmla="*/ 202665 w 5147212"/>
              <a:gd name="connsiteY42" fmla="*/ 1389259 h 5782000"/>
              <a:gd name="connsiteX43" fmla="*/ 237805 w 5147212"/>
              <a:gd name="connsiteY43" fmla="*/ 1389716 h 5782000"/>
              <a:gd name="connsiteX44" fmla="*/ 283723 w 5147212"/>
              <a:gd name="connsiteY44" fmla="*/ 1400214 h 5782000"/>
              <a:gd name="connsiteX45" fmla="*/ 3633470 w 5147212"/>
              <a:gd name="connsiteY45" fmla="*/ 4755755 h 5782000"/>
              <a:gd name="connsiteX46" fmla="*/ 3487728 w 5147212"/>
              <a:gd name="connsiteY46" fmla="*/ 4938268 h 5782000"/>
              <a:gd name="connsiteX47" fmla="*/ 120351 w 5147212"/>
              <a:gd name="connsiteY47" fmla="*/ 1558111 h 5782000"/>
              <a:gd name="connsiteX48" fmla="*/ 202665 w 5147212"/>
              <a:gd name="connsiteY48" fmla="*/ 1389259 h 5782000"/>
              <a:gd name="connsiteX49" fmla="*/ 950550 w 5147212"/>
              <a:gd name="connsiteY49" fmla="*/ 462645 h 5782000"/>
              <a:gd name="connsiteX50" fmla="*/ 996467 w 5147212"/>
              <a:gd name="connsiteY50" fmla="*/ 473143 h 5782000"/>
              <a:gd name="connsiteX51" fmla="*/ 4850428 w 5147212"/>
              <a:gd name="connsiteY51" fmla="*/ 4336841 h 5782000"/>
              <a:gd name="connsiteX52" fmla="*/ 4704688 w 5147212"/>
              <a:gd name="connsiteY52" fmla="*/ 4507537 h 5782000"/>
              <a:gd name="connsiteX53" fmla="*/ 833095 w 5147212"/>
              <a:gd name="connsiteY53" fmla="*/ 631041 h 5782000"/>
              <a:gd name="connsiteX54" fmla="*/ 910796 w 5147212"/>
              <a:gd name="connsiteY54" fmla="*/ 462747 h 5782000"/>
              <a:gd name="connsiteX55" fmla="*/ 950550 w 5147212"/>
              <a:gd name="connsiteY55" fmla="*/ 462645 h 5782000"/>
              <a:gd name="connsiteX56" fmla="*/ 1428642 w 5147212"/>
              <a:gd name="connsiteY56" fmla="*/ 390670 h 5782000"/>
              <a:gd name="connsiteX57" fmla="*/ 1474559 w 5147212"/>
              <a:gd name="connsiteY57" fmla="*/ 401168 h 5782000"/>
              <a:gd name="connsiteX58" fmla="*/ 4911948 w 5147212"/>
              <a:gd name="connsiteY58" fmla="*/ 3851252 h 5782000"/>
              <a:gd name="connsiteX59" fmla="*/ 4772118 w 5147212"/>
              <a:gd name="connsiteY59" fmla="*/ 4030810 h 5782000"/>
              <a:gd name="connsiteX60" fmla="*/ 1311187 w 5147212"/>
              <a:gd name="connsiteY60" fmla="*/ 559065 h 5782000"/>
              <a:gd name="connsiteX61" fmla="*/ 1388888 w 5147212"/>
              <a:gd name="connsiteY61" fmla="*/ 390772 h 5782000"/>
              <a:gd name="connsiteX62" fmla="*/ 1428642 w 5147212"/>
              <a:gd name="connsiteY62" fmla="*/ 390670 h 5782000"/>
              <a:gd name="connsiteX63" fmla="*/ 3044629 w 5147212"/>
              <a:gd name="connsiteY63" fmla="*/ 375895 h 5782000"/>
              <a:gd name="connsiteX64" fmla="*/ 3090546 w 5147212"/>
              <a:gd name="connsiteY64" fmla="*/ 386392 h 5782000"/>
              <a:gd name="connsiteX65" fmla="*/ 4242214 w 5147212"/>
              <a:gd name="connsiteY65" fmla="*/ 1537954 h 5782000"/>
              <a:gd name="connsiteX66" fmla="*/ 4070874 w 5147212"/>
              <a:gd name="connsiteY66" fmla="*/ 1695852 h 5782000"/>
              <a:gd name="connsiteX67" fmla="*/ 2927174 w 5147212"/>
              <a:gd name="connsiteY67" fmla="*/ 544290 h 5782000"/>
              <a:gd name="connsiteX68" fmla="*/ 3004875 w 5147212"/>
              <a:gd name="connsiteY68" fmla="*/ 375996 h 5782000"/>
              <a:gd name="connsiteX69" fmla="*/ 3044629 w 5147212"/>
              <a:gd name="connsiteY69" fmla="*/ 375895 h 5782000"/>
              <a:gd name="connsiteX70" fmla="*/ 2338529 w 5147212"/>
              <a:gd name="connsiteY70" fmla="*/ 210448 h 5782000"/>
              <a:gd name="connsiteX71" fmla="*/ 2384446 w 5147212"/>
              <a:gd name="connsiteY71" fmla="*/ 220946 h 5782000"/>
              <a:gd name="connsiteX72" fmla="*/ 4259942 w 5147212"/>
              <a:gd name="connsiteY72" fmla="*/ 2099289 h 5782000"/>
              <a:gd name="connsiteX73" fmla="*/ 4115192 w 5147212"/>
              <a:gd name="connsiteY73" fmla="*/ 2280820 h 5782000"/>
              <a:gd name="connsiteX74" fmla="*/ 2221074 w 5147212"/>
              <a:gd name="connsiteY74" fmla="*/ 378844 h 5782000"/>
              <a:gd name="connsiteX75" fmla="*/ 2298775 w 5147212"/>
              <a:gd name="connsiteY75" fmla="*/ 210550 h 5782000"/>
              <a:gd name="connsiteX76" fmla="*/ 2338529 w 5147212"/>
              <a:gd name="connsiteY76" fmla="*/ 210448 h 5782000"/>
              <a:gd name="connsiteX77" fmla="*/ 92218 w 5147212"/>
              <a:gd name="connsiteY77" fmla="*/ 183731 h 5782000"/>
              <a:gd name="connsiteX78" fmla="*/ 127358 w 5147212"/>
              <a:gd name="connsiteY78" fmla="*/ 184188 h 5782000"/>
              <a:gd name="connsiteX79" fmla="*/ 173276 w 5147212"/>
              <a:gd name="connsiteY79" fmla="*/ 194686 h 5782000"/>
              <a:gd name="connsiteX80" fmla="*/ 5122334 w 5147212"/>
              <a:gd name="connsiteY80" fmla="*/ 5157420 h 5782000"/>
              <a:gd name="connsiteX81" fmla="*/ 4980534 w 5147212"/>
              <a:gd name="connsiteY81" fmla="*/ 5332056 h 5782000"/>
              <a:gd name="connsiteX82" fmla="*/ 9905 w 5147212"/>
              <a:gd name="connsiteY82" fmla="*/ 352583 h 5782000"/>
              <a:gd name="connsiteX83" fmla="*/ 92218 w 5147212"/>
              <a:gd name="connsiteY83" fmla="*/ 183731 h 5782000"/>
              <a:gd name="connsiteX84" fmla="*/ 1578265 w 5147212"/>
              <a:gd name="connsiteY84" fmla="*/ 1215 h 5782000"/>
              <a:gd name="connsiteX85" fmla="*/ 1624182 w 5147212"/>
              <a:gd name="connsiteY85" fmla="*/ 11712 h 5782000"/>
              <a:gd name="connsiteX86" fmla="*/ 4594775 w 5147212"/>
              <a:gd name="connsiteY86" fmla="*/ 2989090 h 5782000"/>
              <a:gd name="connsiteX87" fmla="*/ 4446084 w 5147212"/>
              <a:gd name="connsiteY87" fmla="*/ 3162744 h 5782000"/>
              <a:gd name="connsiteX88" fmla="*/ 1460810 w 5147212"/>
              <a:gd name="connsiteY88" fmla="*/ 169610 h 5782000"/>
              <a:gd name="connsiteX89" fmla="*/ 1538511 w 5147212"/>
              <a:gd name="connsiteY89" fmla="*/ 1316 h 5782000"/>
              <a:gd name="connsiteX90" fmla="*/ 1578265 w 5147212"/>
              <a:gd name="connsiteY90" fmla="*/ 1215 h 57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147212" h="5782000">
                <a:moveTo>
                  <a:pt x="932148" y="4822722"/>
                </a:moveTo>
                <a:cubicBezTo>
                  <a:pt x="946457" y="4824400"/>
                  <a:pt x="961794" y="4827845"/>
                  <a:pt x="978065" y="4833220"/>
                </a:cubicBezTo>
                <a:lnTo>
                  <a:pt x="1754526" y="5606617"/>
                </a:lnTo>
                <a:cubicBezTo>
                  <a:pt x="1773122" y="5631358"/>
                  <a:pt x="1802641" y="5843375"/>
                  <a:pt x="1586143" y="5764515"/>
                </a:cubicBezTo>
                <a:lnTo>
                  <a:pt x="814693" y="4991118"/>
                </a:lnTo>
                <a:cubicBezTo>
                  <a:pt x="786800" y="4900839"/>
                  <a:pt x="819425" y="4832974"/>
                  <a:pt x="892394" y="4822824"/>
                </a:cubicBezTo>
                <a:cubicBezTo>
                  <a:pt x="904556" y="4821132"/>
                  <a:pt x="917838" y="4821042"/>
                  <a:pt x="932148" y="4822722"/>
                </a:cubicBezTo>
                <a:close/>
                <a:moveTo>
                  <a:pt x="873370" y="4241488"/>
                </a:moveTo>
                <a:cubicBezTo>
                  <a:pt x="884255" y="4240361"/>
                  <a:pt x="895989" y="4240476"/>
                  <a:pt x="908510" y="4241945"/>
                </a:cubicBezTo>
                <a:cubicBezTo>
                  <a:pt x="922819" y="4243623"/>
                  <a:pt x="938157" y="4247067"/>
                  <a:pt x="954427" y="4252442"/>
                </a:cubicBezTo>
                <a:lnTo>
                  <a:pt x="2106095" y="5404005"/>
                </a:lnTo>
                <a:cubicBezTo>
                  <a:pt x="2124692" y="5428746"/>
                  <a:pt x="2151254" y="5640762"/>
                  <a:pt x="1934756" y="5561903"/>
                </a:cubicBezTo>
                <a:lnTo>
                  <a:pt x="791055" y="4410340"/>
                </a:lnTo>
                <a:cubicBezTo>
                  <a:pt x="762581" y="4318181"/>
                  <a:pt x="797173" y="4249379"/>
                  <a:pt x="873370" y="4241488"/>
                </a:cubicBezTo>
                <a:close/>
                <a:moveTo>
                  <a:pt x="745151" y="3571971"/>
                </a:moveTo>
                <a:cubicBezTo>
                  <a:pt x="756036" y="3570843"/>
                  <a:pt x="767771" y="3570959"/>
                  <a:pt x="780291" y="3572428"/>
                </a:cubicBezTo>
                <a:cubicBezTo>
                  <a:pt x="794601" y="3574106"/>
                  <a:pt x="809939" y="3577550"/>
                  <a:pt x="826209" y="3582925"/>
                </a:cubicBezTo>
                <a:lnTo>
                  <a:pt x="2701706" y="5461270"/>
                </a:lnTo>
                <a:cubicBezTo>
                  <a:pt x="2743937" y="5491919"/>
                  <a:pt x="2749820" y="5695072"/>
                  <a:pt x="2556955" y="5642801"/>
                </a:cubicBezTo>
                <a:lnTo>
                  <a:pt x="662837" y="3740823"/>
                </a:lnTo>
                <a:cubicBezTo>
                  <a:pt x="634363" y="3648664"/>
                  <a:pt x="668955" y="3579862"/>
                  <a:pt x="745151" y="3571971"/>
                </a:cubicBezTo>
                <a:close/>
                <a:moveTo>
                  <a:pt x="226956" y="2512318"/>
                </a:moveTo>
                <a:cubicBezTo>
                  <a:pt x="237841" y="2511191"/>
                  <a:pt x="249576" y="2511307"/>
                  <a:pt x="262096" y="2512775"/>
                </a:cubicBezTo>
                <a:cubicBezTo>
                  <a:pt x="276406" y="2514454"/>
                  <a:pt x="291743" y="2517898"/>
                  <a:pt x="308014" y="2523273"/>
                </a:cubicBezTo>
                <a:lnTo>
                  <a:pt x="3278607" y="5500652"/>
                </a:lnTo>
                <a:cubicBezTo>
                  <a:pt x="3320839" y="5531302"/>
                  <a:pt x="3322781" y="5726577"/>
                  <a:pt x="3129916" y="5674306"/>
                </a:cubicBezTo>
                <a:lnTo>
                  <a:pt x="144643" y="2681171"/>
                </a:lnTo>
                <a:cubicBezTo>
                  <a:pt x="116168" y="2589011"/>
                  <a:pt x="150760" y="2520209"/>
                  <a:pt x="226956" y="2512318"/>
                </a:cubicBezTo>
                <a:close/>
                <a:moveTo>
                  <a:pt x="334890" y="2071350"/>
                </a:moveTo>
                <a:cubicBezTo>
                  <a:pt x="345775" y="2070223"/>
                  <a:pt x="357510" y="2070339"/>
                  <a:pt x="370030" y="2071807"/>
                </a:cubicBezTo>
                <a:cubicBezTo>
                  <a:pt x="384340" y="2073486"/>
                  <a:pt x="399677" y="2076930"/>
                  <a:pt x="415948" y="2082305"/>
                </a:cubicBezTo>
                <a:lnTo>
                  <a:pt x="3765695" y="5437846"/>
                </a:lnTo>
                <a:cubicBezTo>
                  <a:pt x="3807927" y="5468495"/>
                  <a:pt x="3812818" y="5672631"/>
                  <a:pt x="3619954" y="5620359"/>
                </a:cubicBezTo>
                <a:lnTo>
                  <a:pt x="252577" y="2240203"/>
                </a:lnTo>
                <a:cubicBezTo>
                  <a:pt x="224102" y="2148044"/>
                  <a:pt x="258694" y="2079241"/>
                  <a:pt x="334890" y="2071350"/>
                </a:cubicBezTo>
                <a:close/>
                <a:moveTo>
                  <a:pt x="847864" y="1484053"/>
                </a:moveTo>
                <a:cubicBezTo>
                  <a:pt x="858749" y="1482926"/>
                  <a:pt x="870483" y="1483041"/>
                  <a:pt x="883004" y="1484510"/>
                </a:cubicBezTo>
                <a:cubicBezTo>
                  <a:pt x="897313" y="1486188"/>
                  <a:pt x="912651" y="1489633"/>
                  <a:pt x="928921" y="1495007"/>
                </a:cubicBezTo>
                <a:lnTo>
                  <a:pt x="4278668" y="4850549"/>
                </a:lnTo>
                <a:cubicBezTo>
                  <a:pt x="4320900" y="4881197"/>
                  <a:pt x="4325790" y="5085333"/>
                  <a:pt x="4132926" y="5033062"/>
                </a:cubicBezTo>
                <a:lnTo>
                  <a:pt x="765549" y="1652905"/>
                </a:lnTo>
                <a:cubicBezTo>
                  <a:pt x="737075" y="1560746"/>
                  <a:pt x="771667" y="1491944"/>
                  <a:pt x="847864" y="1484053"/>
                </a:cubicBezTo>
                <a:close/>
                <a:moveTo>
                  <a:pt x="202665" y="1389259"/>
                </a:moveTo>
                <a:cubicBezTo>
                  <a:pt x="213550" y="1388132"/>
                  <a:pt x="225284" y="1388248"/>
                  <a:pt x="237805" y="1389716"/>
                </a:cubicBezTo>
                <a:cubicBezTo>
                  <a:pt x="252115" y="1391395"/>
                  <a:pt x="267451" y="1394839"/>
                  <a:pt x="283723" y="1400214"/>
                </a:cubicBezTo>
                <a:lnTo>
                  <a:pt x="3633470" y="4755755"/>
                </a:lnTo>
                <a:cubicBezTo>
                  <a:pt x="3675702" y="4786404"/>
                  <a:pt x="3680592" y="4990539"/>
                  <a:pt x="3487728" y="4938268"/>
                </a:cubicBezTo>
                <a:lnTo>
                  <a:pt x="120351" y="1558111"/>
                </a:lnTo>
                <a:cubicBezTo>
                  <a:pt x="91877" y="1465952"/>
                  <a:pt x="126468" y="1397150"/>
                  <a:pt x="202665" y="1389259"/>
                </a:cubicBezTo>
                <a:close/>
                <a:moveTo>
                  <a:pt x="950550" y="462645"/>
                </a:moveTo>
                <a:cubicBezTo>
                  <a:pt x="964859" y="464324"/>
                  <a:pt x="980196" y="467768"/>
                  <a:pt x="996467" y="473143"/>
                </a:cubicBezTo>
                <a:lnTo>
                  <a:pt x="4850428" y="4336841"/>
                </a:lnTo>
                <a:cubicBezTo>
                  <a:pt x="4892660" y="4367490"/>
                  <a:pt x="4897552" y="4559809"/>
                  <a:pt x="4704688" y="4507537"/>
                </a:cubicBezTo>
                <a:lnTo>
                  <a:pt x="833095" y="631041"/>
                </a:lnTo>
                <a:cubicBezTo>
                  <a:pt x="805202" y="540762"/>
                  <a:pt x="837827" y="472897"/>
                  <a:pt x="910796" y="462747"/>
                </a:cubicBezTo>
                <a:cubicBezTo>
                  <a:pt x="922958" y="461056"/>
                  <a:pt x="936240" y="460967"/>
                  <a:pt x="950550" y="462645"/>
                </a:cubicBezTo>
                <a:close/>
                <a:moveTo>
                  <a:pt x="1428642" y="390670"/>
                </a:moveTo>
                <a:cubicBezTo>
                  <a:pt x="1442951" y="392347"/>
                  <a:pt x="1458288" y="395793"/>
                  <a:pt x="1474559" y="401168"/>
                </a:cubicBezTo>
                <a:lnTo>
                  <a:pt x="4911948" y="3851252"/>
                </a:lnTo>
                <a:cubicBezTo>
                  <a:pt x="4954180" y="3881901"/>
                  <a:pt x="4964982" y="4083081"/>
                  <a:pt x="4772118" y="4030810"/>
                </a:cubicBezTo>
                <a:lnTo>
                  <a:pt x="1311187" y="559065"/>
                </a:lnTo>
                <a:cubicBezTo>
                  <a:pt x="1283294" y="468786"/>
                  <a:pt x="1315919" y="400922"/>
                  <a:pt x="1388888" y="390772"/>
                </a:cubicBezTo>
                <a:cubicBezTo>
                  <a:pt x="1401050" y="389081"/>
                  <a:pt x="1414332" y="388991"/>
                  <a:pt x="1428642" y="390670"/>
                </a:cubicBezTo>
                <a:close/>
                <a:moveTo>
                  <a:pt x="3044629" y="375895"/>
                </a:moveTo>
                <a:cubicBezTo>
                  <a:pt x="3058938" y="377573"/>
                  <a:pt x="3074274" y="381018"/>
                  <a:pt x="3090546" y="386392"/>
                </a:cubicBezTo>
                <a:lnTo>
                  <a:pt x="4242214" y="1537954"/>
                </a:lnTo>
                <a:cubicBezTo>
                  <a:pt x="4260810" y="1562694"/>
                  <a:pt x="4287372" y="1774711"/>
                  <a:pt x="4070874" y="1695852"/>
                </a:cubicBezTo>
                <a:lnTo>
                  <a:pt x="2927174" y="544290"/>
                </a:lnTo>
                <a:cubicBezTo>
                  <a:pt x="2899281" y="454011"/>
                  <a:pt x="2931906" y="386147"/>
                  <a:pt x="3004875" y="375996"/>
                </a:cubicBezTo>
                <a:cubicBezTo>
                  <a:pt x="3017037" y="374305"/>
                  <a:pt x="3030319" y="374217"/>
                  <a:pt x="3044629" y="375895"/>
                </a:cubicBezTo>
                <a:close/>
                <a:moveTo>
                  <a:pt x="2338529" y="210448"/>
                </a:moveTo>
                <a:cubicBezTo>
                  <a:pt x="2352838" y="212127"/>
                  <a:pt x="2368175" y="215571"/>
                  <a:pt x="2384446" y="220946"/>
                </a:cubicBezTo>
                <a:lnTo>
                  <a:pt x="4259942" y="2099289"/>
                </a:lnTo>
                <a:cubicBezTo>
                  <a:pt x="4302174" y="2129937"/>
                  <a:pt x="4308056" y="2333092"/>
                  <a:pt x="4115192" y="2280820"/>
                </a:cubicBezTo>
                <a:lnTo>
                  <a:pt x="2221074" y="378844"/>
                </a:lnTo>
                <a:cubicBezTo>
                  <a:pt x="2193182" y="288565"/>
                  <a:pt x="2225806" y="220700"/>
                  <a:pt x="2298775" y="210550"/>
                </a:cubicBezTo>
                <a:cubicBezTo>
                  <a:pt x="2310937" y="208859"/>
                  <a:pt x="2324219" y="208771"/>
                  <a:pt x="2338529" y="210448"/>
                </a:cubicBezTo>
                <a:close/>
                <a:moveTo>
                  <a:pt x="92218" y="183731"/>
                </a:moveTo>
                <a:cubicBezTo>
                  <a:pt x="103103" y="182604"/>
                  <a:pt x="114838" y="182720"/>
                  <a:pt x="127358" y="184188"/>
                </a:cubicBezTo>
                <a:cubicBezTo>
                  <a:pt x="141669" y="185865"/>
                  <a:pt x="157005" y="189311"/>
                  <a:pt x="173276" y="194686"/>
                </a:cubicBezTo>
                <a:lnTo>
                  <a:pt x="5122334" y="5157420"/>
                </a:lnTo>
                <a:cubicBezTo>
                  <a:pt x="5164566" y="5188070"/>
                  <a:pt x="5173398" y="5384328"/>
                  <a:pt x="4980534" y="5332056"/>
                </a:cubicBezTo>
                <a:lnTo>
                  <a:pt x="9905" y="352583"/>
                </a:lnTo>
                <a:cubicBezTo>
                  <a:pt x="-18569" y="260423"/>
                  <a:pt x="16022" y="191622"/>
                  <a:pt x="92218" y="183731"/>
                </a:cubicBezTo>
                <a:close/>
                <a:moveTo>
                  <a:pt x="1578265" y="1215"/>
                </a:moveTo>
                <a:cubicBezTo>
                  <a:pt x="1592574" y="2893"/>
                  <a:pt x="1607912" y="6337"/>
                  <a:pt x="1624182" y="11712"/>
                </a:cubicBezTo>
                <a:lnTo>
                  <a:pt x="4594775" y="2989090"/>
                </a:lnTo>
                <a:cubicBezTo>
                  <a:pt x="4637007" y="3019739"/>
                  <a:pt x="4638949" y="3215015"/>
                  <a:pt x="4446084" y="3162744"/>
                </a:cubicBezTo>
                <a:lnTo>
                  <a:pt x="1460810" y="169610"/>
                </a:lnTo>
                <a:cubicBezTo>
                  <a:pt x="1432917" y="79332"/>
                  <a:pt x="1465542" y="11466"/>
                  <a:pt x="1538511" y="1316"/>
                </a:cubicBezTo>
                <a:cubicBezTo>
                  <a:pt x="1550674" y="-376"/>
                  <a:pt x="1563955" y="-464"/>
                  <a:pt x="1578265" y="1215"/>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288412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E6DD49B-8449-4368-ACF9-CAFE5F914006}"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4290940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7_Title Only">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EA8AEC8A-57A3-4865-AD07-37E9BFADA7FD}"/>
              </a:ext>
            </a:extLst>
          </p:cNvPr>
          <p:cNvSpPr>
            <a:spLocks noGrp="1"/>
          </p:cNvSpPr>
          <p:nvPr>
            <p:ph type="pic" sz="quarter" idx="24"/>
          </p:nvPr>
        </p:nvSpPr>
        <p:spPr>
          <a:xfrm>
            <a:off x="10661691" y="2624081"/>
            <a:ext cx="1746504" cy="1243584"/>
          </a:xfrm>
          <a:custGeom>
            <a:avLst/>
            <a:gdLst>
              <a:gd name="connsiteX0" fmla="*/ 76642 w 1746504"/>
              <a:gd name="connsiteY0" fmla="*/ 0 h 1243584"/>
              <a:gd name="connsiteX1" fmla="*/ 1669862 w 1746504"/>
              <a:gd name="connsiteY1" fmla="*/ 0 h 1243584"/>
              <a:gd name="connsiteX2" fmla="*/ 1746504 w 1746504"/>
              <a:gd name="connsiteY2" fmla="*/ 76642 h 1243584"/>
              <a:gd name="connsiteX3" fmla="*/ 1746504 w 1746504"/>
              <a:gd name="connsiteY3" fmla="*/ 1166942 h 1243584"/>
              <a:gd name="connsiteX4" fmla="*/ 1669862 w 1746504"/>
              <a:gd name="connsiteY4" fmla="*/ 1243584 h 1243584"/>
              <a:gd name="connsiteX5" fmla="*/ 76642 w 1746504"/>
              <a:gd name="connsiteY5" fmla="*/ 1243584 h 1243584"/>
              <a:gd name="connsiteX6" fmla="*/ 0 w 1746504"/>
              <a:gd name="connsiteY6" fmla="*/ 1166942 h 1243584"/>
              <a:gd name="connsiteX7" fmla="*/ 0 w 1746504"/>
              <a:gd name="connsiteY7" fmla="*/ 76642 h 1243584"/>
              <a:gd name="connsiteX8" fmla="*/ 76642 w 1746504"/>
              <a:gd name="connsiteY8" fmla="*/ 0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504" h="1243584">
                <a:moveTo>
                  <a:pt x="76642" y="0"/>
                </a:moveTo>
                <a:lnTo>
                  <a:pt x="1669862" y="0"/>
                </a:lnTo>
                <a:cubicBezTo>
                  <a:pt x="1712190" y="0"/>
                  <a:pt x="1746504" y="34314"/>
                  <a:pt x="1746504" y="76642"/>
                </a:cubicBezTo>
                <a:lnTo>
                  <a:pt x="1746504" y="1166942"/>
                </a:lnTo>
                <a:cubicBezTo>
                  <a:pt x="1746504" y="1209270"/>
                  <a:pt x="1712190" y="1243584"/>
                  <a:pt x="1669862" y="1243584"/>
                </a:cubicBezTo>
                <a:lnTo>
                  <a:pt x="76642" y="1243584"/>
                </a:lnTo>
                <a:cubicBezTo>
                  <a:pt x="34314" y="1243584"/>
                  <a:pt x="0" y="1209270"/>
                  <a:pt x="0" y="1166942"/>
                </a:cubicBezTo>
                <a:lnTo>
                  <a:pt x="0" y="76642"/>
                </a:lnTo>
                <a:cubicBezTo>
                  <a:pt x="0" y="34314"/>
                  <a:pt x="34314" y="0"/>
                  <a:pt x="76642" y="0"/>
                </a:cubicBezTo>
                <a:close/>
              </a:path>
            </a:pathLst>
          </a:custGeom>
        </p:spPr>
        <p:txBody>
          <a:bodyPr wrap="square">
            <a:noAutofit/>
          </a:bodyPr>
          <a:lstStyle/>
          <a:p>
            <a:endParaRPr lang="en-US" dirty="0"/>
          </a:p>
        </p:txBody>
      </p:sp>
      <p:sp>
        <p:nvSpPr>
          <p:cNvPr id="18" name="Picture Placeholder 17">
            <a:extLst>
              <a:ext uri="{FF2B5EF4-FFF2-40B4-BE49-F238E27FC236}">
                <a16:creationId xmlns:a16="http://schemas.microsoft.com/office/drawing/2014/main" id="{60F7CB32-494E-47BB-9DA7-0B328899C66A}"/>
              </a:ext>
            </a:extLst>
          </p:cNvPr>
          <p:cNvSpPr>
            <a:spLocks noGrp="1"/>
          </p:cNvSpPr>
          <p:nvPr>
            <p:ph type="pic" sz="quarter" idx="23"/>
          </p:nvPr>
        </p:nvSpPr>
        <p:spPr>
          <a:xfrm>
            <a:off x="7669122" y="2149558"/>
            <a:ext cx="2840900" cy="2019300"/>
          </a:xfrm>
          <a:custGeom>
            <a:avLst/>
            <a:gdLst>
              <a:gd name="connsiteX0" fmla="*/ 113565 w 2840900"/>
              <a:gd name="connsiteY0" fmla="*/ 0 h 2019300"/>
              <a:gd name="connsiteX1" fmla="*/ 2727335 w 2840900"/>
              <a:gd name="connsiteY1" fmla="*/ 0 h 2019300"/>
              <a:gd name="connsiteX2" fmla="*/ 2840900 w 2840900"/>
              <a:gd name="connsiteY2" fmla="*/ 113565 h 2019300"/>
              <a:gd name="connsiteX3" fmla="*/ 2840900 w 2840900"/>
              <a:gd name="connsiteY3" fmla="*/ 1905735 h 2019300"/>
              <a:gd name="connsiteX4" fmla="*/ 2727335 w 2840900"/>
              <a:gd name="connsiteY4" fmla="*/ 2019300 h 2019300"/>
              <a:gd name="connsiteX5" fmla="*/ 113565 w 2840900"/>
              <a:gd name="connsiteY5" fmla="*/ 2019300 h 2019300"/>
              <a:gd name="connsiteX6" fmla="*/ 0 w 2840900"/>
              <a:gd name="connsiteY6" fmla="*/ 1905735 h 2019300"/>
              <a:gd name="connsiteX7" fmla="*/ 0 w 2840900"/>
              <a:gd name="connsiteY7" fmla="*/ 113565 h 2019300"/>
              <a:gd name="connsiteX8" fmla="*/ 113565 w 2840900"/>
              <a:gd name="connsiteY8"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0900" h="2019300">
                <a:moveTo>
                  <a:pt x="113565" y="0"/>
                </a:moveTo>
                <a:lnTo>
                  <a:pt x="2727335" y="0"/>
                </a:lnTo>
                <a:cubicBezTo>
                  <a:pt x="2790055" y="0"/>
                  <a:pt x="2840900" y="50845"/>
                  <a:pt x="2840900" y="113565"/>
                </a:cubicBezTo>
                <a:lnTo>
                  <a:pt x="2840900" y="1905735"/>
                </a:lnTo>
                <a:cubicBezTo>
                  <a:pt x="2840900" y="1968455"/>
                  <a:pt x="2790055" y="2019300"/>
                  <a:pt x="2727335" y="2019300"/>
                </a:cubicBezTo>
                <a:lnTo>
                  <a:pt x="113565" y="2019300"/>
                </a:lnTo>
                <a:cubicBezTo>
                  <a:pt x="50845" y="2019300"/>
                  <a:pt x="0" y="1968455"/>
                  <a:pt x="0" y="1905735"/>
                </a:cubicBezTo>
                <a:lnTo>
                  <a:pt x="0" y="113565"/>
                </a:lnTo>
                <a:cubicBezTo>
                  <a:pt x="0" y="50845"/>
                  <a:pt x="50845" y="0"/>
                  <a:pt x="113565" y="0"/>
                </a:cubicBezTo>
                <a:close/>
              </a:path>
            </a:pathLst>
          </a:custGeom>
        </p:spPr>
        <p:txBody>
          <a:bodyPr wrap="square">
            <a:noAutofit/>
          </a:bodyPr>
          <a:lstStyle/>
          <a:p>
            <a:endParaRPr lang="en-US" dirty="0"/>
          </a:p>
        </p:txBody>
      </p:sp>
      <p:sp>
        <p:nvSpPr>
          <p:cNvPr id="16" name="Picture Placeholder 15">
            <a:extLst>
              <a:ext uri="{FF2B5EF4-FFF2-40B4-BE49-F238E27FC236}">
                <a16:creationId xmlns:a16="http://schemas.microsoft.com/office/drawing/2014/main" id="{612096D0-7D43-4DC9-BD6E-76765FAF8D17}"/>
              </a:ext>
            </a:extLst>
          </p:cNvPr>
          <p:cNvSpPr>
            <a:spLocks noGrp="1"/>
          </p:cNvSpPr>
          <p:nvPr>
            <p:ph type="pic" sz="quarter" idx="22"/>
          </p:nvPr>
        </p:nvSpPr>
        <p:spPr>
          <a:xfrm>
            <a:off x="4675550" y="2149558"/>
            <a:ext cx="2840900" cy="2019300"/>
          </a:xfrm>
          <a:custGeom>
            <a:avLst/>
            <a:gdLst>
              <a:gd name="connsiteX0" fmla="*/ 113565 w 2840900"/>
              <a:gd name="connsiteY0" fmla="*/ 0 h 2019300"/>
              <a:gd name="connsiteX1" fmla="*/ 2727335 w 2840900"/>
              <a:gd name="connsiteY1" fmla="*/ 0 h 2019300"/>
              <a:gd name="connsiteX2" fmla="*/ 2840900 w 2840900"/>
              <a:gd name="connsiteY2" fmla="*/ 113565 h 2019300"/>
              <a:gd name="connsiteX3" fmla="*/ 2840900 w 2840900"/>
              <a:gd name="connsiteY3" fmla="*/ 1905735 h 2019300"/>
              <a:gd name="connsiteX4" fmla="*/ 2727335 w 2840900"/>
              <a:gd name="connsiteY4" fmla="*/ 2019300 h 2019300"/>
              <a:gd name="connsiteX5" fmla="*/ 113565 w 2840900"/>
              <a:gd name="connsiteY5" fmla="*/ 2019300 h 2019300"/>
              <a:gd name="connsiteX6" fmla="*/ 0 w 2840900"/>
              <a:gd name="connsiteY6" fmla="*/ 1905735 h 2019300"/>
              <a:gd name="connsiteX7" fmla="*/ 0 w 2840900"/>
              <a:gd name="connsiteY7" fmla="*/ 113565 h 2019300"/>
              <a:gd name="connsiteX8" fmla="*/ 113565 w 2840900"/>
              <a:gd name="connsiteY8"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0900" h="2019300">
                <a:moveTo>
                  <a:pt x="113565" y="0"/>
                </a:moveTo>
                <a:lnTo>
                  <a:pt x="2727335" y="0"/>
                </a:lnTo>
                <a:cubicBezTo>
                  <a:pt x="2790055" y="0"/>
                  <a:pt x="2840900" y="50845"/>
                  <a:pt x="2840900" y="113565"/>
                </a:cubicBezTo>
                <a:lnTo>
                  <a:pt x="2840900" y="1905735"/>
                </a:lnTo>
                <a:cubicBezTo>
                  <a:pt x="2840900" y="1968455"/>
                  <a:pt x="2790055" y="2019300"/>
                  <a:pt x="2727335" y="2019300"/>
                </a:cubicBezTo>
                <a:lnTo>
                  <a:pt x="113565" y="2019300"/>
                </a:lnTo>
                <a:cubicBezTo>
                  <a:pt x="50845" y="2019300"/>
                  <a:pt x="0" y="1968455"/>
                  <a:pt x="0" y="1905735"/>
                </a:cubicBezTo>
                <a:lnTo>
                  <a:pt x="0" y="113565"/>
                </a:lnTo>
                <a:cubicBezTo>
                  <a:pt x="0" y="50845"/>
                  <a:pt x="50845" y="0"/>
                  <a:pt x="113565" y="0"/>
                </a:cubicBezTo>
                <a:close/>
              </a:path>
            </a:pathLst>
          </a:custGeom>
        </p:spPr>
        <p:txBody>
          <a:bodyPr wrap="square">
            <a:noAutofit/>
          </a:bodyPr>
          <a:lstStyle/>
          <a:p>
            <a:endParaRPr lang="en-US" dirty="0"/>
          </a:p>
        </p:txBody>
      </p:sp>
      <p:sp>
        <p:nvSpPr>
          <p:cNvPr id="14" name="Picture Placeholder 13">
            <a:extLst>
              <a:ext uri="{FF2B5EF4-FFF2-40B4-BE49-F238E27FC236}">
                <a16:creationId xmlns:a16="http://schemas.microsoft.com/office/drawing/2014/main" id="{8BE8C495-AB41-45BF-B39E-B2C0CF46827F}"/>
              </a:ext>
            </a:extLst>
          </p:cNvPr>
          <p:cNvSpPr>
            <a:spLocks noGrp="1"/>
          </p:cNvSpPr>
          <p:nvPr>
            <p:ph type="pic" sz="quarter" idx="21"/>
          </p:nvPr>
        </p:nvSpPr>
        <p:spPr>
          <a:xfrm>
            <a:off x="1680975" y="2149558"/>
            <a:ext cx="2840900" cy="2019300"/>
          </a:xfrm>
          <a:custGeom>
            <a:avLst/>
            <a:gdLst>
              <a:gd name="connsiteX0" fmla="*/ 113565 w 2840900"/>
              <a:gd name="connsiteY0" fmla="*/ 0 h 2019300"/>
              <a:gd name="connsiteX1" fmla="*/ 2727335 w 2840900"/>
              <a:gd name="connsiteY1" fmla="*/ 0 h 2019300"/>
              <a:gd name="connsiteX2" fmla="*/ 2840900 w 2840900"/>
              <a:gd name="connsiteY2" fmla="*/ 113565 h 2019300"/>
              <a:gd name="connsiteX3" fmla="*/ 2840900 w 2840900"/>
              <a:gd name="connsiteY3" fmla="*/ 1905735 h 2019300"/>
              <a:gd name="connsiteX4" fmla="*/ 2727335 w 2840900"/>
              <a:gd name="connsiteY4" fmla="*/ 2019300 h 2019300"/>
              <a:gd name="connsiteX5" fmla="*/ 113565 w 2840900"/>
              <a:gd name="connsiteY5" fmla="*/ 2019300 h 2019300"/>
              <a:gd name="connsiteX6" fmla="*/ 0 w 2840900"/>
              <a:gd name="connsiteY6" fmla="*/ 1905735 h 2019300"/>
              <a:gd name="connsiteX7" fmla="*/ 0 w 2840900"/>
              <a:gd name="connsiteY7" fmla="*/ 113565 h 2019300"/>
              <a:gd name="connsiteX8" fmla="*/ 113565 w 2840900"/>
              <a:gd name="connsiteY8"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0900" h="2019300">
                <a:moveTo>
                  <a:pt x="113565" y="0"/>
                </a:moveTo>
                <a:lnTo>
                  <a:pt x="2727335" y="0"/>
                </a:lnTo>
                <a:cubicBezTo>
                  <a:pt x="2790055" y="0"/>
                  <a:pt x="2840900" y="50845"/>
                  <a:pt x="2840900" y="113565"/>
                </a:cubicBezTo>
                <a:lnTo>
                  <a:pt x="2840900" y="1905735"/>
                </a:lnTo>
                <a:cubicBezTo>
                  <a:pt x="2840900" y="1968455"/>
                  <a:pt x="2790055" y="2019300"/>
                  <a:pt x="2727335" y="2019300"/>
                </a:cubicBezTo>
                <a:lnTo>
                  <a:pt x="113565" y="2019300"/>
                </a:lnTo>
                <a:cubicBezTo>
                  <a:pt x="50845" y="2019300"/>
                  <a:pt x="0" y="1968455"/>
                  <a:pt x="0" y="1905735"/>
                </a:cubicBezTo>
                <a:lnTo>
                  <a:pt x="0" y="113565"/>
                </a:lnTo>
                <a:cubicBezTo>
                  <a:pt x="0" y="50845"/>
                  <a:pt x="50845" y="0"/>
                  <a:pt x="113565" y="0"/>
                </a:cubicBez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05E33DE6-F52D-43C3-A7CF-5638C0437400}"/>
              </a:ext>
            </a:extLst>
          </p:cNvPr>
          <p:cNvSpPr>
            <a:spLocks noGrp="1"/>
          </p:cNvSpPr>
          <p:nvPr>
            <p:ph type="pic" sz="quarter" idx="20"/>
          </p:nvPr>
        </p:nvSpPr>
        <p:spPr>
          <a:xfrm>
            <a:off x="-217198" y="2624081"/>
            <a:ext cx="1746504" cy="1243584"/>
          </a:xfrm>
          <a:custGeom>
            <a:avLst/>
            <a:gdLst>
              <a:gd name="connsiteX0" fmla="*/ 76642 w 1746504"/>
              <a:gd name="connsiteY0" fmla="*/ 0 h 1243584"/>
              <a:gd name="connsiteX1" fmla="*/ 1669862 w 1746504"/>
              <a:gd name="connsiteY1" fmla="*/ 0 h 1243584"/>
              <a:gd name="connsiteX2" fmla="*/ 1746504 w 1746504"/>
              <a:gd name="connsiteY2" fmla="*/ 76642 h 1243584"/>
              <a:gd name="connsiteX3" fmla="*/ 1746504 w 1746504"/>
              <a:gd name="connsiteY3" fmla="*/ 1166942 h 1243584"/>
              <a:gd name="connsiteX4" fmla="*/ 1669862 w 1746504"/>
              <a:gd name="connsiteY4" fmla="*/ 1243584 h 1243584"/>
              <a:gd name="connsiteX5" fmla="*/ 76642 w 1746504"/>
              <a:gd name="connsiteY5" fmla="*/ 1243584 h 1243584"/>
              <a:gd name="connsiteX6" fmla="*/ 0 w 1746504"/>
              <a:gd name="connsiteY6" fmla="*/ 1166942 h 1243584"/>
              <a:gd name="connsiteX7" fmla="*/ 0 w 1746504"/>
              <a:gd name="connsiteY7" fmla="*/ 76642 h 1243584"/>
              <a:gd name="connsiteX8" fmla="*/ 76642 w 1746504"/>
              <a:gd name="connsiteY8" fmla="*/ 0 h 124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504" h="1243584">
                <a:moveTo>
                  <a:pt x="76642" y="0"/>
                </a:moveTo>
                <a:lnTo>
                  <a:pt x="1669862" y="0"/>
                </a:lnTo>
                <a:cubicBezTo>
                  <a:pt x="1712190" y="0"/>
                  <a:pt x="1746504" y="34314"/>
                  <a:pt x="1746504" y="76642"/>
                </a:cubicBezTo>
                <a:lnTo>
                  <a:pt x="1746504" y="1166942"/>
                </a:lnTo>
                <a:cubicBezTo>
                  <a:pt x="1746504" y="1209270"/>
                  <a:pt x="1712190" y="1243584"/>
                  <a:pt x="1669862" y="1243584"/>
                </a:cubicBezTo>
                <a:lnTo>
                  <a:pt x="76642" y="1243584"/>
                </a:lnTo>
                <a:cubicBezTo>
                  <a:pt x="34314" y="1243584"/>
                  <a:pt x="0" y="1209270"/>
                  <a:pt x="0" y="1166942"/>
                </a:cubicBezTo>
                <a:lnTo>
                  <a:pt x="0" y="76642"/>
                </a:lnTo>
                <a:cubicBezTo>
                  <a:pt x="0" y="34314"/>
                  <a:pt x="34314" y="0"/>
                  <a:pt x="76642" y="0"/>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19187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5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EA4E050-B91C-461A-80D7-98522902F4F7}"/>
              </a:ext>
            </a:extLst>
          </p:cNvPr>
          <p:cNvSpPr>
            <a:spLocks noGrp="1"/>
          </p:cNvSpPr>
          <p:nvPr>
            <p:ph type="pic" sz="quarter" idx="20"/>
          </p:nvPr>
        </p:nvSpPr>
        <p:spPr>
          <a:xfrm>
            <a:off x="6629400" y="0"/>
            <a:ext cx="5562600" cy="2789499"/>
          </a:xfrm>
          <a:custGeom>
            <a:avLst/>
            <a:gdLst>
              <a:gd name="connsiteX0" fmla="*/ 0 w 5562600"/>
              <a:gd name="connsiteY0" fmla="*/ 0 h 2789499"/>
              <a:gd name="connsiteX1" fmla="*/ 5562600 w 5562600"/>
              <a:gd name="connsiteY1" fmla="*/ 0 h 2789499"/>
              <a:gd name="connsiteX2" fmla="*/ 5562600 w 5562600"/>
              <a:gd name="connsiteY2" fmla="*/ 2789499 h 2789499"/>
              <a:gd name="connsiteX3" fmla="*/ 0 w 5562600"/>
              <a:gd name="connsiteY3" fmla="*/ 2789499 h 2789499"/>
            </a:gdLst>
            <a:ahLst/>
            <a:cxnLst>
              <a:cxn ang="0">
                <a:pos x="connsiteX0" y="connsiteY0"/>
              </a:cxn>
              <a:cxn ang="0">
                <a:pos x="connsiteX1" y="connsiteY1"/>
              </a:cxn>
              <a:cxn ang="0">
                <a:pos x="connsiteX2" y="connsiteY2"/>
              </a:cxn>
              <a:cxn ang="0">
                <a:pos x="connsiteX3" y="connsiteY3"/>
              </a:cxn>
            </a:cxnLst>
            <a:rect l="l" t="t" r="r" b="b"/>
            <a:pathLst>
              <a:path w="5562600" h="2789499">
                <a:moveTo>
                  <a:pt x="0" y="0"/>
                </a:moveTo>
                <a:lnTo>
                  <a:pt x="5562600" y="0"/>
                </a:lnTo>
                <a:lnTo>
                  <a:pt x="5562600" y="2789499"/>
                </a:lnTo>
                <a:lnTo>
                  <a:pt x="0" y="2789499"/>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692427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4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01D0212-0BEC-41B3-8FAC-B480AF56EC1B}"/>
              </a:ext>
            </a:extLst>
          </p:cNvPr>
          <p:cNvSpPr>
            <a:spLocks noGrp="1"/>
          </p:cNvSpPr>
          <p:nvPr>
            <p:ph type="pic" sz="quarter" idx="19"/>
          </p:nvPr>
        </p:nvSpPr>
        <p:spPr>
          <a:xfrm>
            <a:off x="3860800" y="1"/>
            <a:ext cx="8325748" cy="3992879"/>
          </a:xfrm>
          <a:custGeom>
            <a:avLst/>
            <a:gdLst>
              <a:gd name="connsiteX0" fmla="*/ 4162874 w 8325748"/>
              <a:gd name="connsiteY0" fmla="*/ 220980 h 3992879"/>
              <a:gd name="connsiteX1" fmla="*/ 6049681 w 8325748"/>
              <a:gd name="connsiteY1" fmla="*/ 2106930 h 3992879"/>
              <a:gd name="connsiteX2" fmla="*/ 4162874 w 8325748"/>
              <a:gd name="connsiteY2" fmla="*/ 3992879 h 3992879"/>
              <a:gd name="connsiteX3" fmla="*/ 2276067 w 8325748"/>
              <a:gd name="connsiteY3" fmla="*/ 2106930 h 3992879"/>
              <a:gd name="connsiteX4" fmla="*/ 0 w 8325748"/>
              <a:gd name="connsiteY4" fmla="*/ 1 h 3992879"/>
              <a:gd name="connsiteX5" fmla="*/ 3835133 w 8325748"/>
              <a:gd name="connsiteY5" fmla="*/ 1 h 3992879"/>
              <a:gd name="connsiteX6" fmla="*/ 1917567 w 8325748"/>
              <a:gd name="connsiteY6" fmla="*/ 1885949 h 3992879"/>
              <a:gd name="connsiteX7" fmla="*/ 4490616 w 8325748"/>
              <a:gd name="connsiteY7" fmla="*/ 0 h 3992879"/>
              <a:gd name="connsiteX8" fmla="*/ 8325748 w 8325748"/>
              <a:gd name="connsiteY8" fmla="*/ 0 h 3992879"/>
              <a:gd name="connsiteX9" fmla="*/ 6408181 w 8325748"/>
              <a:gd name="connsiteY9" fmla="*/ 1885948 h 399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25748" h="3992879">
                <a:moveTo>
                  <a:pt x="4162874" y="220980"/>
                </a:moveTo>
                <a:lnTo>
                  <a:pt x="6049681" y="2106930"/>
                </a:lnTo>
                <a:lnTo>
                  <a:pt x="4162874" y="3992879"/>
                </a:lnTo>
                <a:lnTo>
                  <a:pt x="2276067" y="2106930"/>
                </a:lnTo>
                <a:close/>
                <a:moveTo>
                  <a:pt x="0" y="1"/>
                </a:moveTo>
                <a:lnTo>
                  <a:pt x="3835133" y="1"/>
                </a:lnTo>
                <a:lnTo>
                  <a:pt x="1917567" y="1885949"/>
                </a:lnTo>
                <a:close/>
                <a:moveTo>
                  <a:pt x="4490616" y="0"/>
                </a:moveTo>
                <a:lnTo>
                  <a:pt x="8325748" y="0"/>
                </a:lnTo>
                <a:lnTo>
                  <a:pt x="6408181" y="188594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3912105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2_Title Only">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3BD45850-3D15-4F8F-9F79-959AE13D02C8}"/>
              </a:ext>
            </a:extLst>
          </p:cNvPr>
          <p:cNvSpPr>
            <a:spLocks noGrp="1"/>
          </p:cNvSpPr>
          <p:nvPr>
            <p:ph type="pic" sz="quarter" idx="21"/>
          </p:nvPr>
        </p:nvSpPr>
        <p:spPr>
          <a:xfrm>
            <a:off x="8100804" y="1765368"/>
            <a:ext cx="3270620" cy="2109697"/>
          </a:xfrm>
          <a:custGeom>
            <a:avLst/>
            <a:gdLst>
              <a:gd name="connsiteX0" fmla="*/ 0 w 3270620"/>
              <a:gd name="connsiteY0" fmla="*/ 0 h 2109697"/>
              <a:gd name="connsiteX1" fmla="*/ 3270620 w 3270620"/>
              <a:gd name="connsiteY1" fmla="*/ 0 h 2109697"/>
              <a:gd name="connsiteX2" fmla="*/ 3270620 w 3270620"/>
              <a:gd name="connsiteY2" fmla="*/ 2109697 h 2109697"/>
              <a:gd name="connsiteX3" fmla="*/ 0 w 3270620"/>
              <a:gd name="connsiteY3" fmla="*/ 2109697 h 2109697"/>
            </a:gdLst>
            <a:ahLst/>
            <a:cxnLst>
              <a:cxn ang="0">
                <a:pos x="connsiteX0" y="connsiteY0"/>
              </a:cxn>
              <a:cxn ang="0">
                <a:pos x="connsiteX1" y="connsiteY1"/>
              </a:cxn>
              <a:cxn ang="0">
                <a:pos x="connsiteX2" y="connsiteY2"/>
              </a:cxn>
              <a:cxn ang="0">
                <a:pos x="connsiteX3" y="connsiteY3"/>
              </a:cxn>
            </a:cxnLst>
            <a:rect l="l" t="t" r="r" b="b"/>
            <a:pathLst>
              <a:path w="3270620" h="2109697">
                <a:moveTo>
                  <a:pt x="0" y="0"/>
                </a:moveTo>
                <a:lnTo>
                  <a:pt x="3270620" y="0"/>
                </a:lnTo>
                <a:lnTo>
                  <a:pt x="3270620" y="2109697"/>
                </a:lnTo>
                <a:lnTo>
                  <a:pt x="0" y="2109697"/>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705767DF-4099-4E74-B8F2-2D52FD5C697F}"/>
              </a:ext>
            </a:extLst>
          </p:cNvPr>
          <p:cNvSpPr>
            <a:spLocks noGrp="1"/>
          </p:cNvSpPr>
          <p:nvPr>
            <p:ph type="pic" sz="quarter" idx="20"/>
          </p:nvPr>
        </p:nvSpPr>
        <p:spPr>
          <a:xfrm>
            <a:off x="4592477" y="1765368"/>
            <a:ext cx="3270620" cy="2109697"/>
          </a:xfrm>
          <a:custGeom>
            <a:avLst/>
            <a:gdLst>
              <a:gd name="connsiteX0" fmla="*/ 0 w 3270620"/>
              <a:gd name="connsiteY0" fmla="*/ 0 h 2109697"/>
              <a:gd name="connsiteX1" fmla="*/ 3270620 w 3270620"/>
              <a:gd name="connsiteY1" fmla="*/ 0 h 2109697"/>
              <a:gd name="connsiteX2" fmla="*/ 3270620 w 3270620"/>
              <a:gd name="connsiteY2" fmla="*/ 2109697 h 2109697"/>
              <a:gd name="connsiteX3" fmla="*/ 0 w 3270620"/>
              <a:gd name="connsiteY3" fmla="*/ 2109697 h 2109697"/>
            </a:gdLst>
            <a:ahLst/>
            <a:cxnLst>
              <a:cxn ang="0">
                <a:pos x="connsiteX0" y="connsiteY0"/>
              </a:cxn>
              <a:cxn ang="0">
                <a:pos x="connsiteX1" y="connsiteY1"/>
              </a:cxn>
              <a:cxn ang="0">
                <a:pos x="connsiteX2" y="connsiteY2"/>
              </a:cxn>
              <a:cxn ang="0">
                <a:pos x="connsiteX3" y="connsiteY3"/>
              </a:cxn>
            </a:cxnLst>
            <a:rect l="l" t="t" r="r" b="b"/>
            <a:pathLst>
              <a:path w="3270620" h="2109697">
                <a:moveTo>
                  <a:pt x="0" y="0"/>
                </a:moveTo>
                <a:lnTo>
                  <a:pt x="3270620" y="0"/>
                </a:lnTo>
                <a:lnTo>
                  <a:pt x="3270620" y="2109697"/>
                </a:lnTo>
                <a:lnTo>
                  <a:pt x="0" y="2109697"/>
                </a:lnTo>
                <a:close/>
              </a:path>
            </a:pathLst>
          </a:custGeom>
        </p:spPr>
        <p:txBody>
          <a:bodyPr wrap="square">
            <a:noAutofit/>
          </a:bodyPr>
          <a:lstStyle/>
          <a:p>
            <a:endParaRPr lang="en-US" dirty="0"/>
          </a:p>
        </p:txBody>
      </p:sp>
      <p:sp>
        <p:nvSpPr>
          <p:cNvPr id="10" name="Picture Placeholder 9">
            <a:extLst>
              <a:ext uri="{FF2B5EF4-FFF2-40B4-BE49-F238E27FC236}">
                <a16:creationId xmlns:a16="http://schemas.microsoft.com/office/drawing/2014/main" id="{F6459378-E29A-434B-AA2E-FE1BE71CCCEB}"/>
              </a:ext>
            </a:extLst>
          </p:cNvPr>
          <p:cNvSpPr>
            <a:spLocks noGrp="1"/>
          </p:cNvSpPr>
          <p:nvPr>
            <p:ph type="pic" sz="quarter" idx="19"/>
          </p:nvPr>
        </p:nvSpPr>
        <p:spPr>
          <a:xfrm>
            <a:off x="820577" y="1765368"/>
            <a:ext cx="3270620" cy="2109697"/>
          </a:xfrm>
          <a:custGeom>
            <a:avLst/>
            <a:gdLst>
              <a:gd name="connsiteX0" fmla="*/ 0 w 3270620"/>
              <a:gd name="connsiteY0" fmla="*/ 0 h 2109697"/>
              <a:gd name="connsiteX1" fmla="*/ 3270620 w 3270620"/>
              <a:gd name="connsiteY1" fmla="*/ 0 h 2109697"/>
              <a:gd name="connsiteX2" fmla="*/ 3270620 w 3270620"/>
              <a:gd name="connsiteY2" fmla="*/ 2109697 h 2109697"/>
              <a:gd name="connsiteX3" fmla="*/ 0 w 3270620"/>
              <a:gd name="connsiteY3" fmla="*/ 2109697 h 2109697"/>
            </a:gdLst>
            <a:ahLst/>
            <a:cxnLst>
              <a:cxn ang="0">
                <a:pos x="connsiteX0" y="connsiteY0"/>
              </a:cxn>
              <a:cxn ang="0">
                <a:pos x="connsiteX1" y="connsiteY1"/>
              </a:cxn>
              <a:cxn ang="0">
                <a:pos x="connsiteX2" y="connsiteY2"/>
              </a:cxn>
              <a:cxn ang="0">
                <a:pos x="connsiteX3" y="connsiteY3"/>
              </a:cxn>
            </a:cxnLst>
            <a:rect l="l" t="t" r="r" b="b"/>
            <a:pathLst>
              <a:path w="3270620" h="2109697">
                <a:moveTo>
                  <a:pt x="0" y="0"/>
                </a:moveTo>
                <a:lnTo>
                  <a:pt x="3270620" y="0"/>
                </a:lnTo>
                <a:lnTo>
                  <a:pt x="3270620" y="2109697"/>
                </a:lnTo>
                <a:lnTo>
                  <a:pt x="0" y="2109697"/>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955323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039F4EA-3A71-4CE7-B5FE-1E60D810535D}"/>
              </a:ext>
            </a:extLst>
          </p:cNvPr>
          <p:cNvSpPr>
            <a:spLocks noGrp="1"/>
          </p:cNvSpPr>
          <p:nvPr>
            <p:ph type="pic" sz="quarter" idx="20"/>
          </p:nvPr>
        </p:nvSpPr>
        <p:spPr>
          <a:xfrm>
            <a:off x="6268352" y="2500178"/>
            <a:ext cx="2436002" cy="2436002"/>
          </a:xfrm>
          <a:custGeom>
            <a:avLst/>
            <a:gdLst>
              <a:gd name="connsiteX0" fmla="*/ 1218001 w 2436002"/>
              <a:gd name="connsiteY0" fmla="*/ 0 h 2436002"/>
              <a:gd name="connsiteX1" fmla="*/ 2436002 w 2436002"/>
              <a:gd name="connsiteY1" fmla="*/ 1218001 h 2436002"/>
              <a:gd name="connsiteX2" fmla="*/ 1218001 w 2436002"/>
              <a:gd name="connsiteY2" fmla="*/ 2436002 h 2436002"/>
              <a:gd name="connsiteX3" fmla="*/ 0 w 2436002"/>
              <a:gd name="connsiteY3" fmla="*/ 1218001 h 2436002"/>
              <a:gd name="connsiteX4" fmla="*/ 1218001 w 2436002"/>
              <a:gd name="connsiteY4" fmla="*/ 0 h 243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002" h="2436002">
                <a:moveTo>
                  <a:pt x="1218001" y="0"/>
                </a:moveTo>
                <a:cubicBezTo>
                  <a:pt x="1890684" y="0"/>
                  <a:pt x="2436002" y="545318"/>
                  <a:pt x="2436002" y="1218001"/>
                </a:cubicBezTo>
                <a:cubicBezTo>
                  <a:pt x="2436002" y="1890684"/>
                  <a:pt x="1890684" y="2436002"/>
                  <a:pt x="1218001" y="2436002"/>
                </a:cubicBezTo>
                <a:cubicBezTo>
                  <a:pt x="545318" y="2436002"/>
                  <a:pt x="0" y="1890684"/>
                  <a:pt x="0" y="1218001"/>
                </a:cubicBezTo>
                <a:cubicBezTo>
                  <a:pt x="0" y="545318"/>
                  <a:pt x="545318" y="0"/>
                  <a:pt x="1218001" y="0"/>
                </a:cubicBez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4B06BEF3-78D9-4B0F-B13F-5A7F6214045E}"/>
              </a:ext>
            </a:extLst>
          </p:cNvPr>
          <p:cNvSpPr>
            <a:spLocks noGrp="1"/>
          </p:cNvSpPr>
          <p:nvPr>
            <p:ph type="pic" sz="quarter" idx="19"/>
          </p:nvPr>
        </p:nvSpPr>
        <p:spPr>
          <a:xfrm>
            <a:off x="3575267" y="2512878"/>
            <a:ext cx="2436002" cy="2436002"/>
          </a:xfrm>
          <a:custGeom>
            <a:avLst/>
            <a:gdLst>
              <a:gd name="connsiteX0" fmla="*/ 1218001 w 2436002"/>
              <a:gd name="connsiteY0" fmla="*/ 0 h 2436002"/>
              <a:gd name="connsiteX1" fmla="*/ 2436002 w 2436002"/>
              <a:gd name="connsiteY1" fmla="*/ 1218001 h 2436002"/>
              <a:gd name="connsiteX2" fmla="*/ 1218001 w 2436002"/>
              <a:gd name="connsiteY2" fmla="*/ 2436002 h 2436002"/>
              <a:gd name="connsiteX3" fmla="*/ 0 w 2436002"/>
              <a:gd name="connsiteY3" fmla="*/ 1218001 h 2436002"/>
              <a:gd name="connsiteX4" fmla="*/ 1218001 w 2436002"/>
              <a:gd name="connsiteY4" fmla="*/ 0 h 243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002" h="2436002">
                <a:moveTo>
                  <a:pt x="1218001" y="0"/>
                </a:moveTo>
                <a:cubicBezTo>
                  <a:pt x="1890684" y="0"/>
                  <a:pt x="2436002" y="545318"/>
                  <a:pt x="2436002" y="1218001"/>
                </a:cubicBezTo>
                <a:cubicBezTo>
                  <a:pt x="2436002" y="1890684"/>
                  <a:pt x="1890684" y="2436002"/>
                  <a:pt x="1218001" y="2436002"/>
                </a:cubicBezTo>
                <a:cubicBezTo>
                  <a:pt x="545318" y="2436002"/>
                  <a:pt x="0" y="1890684"/>
                  <a:pt x="0" y="1218001"/>
                </a:cubicBezTo>
                <a:cubicBezTo>
                  <a:pt x="0" y="545318"/>
                  <a:pt x="545318" y="0"/>
                  <a:pt x="1218001" y="0"/>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189277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0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C287FE-1C20-491D-9E8D-FAB74398C234}"/>
              </a:ext>
            </a:extLst>
          </p:cNvPr>
          <p:cNvSpPr>
            <a:spLocks noGrp="1"/>
          </p:cNvSpPr>
          <p:nvPr>
            <p:ph type="pic" sz="quarter" idx="19"/>
          </p:nvPr>
        </p:nvSpPr>
        <p:spPr>
          <a:xfrm>
            <a:off x="5595337" y="1893153"/>
            <a:ext cx="5869404" cy="1525483"/>
          </a:xfrm>
          <a:custGeom>
            <a:avLst/>
            <a:gdLst>
              <a:gd name="connsiteX0" fmla="*/ 0 w 5869404"/>
              <a:gd name="connsiteY0" fmla="*/ 0 h 1525483"/>
              <a:gd name="connsiteX1" fmla="*/ 5869404 w 5869404"/>
              <a:gd name="connsiteY1" fmla="*/ 0 h 1525483"/>
              <a:gd name="connsiteX2" fmla="*/ 5869404 w 5869404"/>
              <a:gd name="connsiteY2" fmla="*/ 1525483 h 1525483"/>
              <a:gd name="connsiteX3" fmla="*/ 0 w 5869404"/>
              <a:gd name="connsiteY3" fmla="*/ 1525483 h 1525483"/>
            </a:gdLst>
            <a:ahLst/>
            <a:cxnLst>
              <a:cxn ang="0">
                <a:pos x="connsiteX0" y="connsiteY0"/>
              </a:cxn>
              <a:cxn ang="0">
                <a:pos x="connsiteX1" y="connsiteY1"/>
              </a:cxn>
              <a:cxn ang="0">
                <a:pos x="connsiteX2" y="connsiteY2"/>
              </a:cxn>
              <a:cxn ang="0">
                <a:pos x="connsiteX3" y="connsiteY3"/>
              </a:cxn>
            </a:cxnLst>
            <a:rect l="l" t="t" r="r" b="b"/>
            <a:pathLst>
              <a:path w="5869404" h="1525483">
                <a:moveTo>
                  <a:pt x="0" y="0"/>
                </a:moveTo>
                <a:lnTo>
                  <a:pt x="5869404" y="0"/>
                </a:lnTo>
                <a:lnTo>
                  <a:pt x="5869404" y="1525483"/>
                </a:lnTo>
                <a:lnTo>
                  <a:pt x="0" y="1525483"/>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56856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9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1C45E5-9094-407A-A0DD-A2203931C4A3}"/>
              </a:ext>
            </a:extLst>
          </p:cNvPr>
          <p:cNvSpPr/>
          <p:nvPr userDrawn="1"/>
        </p:nvSpPr>
        <p:spPr>
          <a:xfrm>
            <a:off x="0" y="0"/>
            <a:ext cx="12192000" cy="6858000"/>
          </a:xfrm>
          <a:prstGeom prst="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74D4852D-3A59-42C2-816F-BAF32BD4D1A4}"/>
              </a:ext>
            </a:extLst>
          </p:cNvPr>
          <p:cNvSpPr>
            <a:spLocks noGrp="1"/>
          </p:cNvSpPr>
          <p:nvPr>
            <p:ph type="pic" sz="quarter" idx="18"/>
          </p:nvPr>
        </p:nvSpPr>
        <p:spPr>
          <a:xfrm>
            <a:off x="0" y="0"/>
            <a:ext cx="4099463" cy="6858000"/>
          </a:xfrm>
          <a:custGeom>
            <a:avLst/>
            <a:gdLst>
              <a:gd name="connsiteX0" fmla="*/ 15599 w 4099463"/>
              <a:gd name="connsiteY0" fmla="*/ 0 h 6858000"/>
              <a:gd name="connsiteX1" fmla="*/ 4099463 w 4099463"/>
              <a:gd name="connsiteY1" fmla="*/ 0 h 6858000"/>
              <a:gd name="connsiteX2" fmla="*/ 1674244 w 4099463"/>
              <a:gd name="connsiteY2" fmla="*/ 6858000 h 6858000"/>
              <a:gd name="connsiteX3" fmla="*/ 0 w 4099463"/>
              <a:gd name="connsiteY3" fmla="*/ 6858000 h 6858000"/>
              <a:gd name="connsiteX4" fmla="*/ 0 w 4099463"/>
              <a:gd name="connsiteY4" fmla="*/ 4411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463" h="6858000">
                <a:moveTo>
                  <a:pt x="15599" y="0"/>
                </a:moveTo>
                <a:lnTo>
                  <a:pt x="4099463" y="0"/>
                </a:lnTo>
                <a:lnTo>
                  <a:pt x="1674244" y="6858000"/>
                </a:lnTo>
                <a:lnTo>
                  <a:pt x="0" y="6858000"/>
                </a:lnTo>
                <a:lnTo>
                  <a:pt x="0" y="44111"/>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4038600" y="365125"/>
            <a:ext cx="7315200" cy="1325563"/>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4" name="Picture Placeholder 13">
            <a:extLst>
              <a:ext uri="{FF2B5EF4-FFF2-40B4-BE49-F238E27FC236}">
                <a16:creationId xmlns:a16="http://schemas.microsoft.com/office/drawing/2014/main" id="{0622913E-6B72-454F-8153-A100E96B514C}"/>
              </a:ext>
            </a:extLst>
          </p:cNvPr>
          <p:cNvSpPr>
            <a:spLocks noGrp="1"/>
          </p:cNvSpPr>
          <p:nvPr>
            <p:ph type="pic" sz="quarter" idx="19"/>
          </p:nvPr>
        </p:nvSpPr>
        <p:spPr>
          <a:xfrm>
            <a:off x="8577943" y="1524001"/>
            <a:ext cx="1422400" cy="1364343"/>
          </a:xfrm>
          <a:custGeom>
            <a:avLst/>
            <a:gdLst>
              <a:gd name="connsiteX0" fmla="*/ 0 w 1422400"/>
              <a:gd name="connsiteY0" fmla="*/ 0 h 1364343"/>
              <a:gd name="connsiteX1" fmla="*/ 1422400 w 1422400"/>
              <a:gd name="connsiteY1" fmla="*/ 0 h 1364343"/>
              <a:gd name="connsiteX2" fmla="*/ 1422400 w 1422400"/>
              <a:gd name="connsiteY2" fmla="*/ 1364343 h 1364343"/>
              <a:gd name="connsiteX3" fmla="*/ 0 w 1422400"/>
              <a:gd name="connsiteY3" fmla="*/ 1364343 h 1364343"/>
            </a:gdLst>
            <a:ahLst/>
            <a:cxnLst>
              <a:cxn ang="0">
                <a:pos x="connsiteX0" y="connsiteY0"/>
              </a:cxn>
              <a:cxn ang="0">
                <a:pos x="connsiteX1" y="connsiteY1"/>
              </a:cxn>
              <a:cxn ang="0">
                <a:pos x="connsiteX2" y="connsiteY2"/>
              </a:cxn>
              <a:cxn ang="0">
                <a:pos x="connsiteX3" y="connsiteY3"/>
              </a:cxn>
            </a:cxnLst>
            <a:rect l="l" t="t" r="r" b="b"/>
            <a:pathLst>
              <a:path w="1422400" h="1364343">
                <a:moveTo>
                  <a:pt x="0" y="0"/>
                </a:moveTo>
                <a:lnTo>
                  <a:pt x="1422400" y="0"/>
                </a:lnTo>
                <a:lnTo>
                  <a:pt x="1422400" y="1364343"/>
                </a:lnTo>
                <a:lnTo>
                  <a:pt x="0" y="1364343"/>
                </a:lnTo>
                <a:close/>
              </a:path>
            </a:pathLst>
          </a:custGeom>
        </p:spPr>
        <p:txBody>
          <a:bodyPr wrap="square">
            <a:noAutofit/>
          </a:bodyPr>
          <a:lstStyle/>
          <a:p>
            <a:endParaRPr lang="en-US" dirty="0"/>
          </a:p>
        </p:txBody>
      </p:sp>
      <p:sp>
        <p:nvSpPr>
          <p:cNvPr id="16" name="Picture Placeholder 15">
            <a:extLst>
              <a:ext uri="{FF2B5EF4-FFF2-40B4-BE49-F238E27FC236}">
                <a16:creationId xmlns:a16="http://schemas.microsoft.com/office/drawing/2014/main" id="{8039FA27-D00B-492A-AADA-55CFC3AB6DB0}"/>
              </a:ext>
            </a:extLst>
          </p:cNvPr>
          <p:cNvSpPr>
            <a:spLocks noGrp="1"/>
          </p:cNvSpPr>
          <p:nvPr>
            <p:ph type="pic" sz="quarter" idx="20"/>
          </p:nvPr>
        </p:nvSpPr>
        <p:spPr>
          <a:xfrm>
            <a:off x="8577943" y="2989944"/>
            <a:ext cx="1422400" cy="1364343"/>
          </a:xfrm>
          <a:custGeom>
            <a:avLst/>
            <a:gdLst>
              <a:gd name="connsiteX0" fmla="*/ 0 w 1422400"/>
              <a:gd name="connsiteY0" fmla="*/ 0 h 1364343"/>
              <a:gd name="connsiteX1" fmla="*/ 1422400 w 1422400"/>
              <a:gd name="connsiteY1" fmla="*/ 0 h 1364343"/>
              <a:gd name="connsiteX2" fmla="*/ 1422400 w 1422400"/>
              <a:gd name="connsiteY2" fmla="*/ 1364343 h 1364343"/>
              <a:gd name="connsiteX3" fmla="*/ 0 w 1422400"/>
              <a:gd name="connsiteY3" fmla="*/ 1364343 h 1364343"/>
            </a:gdLst>
            <a:ahLst/>
            <a:cxnLst>
              <a:cxn ang="0">
                <a:pos x="connsiteX0" y="connsiteY0"/>
              </a:cxn>
              <a:cxn ang="0">
                <a:pos x="connsiteX1" y="connsiteY1"/>
              </a:cxn>
              <a:cxn ang="0">
                <a:pos x="connsiteX2" y="connsiteY2"/>
              </a:cxn>
              <a:cxn ang="0">
                <a:pos x="connsiteX3" y="connsiteY3"/>
              </a:cxn>
            </a:cxnLst>
            <a:rect l="l" t="t" r="r" b="b"/>
            <a:pathLst>
              <a:path w="1422400" h="1364343">
                <a:moveTo>
                  <a:pt x="0" y="0"/>
                </a:moveTo>
                <a:lnTo>
                  <a:pt x="1422400" y="0"/>
                </a:lnTo>
                <a:lnTo>
                  <a:pt x="1422400" y="1364343"/>
                </a:lnTo>
                <a:lnTo>
                  <a:pt x="0" y="1364343"/>
                </a:lnTo>
                <a:close/>
              </a:path>
            </a:pathLst>
          </a:custGeom>
        </p:spPr>
        <p:txBody>
          <a:bodyPr wrap="square">
            <a:noAutofit/>
          </a:bodyPr>
          <a:lstStyle/>
          <a:p>
            <a:endParaRPr lang="en-US" dirty="0"/>
          </a:p>
        </p:txBody>
      </p:sp>
      <p:sp>
        <p:nvSpPr>
          <p:cNvPr id="19" name="Picture Placeholder 18">
            <a:extLst>
              <a:ext uri="{FF2B5EF4-FFF2-40B4-BE49-F238E27FC236}">
                <a16:creationId xmlns:a16="http://schemas.microsoft.com/office/drawing/2014/main" id="{BD9DEF3D-DB33-4F3B-904D-94F8EEBA61D8}"/>
              </a:ext>
            </a:extLst>
          </p:cNvPr>
          <p:cNvSpPr>
            <a:spLocks noGrp="1"/>
          </p:cNvSpPr>
          <p:nvPr>
            <p:ph type="pic" sz="quarter" idx="21"/>
          </p:nvPr>
        </p:nvSpPr>
        <p:spPr>
          <a:xfrm>
            <a:off x="8577943" y="4446705"/>
            <a:ext cx="1422400" cy="1364343"/>
          </a:xfrm>
          <a:custGeom>
            <a:avLst/>
            <a:gdLst>
              <a:gd name="connsiteX0" fmla="*/ 0 w 1422400"/>
              <a:gd name="connsiteY0" fmla="*/ 0 h 1364343"/>
              <a:gd name="connsiteX1" fmla="*/ 1422400 w 1422400"/>
              <a:gd name="connsiteY1" fmla="*/ 0 h 1364343"/>
              <a:gd name="connsiteX2" fmla="*/ 1422400 w 1422400"/>
              <a:gd name="connsiteY2" fmla="*/ 1364343 h 1364343"/>
              <a:gd name="connsiteX3" fmla="*/ 0 w 1422400"/>
              <a:gd name="connsiteY3" fmla="*/ 1364343 h 1364343"/>
            </a:gdLst>
            <a:ahLst/>
            <a:cxnLst>
              <a:cxn ang="0">
                <a:pos x="connsiteX0" y="connsiteY0"/>
              </a:cxn>
              <a:cxn ang="0">
                <a:pos x="connsiteX1" y="connsiteY1"/>
              </a:cxn>
              <a:cxn ang="0">
                <a:pos x="connsiteX2" y="connsiteY2"/>
              </a:cxn>
              <a:cxn ang="0">
                <a:pos x="connsiteX3" y="connsiteY3"/>
              </a:cxn>
            </a:cxnLst>
            <a:rect l="l" t="t" r="r" b="b"/>
            <a:pathLst>
              <a:path w="1422400" h="1364343">
                <a:moveTo>
                  <a:pt x="0" y="0"/>
                </a:moveTo>
                <a:lnTo>
                  <a:pt x="1422400" y="0"/>
                </a:lnTo>
                <a:lnTo>
                  <a:pt x="1422400" y="1364343"/>
                </a:lnTo>
                <a:lnTo>
                  <a:pt x="0" y="1364343"/>
                </a:lnTo>
                <a:close/>
              </a:path>
            </a:pathLst>
          </a:custGeom>
        </p:spPr>
        <p:txBody>
          <a:bodyPr wrap="square">
            <a:noAutofit/>
          </a:bodyPr>
          <a:lstStyle/>
          <a:p>
            <a:endParaRPr lang="en-US" dirty="0"/>
          </a:p>
        </p:txBody>
      </p:sp>
    </p:spTree>
    <p:extLst>
      <p:ext uri="{BB962C8B-B14F-4D97-AF65-F5344CB8AC3E}">
        <p14:creationId xmlns:p14="http://schemas.microsoft.com/office/powerpoint/2010/main" val="364924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8_Title Only">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BD18A48-B529-41A6-858D-75806DA50EA2}"/>
              </a:ext>
            </a:extLst>
          </p:cNvPr>
          <p:cNvSpPr>
            <a:spLocks noGrp="1"/>
          </p:cNvSpPr>
          <p:nvPr>
            <p:ph type="pic" sz="quarter" idx="19"/>
          </p:nvPr>
        </p:nvSpPr>
        <p:spPr>
          <a:xfrm>
            <a:off x="9457531" y="1509714"/>
            <a:ext cx="2754312" cy="3748085"/>
          </a:xfrm>
          <a:custGeom>
            <a:avLst/>
            <a:gdLst>
              <a:gd name="connsiteX0" fmla="*/ 0 w 2754312"/>
              <a:gd name="connsiteY0" fmla="*/ 0 h 3748085"/>
              <a:gd name="connsiteX1" fmla="*/ 2754312 w 2754312"/>
              <a:gd name="connsiteY1" fmla="*/ 0 h 3748085"/>
              <a:gd name="connsiteX2" fmla="*/ 2754312 w 2754312"/>
              <a:gd name="connsiteY2" fmla="*/ 3748085 h 3748085"/>
              <a:gd name="connsiteX3" fmla="*/ 0 w 2754312"/>
              <a:gd name="connsiteY3" fmla="*/ 3748085 h 3748085"/>
            </a:gdLst>
            <a:ahLst/>
            <a:cxnLst>
              <a:cxn ang="0">
                <a:pos x="connsiteX0" y="connsiteY0"/>
              </a:cxn>
              <a:cxn ang="0">
                <a:pos x="connsiteX1" y="connsiteY1"/>
              </a:cxn>
              <a:cxn ang="0">
                <a:pos x="connsiteX2" y="connsiteY2"/>
              </a:cxn>
              <a:cxn ang="0">
                <a:pos x="connsiteX3" y="connsiteY3"/>
              </a:cxn>
            </a:cxnLst>
            <a:rect l="l" t="t" r="r" b="b"/>
            <a:pathLst>
              <a:path w="2754312" h="3748085">
                <a:moveTo>
                  <a:pt x="0" y="0"/>
                </a:moveTo>
                <a:lnTo>
                  <a:pt x="2754312" y="0"/>
                </a:lnTo>
                <a:lnTo>
                  <a:pt x="2754312" y="3748085"/>
                </a:lnTo>
                <a:lnTo>
                  <a:pt x="0" y="3748085"/>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4F944D06-A0E3-45D9-A83F-F8D36CA287C3}"/>
              </a:ext>
            </a:extLst>
          </p:cNvPr>
          <p:cNvSpPr>
            <a:spLocks noGrp="1"/>
          </p:cNvSpPr>
          <p:nvPr>
            <p:ph type="pic" sz="quarter" idx="18"/>
          </p:nvPr>
        </p:nvSpPr>
        <p:spPr>
          <a:xfrm>
            <a:off x="6627810" y="3429000"/>
            <a:ext cx="2754312" cy="1828799"/>
          </a:xfrm>
          <a:custGeom>
            <a:avLst/>
            <a:gdLst>
              <a:gd name="connsiteX0" fmla="*/ 0 w 2754312"/>
              <a:gd name="connsiteY0" fmla="*/ 0 h 1828799"/>
              <a:gd name="connsiteX1" fmla="*/ 2754312 w 2754312"/>
              <a:gd name="connsiteY1" fmla="*/ 0 h 1828799"/>
              <a:gd name="connsiteX2" fmla="*/ 2754312 w 2754312"/>
              <a:gd name="connsiteY2" fmla="*/ 1828799 h 1828799"/>
              <a:gd name="connsiteX3" fmla="*/ 0 w 2754312"/>
              <a:gd name="connsiteY3" fmla="*/ 1828799 h 1828799"/>
            </a:gdLst>
            <a:ahLst/>
            <a:cxnLst>
              <a:cxn ang="0">
                <a:pos x="connsiteX0" y="connsiteY0"/>
              </a:cxn>
              <a:cxn ang="0">
                <a:pos x="connsiteX1" y="connsiteY1"/>
              </a:cxn>
              <a:cxn ang="0">
                <a:pos x="connsiteX2" y="connsiteY2"/>
              </a:cxn>
              <a:cxn ang="0">
                <a:pos x="connsiteX3" y="connsiteY3"/>
              </a:cxn>
            </a:cxnLst>
            <a:rect l="l" t="t" r="r" b="b"/>
            <a:pathLst>
              <a:path w="2754312" h="1828799">
                <a:moveTo>
                  <a:pt x="0" y="0"/>
                </a:moveTo>
                <a:lnTo>
                  <a:pt x="2754312" y="0"/>
                </a:lnTo>
                <a:lnTo>
                  <a:pt x="2754312" y="1828799"/>
                </a:lnTo>
                <a:lnTo>
                  <a:pt x="0" y="1828799"/>
                </a:lnTo>
                <a:close/>
              </a:path>
            </a:pathLst>
          </a:custGeom>
        </p:spPr>
        <p:txBody>
          <a:bodyPr wrap="square">
            <a:noAutofit/>
          </a:bodyPr>
          <a:lstStyle/>
          <a:p>
            <a:endParaRPr lang="en-US" dirty="0"/>
          </a:p>
        </p:txBody>
      </p:sp>
      <p:sp>
        <p:nvSpPr>
          <p:cNvPr id="13" name="Picture Placeholder 12">
            <a:extLst>
              <a:ext uri="{FF2B5EF4-FFF2-40B4-BE49-F238E27FC236}">
                <a16:creationId xmlns:a16="http://schemas.microsoft.com/office/drawing/2014/main" id="{04F5FBDA-0ACF-4295-800E-A799D8D981FA}"/>
              </a:ext>
            </a:extLst>
          </p:cNvPr>
          <p:cNvSpPr>
            <a:spLocks noGrp="1"/>
          </p:cNvSpPr>
          <p:nvPr>
            <p:ph type="pic" sz="quarter" idx="17"/>
          </p:nvPr>
        </p:nvSpPr>
        <p:spPr>
          <a:xfrm>
            <a:off x="3779836" y="3429000"/>
            <a:ext cx="2754312" cy="1828799"/>
          </a:xfrm>
          <a:custGeom>
            <a:avLst/>
            <a:gdLst>
              <a:gd name="connsiteX0" fmla="*/ 0 w 2754312"/>
              <a:gd name="connsiteY0" fmla="*/ 0 h 1828799"/>
              <a:gd name="connsiteX1" fmla="*/ 2754312 w 2754312"/>
              <a:gd name="connsiteY1" fmla="*/ 0 h 1828799"/>
              <a:gd name="connsiteX2" fmla="*/ 2754312 w 2754312"/>
              <a:gd name="connsiteY2" fmla="*/ 1828799 h 1828799"/>
              <a:gd name="connsiteX3" fmla="*/ 0 w 2754312"/>
              <a:gd name="connsiteY3" fmla="*/ 1828799 h 1828799"/>
            </a:gdLst>
            <a:ahLst/>
            <a:cxnLst>
              <a:cxn ang="0">
                <a:pos x="connsiteX0" y="connsiteY0"/>
              </a:cxn>
              <a:cxn ang="0">
                <a:pos x="connsiteX1" y="connsiteY1"/>
              </a:cxn>
              <a:cxn ang="0">
                <a:pos x="connsiteX2" y="connsiteY2"/>
              </a:cxn>
              <a:cxn ang="0">
                <a:pos x="connsiteX3" y="connsiteY3"/>
              </a:cxn>
            </a:cxnLst>
            <a:rect l="l" t="t" r="r" b="b"/>
            <a:pathLst>
              <a:path w="2754312" h="1828799">
                <a:moveTo>
                  <a:pt x="0" y="0"/>
                </a:moveTo>
                <a:lnTo>
                  <a:pt x="2754312" y="0"/>
                </a:lnTo>
                <a:lnTo>
                  <a:pt x="2754312" y="1828799"/>
                </a:lnTo>
                <a:lnTo>
                  <a:pt x="0" y="1828799"/>
                </a:lnTo>
                <a:close/>
              </a:path>
            </a:pathLst>
          </a:custGeom>
        </p:spPr>
        <p:txBody>
          <a:bodyPr wrap="square">
            <a:noAutofit/>
          </a:bodyPr>
          <a:lstStyle/>
          <a:p>
            <a:endParaRPr lang="en-US" dirty="0"/>
          </a:p>
        </p:txBody>
      </p:sp>
      <p:sp>
        <p:nvSpPr>
          <p:cNvPr id="11" name="Picture Placeholder 10">
            <a:extLst>
              <a:ext uri="{FF2B5EF4-FFF2-40B4-BE49-F238E27FC236}">
                <a16:creationId xmlns:a16="http://schemas.microsoft.com/office/drawing/2014/main" id="{FF23CC18-5E66-4BA2-BF2C-BA8D4A06C266}"/>
              </a:ext>
            </a:extLst>
          </p:cNvPr>
          <p:cNvSpPr>
            <a:spLocks noGrp="1"/>
          </p:cNvSpPr>
          <p:nvPr>
            <p:ph type="pic" sz="quarter" idx="16"/>
          </p:nvPr>
        </p:nvSpPr>
        <p:spPr>
          <a:xfrm>
            <a:off x="3779836" y="0"/>
            <a:ext cx="2754312" cy="3338513"/>
          </a:xfrm>
          <a:custGeom>
            <a:avLst/>
            <a:gdLst>
              <a:gd name="connsiteX0" fmla="*/ 0 w 2754312"/>
              <a:gd name="connsiteY0" fmla="*/ 0 h 3338513"/>
              <a:gd name="connsiteX1" fmla="*/ 2754312 w 2754312"/>
              <a:gd name="connsiteY1" fmla="*/ 0 h 3338513"/>
              <a:gd name="connsiteX2" fmla="*/ 2754312 w 2754312"/>
              <a:gd name="connsiteY2" fmla="*/ 3338513 h 3338513"/>
              <a:gd name="connsiteX3" fmla="*/ 0 w 2754312"/>
              <a:gd name="connsiteY3" fmla="*/ 3338513 h 3338513"/>
            </a:gdLst>
            <a:ahLst/>
            <a:cxnLst>
              <a:cxn ang="0">
                <a:pos x="connsiteX0" y="connsiteY0"/>
              </a:cxn>
              <a:cxn ang="0">
                <a:pos x="connsiteX1" y="connsiteY1"/>
              </a:cxn>
              <a:cxn ang="0">
                <a:pos x="connsiteX2" y="connsiteY2"/>
              </a:cxn>
              <a:cxn ang="0">
                <a:pos x="connsiteX3" y="connsiteY3"/>
              </a:cxn>
            </a:cxnLst>
            <a:rect l="l" t="t" r="r" b="b"/>
            <a:pathLst>
              <a:path w="2754312" h="3338513">
                <a:moveTo>
                  <a:pt x="0" y="0"/>
                </a:moveTo>
                <a:lnTo>
                  <a:pt x="2754312" y="0"/>
                </a:lnTo>
                <a:lnTo>
                  <a:pt x="2754312" y="3338513"/>
                </a:lnTo>
                <a:lnTo>
                  <a:pt x="0" y="3338513"/>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4843325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7_Title Only">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5C591A1-45F5-4E85-B077-E183EDBF314C}"/>
              </a:ext>
            </a:extLst>
          </p:cNvPr>
          <p:cNvSpPr>
            <a:spLocks noGrp="1"/>
          </p:cNvSpPr>
          <p:nvPr>
            <p:ph type="pic" sz="quarter" idx="19"/>
          </p:nvPr>
        </p:nvSpPr>
        <p:spPr>
          <a:xfrm>
            <a:off x="9663173" y="4273122"/>
            <a:ext cx="2283764" cy="1826121"/>
          </a:xfrm>
          <a:custGeom>
            <a:avLst/>
            <a:gdLst>
              <a:gd name="connsiteX0" fmla="*/ 0 w 2283764"/>
              <a:gd name="connsiteY0" fmla="*/ 0 h 1826121"/>
              <a:gd name="connsiteX1" fmla="*/ 2283764 w 2283764"/>
              <a:gd name="connsiteY1" fmla="*/ 0 h 1826121"/>
              <a:gd name="connsiteX2" fmla="*/ 2283764 w 2283764"/>
              <a:gd name="connsiteY2" fmla="*/ 1826121 h 1826121"/>
              <a:gd name="connsiteX3" fmla="*/ 0 w 2283764"/>
              <a:gd name="connsiteY3" fmla="*/ 1826121 h 1826121"/>
            </a:gdLst>
            <a:ahLst/>
            <a:cxnLst>
              <a:cxn ang="0">
                <a:pos x="connsiteX0" y="connsiteY0"/>
              </a:cxn>
              <a:cxn ang="0">
                <a:pos x="connsiteX1" y="connsiteY1"/>
              </a:cxn>
              <a:cxn ang="0">
                <a:pos x="connsiteX2" y="connsiteY2"/>
              </a:cxn>
              <a:cxn ang="0">
                <a:pos x="connsiteX3" y="connsiteY3"/>
              </a:cxn>
            </a:cxnLst>
            <a:rect l="l" t="t" r="r" b="b"/>
            <a:pathLst>
              <a:path w="2283764" h="1826121">
                <a:moveTo>
                  <a:pt x="0" y="0"/>
                </a:moveTo>
                <a:lnTo>
                  <a:pt x="2283764" y="0"/>
                </a:lnTo>
                <a:lnTo>
                  <a:pt x="2283764" y="1826121"/>
                </a:lnTo>
                <a:lnTo>
                  <a:pt x="0" y="1826121"/>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D2551A3D-4241-42D3-BD1A-B427EB7E66A7}"/>
              </a:ext>
            </a:extLst>
          </p:cNvPr>
          <p:cNvSpPr>
            <a:spLocks noGrp="1"/>
          </p:cNvSpPr>
          <p:nvPr>
            <p:ph type="pic" sz="quarter" idx="18"/>
          </p:nvPr>
        </p:nvSpPr>
        <p:spPr>
          <a:xfrm>
            <a:off x="4808363" y="2659400"/>
            <a:ext cx="7138574" cy="1519132"/>
          </a:xfrm>
          <a:custGeom>
            <a:avLst/>
            <a:gdLst>
              <a:gd name="connsiteX0" fmla="*/ 0 w 7138574"/>
              <a:gd name="connsiteY0" fmla="*/ 0 h 1519132"/>
              <a:gd name="connsiteX1" fmla="*/ 7138574 w 7138574"/>
              <a:gd name="connsiteY1" fmla="*/ 0 h 1519132"/>
              <a:gd name="connsiteX2" fmla="*/ 7138574 w 7138574"/>
              <a:gd name="connsiteY2" fmla="*/ 1519132 h 1519132"/>
              <a:gd name="connsiteX3" fmla="*/ 0 w 7138574"/>
              <a:gd name="connsiteY3" fmla="*/ 1519132 h 1519132"/>
            </a:gdLst>
            <a:ahLst/>
            <a:cxnLst>
              <a:cxn ang="0">
                <a:pos x="connsiteX0" y="connsiteY0"/>
              </a:cxn>
              <a:cxn ang="0">
                <a:pos x="connsiteX1" y="connsiteY1"/>
              </a:cxn>
              <a:cxn ang="0">
                <a:pos x="connsiteX2" y="connsiteY2"/>
              </a:cxn>
              <a:cxn ang="0">
                <a:pos x="connsiteX3" y="connsiteY3"/>
              </a:cxn>
            </a:cxnLst>
            <a:rect l="l" t="t" r="r" b="b"/>
            <a:pathLst>
              <a:path w="7138574" h="1519132">
                <a:moveTo>
                  <a:pt x="0" y="0"/>
                </a:moveTo>
                <a:lnTo>
                  <a:pt x="7138574" y="0"/>
                </a:lnTo>
                <a:lnTo>
                  <a:pt x="7138574" y="1519132"/>
                </a:lnTo>
                <a:lnTo>
                  <a:pt x="0" y="1519132"/>
                </a:lnTo>
                <a:close/>
              </a:path>
            </a:pathLst>
          </a:custGeom>
        </p:spPr>
        <p:txBody>
          <a:bodyPr wrap="square">
            <a:noAutofit/>
          </a:bodyPr>
          <a:lstStyle/>
          <a:p>
            <a:endParaRPr lang="en-US" dirty="0"/>
          </a:p>
        </p:txBody>
      </p:sp>
      <p:sp>
        <p:nvSpPr>
          <p:cNvPr id="13" name="Picture Placeholder 12">
            <a:extLst>
              <a:ext uri="{FF2B5EF4-FFF2-40B4-BE49-F238E27FC236}">
                <a16:creationId xmlns:a16="http://schemas.microsoft.com/office/drawing/2014/main" id="{D9CC6CA5-7A73-4231-9D53-FEE39DBEE76A}"/>
              </a:ext>
            </a:extLst>
          </p:cNvPr>
          <p:cNvSpPr>
            <a:spLocks noGrp="1"/>
          </p:cNvSpPr>
          <p:nvPr>
            <p:ph type="pic" sz="quarter" idx="17"/>
          </p:nvPr>
        </p:nvSpPr>
        <p:spPr>
          <a:xfrm>
            <a:off x="7254021" y="541418"/>
            <a:ext cx="4692917" cy="2012893"/>
          </a:xfrm>
          <a:custGeom>
            <a:avLst/>
            <a:gdLst>
              <a:gd name="connsiteX0" fmla="*/ 0 w 4692917"/>
              <a:gd name="connsiteY0" fmla="*/ 0 h 2012893"/>
              <a:gd name="connsiteX1" fmla="*/ 4692917 w 4692917"/>
              <a:gd name="connsiteY1" fmla="*/ 0 h 2012893"/>
              <a:gd name="connsiteX2" fmla="*/ 4692917 w 4692917"/>
              <a:gd name="connsiteY2" fmla="*/ 2012893 h 2012893"/>
              <a:gd name="connsiteX3" fmla="*/ 0 w 4692917"/>
              <a:gd name="connsiteY3" fmla="*/ 2012893 h 2012893"/>
            </a:gdLst>
            <a:ahLst/>
            <a:cxnLst>
              <a:cxn ang="0">
                <a:pos x="connsiteX0" y="connsiteY0"/>
              </a:cxn>
              <a:cxn ang="0">
                <a:pos x="connsiteX1" y="connsiteY1"/>
              </a:cxn>
              <a:cxn ang="0">
                <a:pos x="connsiteX2" y="connsiteY2"/>
              </a:cxn>
              <a:cxn ang="0">
                <a:pos x="connsiteX3" y="connsiteY3"/>
              </a:cxn>
            </a:cxnLst>
            <a:rect l="l" t="t" r="r" b="b"/>
            <a:pathLst>
              <a:path w="4692917" h="2012893">
                <a:moveTo>
                  <a:pt x="0" y="0"/>
                </a:moveTo>
                <a:lnTo>
                  <a:pt x="4692917" y="0"/>
                </a:lnTo>
                <a:lnTo>
                  <a:pt x="4692917" y="2012893"/>
                </a:lnTo>
                <a:lnTo>
                  <a:pt x="0" y="2012893"/>
                </a:lnTo>
                <a:close/>
              </a:path>
            </a:pathLst>
          </a:custGeom>
        </p:spPr>
        <p:txBody>
          <a:bodyPr wrap="square">
            <a:noAutofit/>
          </a:bodyPr>
          <a:lstStyle/>
          <a:p>
            <a:endParaRPr lang="en-US" dirty="0"/>
          </a:p>
        </p:txBody>
      </p:sp>
      <p:sp>
        <p:nvSpPr>
          <p:cNvPr id="11" name="Picture Placeholder 10">
            <a:extLst>
              <a:ext uri="{FF2B5EF4-FFF2-40B4-BE49-F238E27FC236}">
                <a16:creationId xmlns:a16="http://schemas.microsoft.com/office/drawing/2014/main" id="{CC083AC6-9927-4D63-ABBE-187F17B38A4B}"/>
              </a:ext>
            </a:extLst>
          </p:cNvPr>
          <p:cNvSpPr>
            <a:spLocks noGrp="1"/>
          </p:cNvSpPr>
          <p:nvPr>
            <p:ph type="pic" sz="quarter" idx="16"/>
          </p:nvPr>
        </p:nvSpPr>
        <p:spPr>
          <a:xfrm>
            <a:off x="4808363" y="4273122"/>
            <a:ext cx="2283764" cy="1826121"/>
          </a:xfrm>
          <a:custGeom>
            <a:avLst/>
            <a:gdLst>
              <a:gd name="connsiteX0" fmla="*/ 0 w 2283764"/>
              <a:gd name="connsiteY0" fmla="*/ 0 h 1826121"/>
              <a:gd name="connsiteX1" fmla="*/ 2283764 w 2283764"/>
              <a:gd name="connsiteY1" fmla="*/ 0 h 1826121"/>
              <a:gd name="connsiteX2" fmla="*/ 2283764 w 2283764"/>
              <a:gd name="connsiteY2" fmla="*/ 1826121 h 1826121"/>
              <a:gd name="connsiteX3" fmla="*/ 0 w 2283764"/>
              <a:gd name="connsiteY3" fmla="*/ 1826121 h 1826121"/>
            </a:gdLst>
            <a:ahLst/>
            <a:cxnLst>
              <a:cxn ang="0">
                <a:pos x="connsiteX0" y="connsiteY0"/>
              </a:cxn>
              <a:cxn ang="0">
                <a:pos x="connsiteX1" y="connsiteY1"/>
              </a:cxn>
              <a:cxn ang="0">
                <a:pos x="connsiteX2" y="connsiteY2"/>
              </a:cxn>
              <a:cxn ang="0">
                <a:pos x="connsiteX3" y="connsiteY3"/>
              </a:cxn>
            </a:cxnLst>
            <a:rect l="l" t="t" r="r" b="b"/>
            <a:pathLst>
              <a:path w="2283764" h="1826121">
                <a:moveTo>
                  <a:pt x="0" y="0"/>
                </a:moveTo>
                <a:lnTo>
                  <a:pt x="2283764" y="0"/>
                </a:lnTo>
                <a:lnTo>
                  <a:pt x="2283764" y="1826121"/>
                </a:lnTo>
                <a:lnTo>
                  <a:pt x="0" y="1826121"/>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749200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6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D59F8-F84A-4926-9409-7F5A476E2DEF}"/>
              </a:ext>
            </a:extLst>
          </p:cNvPr>
          <p:cNvSpPr>
            <a:spLocks noGrp="1"/>
          </p:cNvSpPr>
          <p:nvPr>
            <p:ph type="pic" sz="quarter" idx="16"/>
          </p:nvPr>
        </p:nvSpPr>
        <p:spPr>
          <a:xfrm>
            <a:off x="1" y="1958746"/>
            <a:ext cx="6805596" cy="3970929"/>
          </a:xfrm>
          <a:custGeom>
            <a:avLst/>
            <a:gdLst>
              <a:gd name="connsiteX0" fmla="*/ 6805596 w 6805596"/>
              <a:gd name="connsiteY0" fmla="*/ 0 h 3970929"/>
              <a:gd name="connsiteX1" fmla="*/ 4629457 w 6805596"/>
              <a:gd name="connsiteY1" fmla="*/ 3968733 h 3970929"/>
              <a:gd name="connsiteX2" fmla="*/ 0 w 6805596"/>
              <a:gd name="connsiteY2" fmla="*/ 3970929 h 3970929"/>
              <a:gd name="connsiteX3" fmla="*/ 0 w 6805596"/>
              <a:gd name="connsiteY3" fmla="*/ 15367 h 3970929"/>
            </a:gdLst>
            <a:ahLst/>
            <a:cxnLst>
              <a:cxn ang="0">
                <a:pos x="connsiteX0" y="connsiteY0"/>
              </a:cxn>
              <a:cxn ang="0">
                <a:pos x="connsiteX1" y="connsiteY1"/>
              </a:cxn>
              <a:cxn ang="0">
                <a:pos x="connsiteX2" y="connsiteY2"/>
              </a:cxn>
              <a:cxn ang="0">
                <a:pos x="connsiteX3" y="connsiteY3"/>
              </a:cxn>
            </a:cxnLst>
            <a:rect l="l" t="t" r="r" b="b"/>
            <a:pathLst>
              <a:path w="6805596" h="3970929">
                <a:moveTo>
                  <a:pt x="6805596" y="0"/>
                </a:moveTo>
                <a:lnTo>
                  <a:pt x="4629457" y="3968733"/>
                </a:lnTo>
                <a:lnTo>
                  <a:pt x="0" y="3970929"/>
                </a:lnTo>
                <a:lnTo>
                  <a:pt x="0" y="15367"/>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7180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E6DD49B-8449-4368-ACF9-CAFE5F914006}" type="datetimeFigureOut">
              <a:rPr lang="en-US" smtClean="0"/>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690952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5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3F9854A-0847-4270-9377-EDEAC0988BA3}"/>
              </a:ext>
            </a:extLst>
          </p:cNvPr>
          <p:cNvSpPr>
            <a:spLocks noGrp="1"/>
          </p:cNvSpPr>
          <p:nvPr>
            <p:ph type="pic" sz="quarter" idx="16"/>
          </p:nvPr>
        </p:nvSpPr>
        <p:spPr>
          <a:xfrm>
            <a:off x="0" y="0"/>
            <a:ext cx="12192000" cy="6858000"/>
          </a:xfrm>
          <a:custGeom>
            <a:avLst/>
            <a:gdLst>
              <a:gd name="connsiteX0" fmla="*/ 0 w 6132911"/>
              <a:gd name="connsiteY0" fmla="*/ 0 h 5899216"/>
              <a:gd name="connsiteX1" fmla="*/ 6132911 w 6132911"/>
              <a:gd name="connsiteY1" fmla="*/ 0 h 5899216"/>
              <a:gd name="connsiteX2" fmla="*/ 6132911 w 6132911"/>
              <a:gd name="connsiteY2" fmla="*/ 5899216 h 5899216"/>
              <a:gd name="connsiteX3" fmla="*/ 0 w 6132911"/>
              <a:gd name="connsiteY3" fmla="*/ 5899216 h 5899216"/>
            </a:gdLst>
            <a:ahLst/>
            <a:cxnLst>
              <a:cxn ang="0">
                <a:pos x="connsiteX0" y="connsiteY0"/>
              </a:cxn>
              <a:cxn ang="0">
                <a:pos x="connsiteX1" y="connsiteY1"/>
              </a:cxn>
              <a:cxn ang="0">
                <a:pos x="connsiteX2" y="connsiteY2"/>
              </a:cxn>
              <a:cxn ang="0">
                <a:pos x="connsiteX3" y="connsiteY3"/>
              </a:cxn>
            </a:cxnLst>
            <a:rect l="l" t="t" r="r" b="b"/>
            <a:pathLst>
              <a:path w="6132911" h="5899216">
                <a:moveTo>
                  <a:pt x="0" y="0"/>
                </a:moveTo>
                <a:lnTo>
                  <a:pt x="6132911" y="0"/>
                </a:lnTo>
                <a:lnTo>
                  <a:pt x="6132911" y="5899216"/>
                </a:lnTo>
                <a:lnTo>
                  <a:pt x="0" y="589921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0" name="Picture Placeholder 9">
            <a:extLst>
              <a:ext uri="{FF2B5EF4-FFF2-40B4-BE49-F238E27FC236}">
                <a16:creationId xmlns:a16="http://schemas.microsoft.com/office/drawing/2014/main" id="{17FC7636-C746-409B-AF22-EE8CDE4776DA}"/>
              </a:ext>
            </a:extLst>
          </p:cNvPr>
          <p:cNvSpPr>
            <a:spLocks noGrp="1"/>
          </p:cNvSpPr>
          <p:nvPr>
            <p:ph type="pic" sz="quarter" idx="17"/>
          </p:nvPr>
        </p:nvSpPr>
        <p:spPr>
          <a:xfrm>
            <a:off x="5172279" y="1339410"/>
            <a:ext cx="2088127" cy="4166894"/>
          </a:xfrm>
          <a:custGeom>
            <a:avLst/>
            <a:gdLst>
              <a:gd name="connsiteX0" fmla="*/ 0 w 2088127"/>
              <a:gd name="connsiteY0" fmla="*/ 6 h 4166894"/>
              <a:gd name="connsiteX1" fmla="*/ 1807437 w 2088127"/>
              <a:gd name="connsiteY1" fmla="*/ 1039023 h 4166894"/>
              <a:gd name="connsiteX2" fmla="*/ 1809778 w 2088127"/>
              <a:gd name="connsiteY2" fmla="*/ 3123820 h 4166894"/>
              <a:gd name="connsiteX3" fmla="*/ 4680 w 2088127"/>
              <a:gd name="connsiteY3" fmla="*/ 4166894 h 4166894"/>
              <a:gd name="connsiteX4" fmla="*/ 4680 w 2088127"/>
              <a:gd name="connsiteY4" fmla="*/ 2610664 h 4166894"/>
              <a:gd name="connsiteX5" fmla="*/ 4681 w 2088127"/>
              <a:gd name="connsiteY5" fmla="*/ 2610664 h 4166894"/>
              <a:gd name="connsiteX6" fmla="*/ 531897 w 2088127"/>
              <a:gd name="connsiteY6" fmla="*/ 2083448 h 4166894"/>
              <a:gd name="connsiteX7" fmla="*/ 4681 w 2088127"/>
              <a:gd name="connsiteY7" fmla="*/ 1556232 h 4166894"/>
              <a:gd name="connsiteX8" fmla="*/ 3496 w 2088127"/>
              <a:gd name="connsiteY8" fmla="*/ 1556351 h 416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8127" h="4166894">
                <a:moveTo>
                  <a:pt x="0" y="6"/>
                </a:moveTo>
                <a:cubicBezTo>
                  <a:pt x="744900" y="-1667"/>
                  <a:pt x="1434021" y="394478"/>
                  <a:pt x="1807437" y="1039023"/>
                </a:cubicBezTo>
                <a:cubicBezTo>
                  <a:pt x="2180853" y="1683568"/>
                  <a:pt x="2181746" y="2478438"/>
                  <a:pt x="1809778" y="3123820"/>
                </a:cubicBezTo>
                <a:cubicBezTo>
                  <a:pt x="1437810" y="3769202"/>
                  <a:pt x="749581" y="4166894"/>
                  <a:pt x="4680" y="4166894"/>
                </a:cubicBezTo>
                <a:lnTo>
                  <a:pt x="4680" y="2610664"/>
                </a:lnTo>
                <a:lnTo>
                  <a:pt x="4681" y="2610664"/>
                </a:lnTo>
                <a:cubicBezTo>
                  <a:pt x="295854" y="2610664"/>
                  <a:pt x="531897" y="2374621"/>
                  <a:pt x="531897" y="2083448"/>
                </a:cubicBezTo>
                <a:cubicBezTo>
                  <a:pt x="531897" y="1792275"/>
                  <a:pt x="295854" y="1556232"/>
                  <a:pt x="4681" y="1556232"/>
                </a:cubicBezTo>
                <a:lnTo>
                  <a:pt x="3496" y="1556351"/>
                </a:lnTo>
                <a:close/>
              </a:path>
            </a:pathLst>
          </a:custGeom>
        </p:spPr>
        <p:txBody>
          <a:bodyPr wrap="square">
            <a:noAutofit/>
          </a:bodyPr>
          <a:lstStyle/>
          <a:p>
            <a:endParaRPr lang="en-US" dirty="0"/>
          </a:p>
        </p:txBody>
      </p:sp>
    </p:spTree>
    <p:extLst>
      <p:ext uri="{BB962C8B-B14F-4D97-AF65-F5344CB8AC3E}">
        <p14:creationId xmlns:p14="http://schemas.microsoft.com/office/powerpoint/2010/main" val="8186502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4_Title Only">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5B5EF03-EE9D-402D-BA69-9F2BAA82EE23}"/>
              </a:ext>
            </a:extLst>
          </p:cNvPr>
          <p:cNvSpPr>
            <a:spLocks noGrp="1"/>
          </p:cNvSpPr>
          <p:nvPr>
            <p:ph type="pic" sz="quarter" idx="18"/>
          </p:nvPr>
        </p:nvSpPr>
        <p:spPr>
          <a:xfrm>
            <a:off x="9853207" y="4274396"/>
            <a:ext cx="1979862" cy="1866271"/>
          </a:xfrm>
          <a:custGeom>
            <a:avLst/>
            <a:gdLst>
              <a:gd name="connsiteX0" fmla="*/ 0 w 1979862"/>
              <a:gd name="connsiteY0" fmla="*/ 0 h 1866271"/>
              <a:gd name="connsiteX1" fmla="*/ 1979862 w 1979862"/>
              <a:gd name="connsiteY1" fmla="*/ 0 h 1866271"/>
              <a:gd name="connsiteX2" fmla="*/ 1979862 w 1979862"/>
              <a:gd name="connsiteY2" fmla="*/ 1866271 h 1866271"/>
              <a:gd name="connsiteX3" fmla="*/ 0 w 1979862"/>
              <a:gd name="connsiteY3" fmla="*/ 1866271 h 1866271"/>
            </a:gdLst>
            <a:ahLst/>
            <a:cxnLst>
              <a:cxn ang="0">
                <a:pos x="connsiteX0" y="connsiteY0"/>
              </a:cxn>
              <a:cxn ang="0">
                <a:pos x="connsiteX1" y="connsiteY1"/>
              </a:cxn>
              <a:cxn ang="0">
                <a:pos x="connsiteX2" y="connsiteY2"/>
              </a:cxn>
              <a:cxn ang="0">
                <a:pos x="connsiteX3" y="connsiteY3"/>
              </a:cxn>
            </a:cxnLst>
            <a:rect l="l" t="t" r="r" b="b"/>
            <a:pathLst>
              <a:path w="1979862" h="1866271">
                <a:moveTo>
                  <a:pt x="0" y="0"/>
                </a:moveTo>
                <a:lnTo>
                  <a:pt x="1979862" y="0"/>
                </a:lnTo>
                <a:lnTo>
                  <a:pt x="1979862" y="1866271"/>
                </a:lnTo>
                <a:lnTo>
                  <a:pt x="0" y="1866271"/>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0B14A7F4-BEDA-4000-837E-4F877DCF768B}"/>
              </a:ext>
            </a:extLst>
          </p:cNvPr>
          <p:cNvSpPr>
            <a:spLocks noGrp="1"/>
          </p:cNvSpPr>
          <p:nvPr>
            <p:ph type="pic" sz="quarter" idx="17"/>
          </p:nvPr>
        </p:nvSpPr>
        <p:spPr>
          <a:xfrm>
            <a:off x="9853207" y="371896"/>
            <a:ext cx="1979862" cy="1866271"/>
          </a:xfrm>
          <a:custGeom>
            <a:avLst/>
            <a:gdLst>
              <a:gd name="connsiteX0" fmla="*/ 0 w 1979862"/>
              <a:gd name="connsiteY0" fmla="*/ 0 h 1866271"/>
              <a:gd name="connsiteX1" fmla="*/ 1979862 w 1979862"/>
              <a:gd name="connsiteY1" fmla="*/ 0 h 1866271"/>
              <a:gd name="connsiteX2" fmla="*/ 1979862 w 1979862"/>
              <a:gd name="connsiteY2" fmla="*/ 1866271 h 1866271"/>
              <a:gd name="connsiteX3" fmla="*/ 0 w 1979862"/>
              <a:gd name="connsiteY3" fmla="*/ 1866271 h 1866271"/>
            </a:gdLst>
            <a:ahLst/>
            <a:cxnLst>
              <a:cxn ang="0">
                <a:pos x="connsiteX0" y="connsiteY0"/>
              </a:cxn>
              <a:cxn ang="0">
                <a:pos x="connsiteX1" y="connsiteY1"/>
              </a:cxn>
              <a:cxn ang="0">
                <a:pos x="connsiteX2" y="connsiteY2"/>
              </a:cxn>
              <a:cxn ang="0">
                <a:pos x="connsiteX3" y="connsiteY3"/>
              </a:cxn>
            </a:cxnLst>
            <a:rect l="l" t="t" r="r" b="b"/>
            <a:pathLst>
              <a:path w="1979862" h="1866271">
                <a:moveTo>
                  <a:pt x="0" y="0"/>
                </a:moveTo>
                <a:lnTo>
                  <a:pt x="1979862" y="0"/>
                </a:lnTo>
                <a:lnTo>
                  <a:pt x="1979862" y="1866271"/>
                </a:lnTo>
                <a:lnTo>
                  <a:pt x="0" y="1866271"/>
                </a:lnTo>
                <a:close/>
              </a:path>
            </a:pathLst>
          </a:custGeom>
        </p:spPr>
        <p:txBody>
          <a:bodyPr wrap="square">
            <a:noAutofit/>
          </a:bodyPr>
          <a:lstStyle/>
          <a:p>
            <a:endParaRPr lang="en-US" dirty="0"/>
          </a:p>
        </p:txBody>
      </p:sp>
      <p:sp>
        <p:nvSpPr>
          <p:cNvPr id="10" name="Picture Placeholder 9">
            <a:extLst>
              <a:ext uri="{FF2B5EF4-FFF2-40B4-BE49-F238E27FC236}">
                <a16:creationId xmlns:a16="http://schemas.microsoft.com/office/drawing/2014/main" id="{139C4778-6D57-423B-BAC0-2AE3ACBD6226}"/>
              </a:ext>
            </a:extLst>
          </p:cNvPr>
          <p:cNvSpPr>
            <a:spLocks noGrp="1"/>
          </p:cNvSpPr>
          <p:nvPr>
            <p:ph type="pic" sz="quarter" idx="16"/>
          </p:nvPr>
        </p:nvSpPr>
        <p:spPr>
          <a:xfrm>
            <a:off x="5772759" y="2323146"/>
            <a:ext cx="1979862" cy="1866271"/>
          </a:xfrm>
          <a:custGeom>
            <a:avLst/>
            <a:gdLst>
              <a:gd name="connsiteX0" fmla="*/ 0 w 1979862"/>
              <a:gd name="connsiteY0" fmla="*/ 0 h 1866271"/>
              <a:gd name="connsiteX1" fmla="*/ 1979862 w 1979862"/>
              <a:gd name="connsiteY1" fmla="*/ 0 h 1866271"/>
              <a:gd name="connsiteX2" fmla="*/ 1979862 w 1979862"/>
              <a:gd name="connsiteY2" fmla="*/ 1866271 h 1866271"/>
              <a:gd name="connsiteX3" fmla="*/ 0 w 1979862"/>
              <a:gd name="connsiteY3" fmla="*/ 1866271 h 1866271"/>
            </a:gdLst>
            <a:ahLst/>
            <a:cxnLst>
              <a:cxn ang="0">
                <a:pos x="connsiteX0" y="connsiteY0"/>
              </a:cxn>
              <a:cxn ang="0">
                <a:pos x="connsiteX1" y="connsiteY1"/>
              </a:cxn>
              <a:cxn ang="0">
                <a:pos x="connsiteX2" y="connsiteY2"/>
              </a:cxn>
              <a:cxn ang="0">
                <a:pos x="connsiteX3" y="connsiteY3"/>
              </a:cxn>
            </a:cxnLst>
            <a:rect l="l" t="t" r="r" b="b"/>
            <a:pathLst>
              <a:path w="1979862" h="1866271">
                <a:moveTo>
                  <a:pt x="0" y="0"/>
                </a:moveTo>
                <a:lnTo>
                  <a:pt x="1979862" y="0"/>
                </a:lnTo>
                <a:lnTo>
                  <a:pt x="1979862" y="1866271"/>
                </a:lnTo>
                <a:lnTo>
                  <a:pt x="0" y="1866271"/>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3679589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3_Title Onl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B12CA59-E0ED-4262-862E-CB78ACAC2D71}"/>
              </a:ext>
            </a:extLst>
          </p:cNvPr>
          <p:cNvSpPr>
            <a:spLocks noGrp="1"/>
          </p:cNvSpPr>
          <p:nvPr>
            <p:ph type="pic" sz="quarter" idx="16"/>
          </p:nvPr>
        </p:nvSpPr>
        <p:spPr>
          <a:xfrm>
            <a:off x="1" y="0"/>
            <a:ext cx="6132911" cy="5899216"/>
          </a:xfrm>
          <a:custGeom>
            <a:avLst/>
            <a:gdLst>
              <a:gd name="connsiteX0" fmla="*/ 0 w 6132911"/>
              <a:gd name="connsiteY0" fmla="*/ 0 h 5899216"/>
              <a:gd name="connsiteX1" fmla="*/ 6132911 w 6132911"/>
              <a:gd name="connsiteY1" fmla="*/ 0 h 5899216"/>
              <a:gd name="connsiteX2" fmla="*/ 6132911 w 6132911"/>
              <a:gd name="connsiteY2" fmla="*/ 5899216 h 5899216"/>
              <a:gd name="connsiteX3" fmla="*/ 0 w 6132911"/>
              <a:gd name="connsiteY3" fmla="*/ 5899216 h 5899216"/>
            </a:gdLst>
            <a:ahLst/>
            <a:cxnLst>
              <a:cxn ang="0">
                <a:pos x="connsiteX0" y="connsiteY0"/>
              </a:cxn>
              <a:cxn ang="0">
                <a:pos x="connsiteX1" y="connsiteY1"/>
              </a:cxn>
              <a:cxn ang="0">
                <a:pos x="connsiteX2" y="connsiteY2"/>
              </a:cxn>
              <a:cxn ang="0">
                <a:pos x="connsiteX3" y="connsiteY3"/>
              </a:cxn>
            </a:cxnLst>
            <a:rect l="l" t="t" r="r" b="b"/>
            <a:pathLst>
              <a:path w="6132911" h="5899216">
                <a:moveTo>
                  <a:pt x="0" y="0"/>
                </a:moveTo>
                <a:lnTo>
                  <a:pt x="6132911" y="0"/>
                </a:lnTo>
                <a:lnTo>
                  <a:pt x="6132911" y="5899216"/>
                </a:lnTo>
                <a:lnTo>
                  <a:pt x="0" y="5899216"/>
                </a:lnTo>
                <a:close/>
              </a:path>
            </a:pathLst>
          </a:custGeom>
        </p:spPr>
        <p:txBody>
          <a:bodyPr wrap="square">
            <a:noAutofit/>
          </a:bodyPr>
          <a:lstStyle/>
          <a:p>
            <a:endParaRPr lang="en-US" dirty="0"/>
          </a:p>
        </p:txBody>
      </p:sp>
      <p:sp>
        <p:nvSpPr>
          <p:cNvPr id="6" name="Rectangle 5">
            <a:extLst>
              <a:ext uri="{FF2B5EF4-FFF2-40B4-BE49-F238E27FC236}">
                <a16:creationId xmlns:a16="http://schemas.microsoft.com/office/drawing/2014/main" id="{B6773B59-9DE7-4988-B6D0-FE4A30DC2F3B}"/>
              </a:ext>
            </a:extLst>
          </p:cNvPr>
          <p:cNvSpPr/>
          <p:nvPr userDrawn="1"/>
        </p:nvSpPr>
        <p:spPr>
          <a:xfrm>
            <a:off x="6096000" y="1"/>
            <a:ext cx="6095999" cy="5899216"/>
          </a:xfrm>
          <a:prstGeom prst="rect">
            <a:avLst/>
          </a:prstGeom>
          <a:pattFill prst="pct5">
            <a:fgClr>
              <a:schemeClr val="tx1">
                <a:lumMod val="50000"/>
                <a:lumOff val="50000"/>
              </a:schemeClr>
            </a:fgClr>
            <a:bgClr>
              <a:schemeClr val="tx1">
                <a:lumMod val="75000"/>
                <a:lumOff val="25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6542356" y="365125"/>
            <a:ext cx="4811443" cy="1325563"/>
          </a:xfrm>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2" name="Picture Placeholder 11">
            <a:extLst>
              <a:ext uri="{FF2B5EF4-FFF2-40B4-BE49-F238E27FC236}">
                <a16:creationId xmlns:a16="http://schemas.microsoft.com/office/drawing/2014/main" id="{83A3D678-9A4D-4CAF-A353-0CAA1197ED01}"/>
              </a:ext>
            </a:extLst>
          </p:cNvPr>
          <p:cNvSpPr>
            <a:spLocks noGrp="1"/>
          </p:cNvSpPr>
          <p:nvPr>
            <p:ph type="pic" sz="quarter" idx="17"/>
          </p:nvPr>
        </p:nvSpPr>
        <p:spPr>
          <a:xfrm>
            <a:off x="6542357" y="2447260"/>
            <a:ext cx="5346700" cy="3156562"/>
          </a:xfrm>
          <a:custGeom>
            <a:avLst/>
            <a:gdLst>
              <a:gd name="connsiteX0" fmla="*/ 0 w 5346700"/>
              <a:gd name="connsiteY0" fmla="*/ 0 h 3156562"/>
              <a:gd name="connsiteX1" fmla="*/ 5346700 w 5346700"/>
              <a:gd name="connsiteY1" fmla="*/ 0 h 3156562"/>
              <a:gd name="connsiteX2" fmla="*/ 5346700 w 5346700"/>
              <a:gd name="connsiteY2" fmla="*/ 3156562 h 3156562"/>
              <a:gd name="connsiteX3" fmla="*/ 0 w 5346700"/>
              <a:gd name="connsiteY3" fmla="*/ 3156562 h 3156562"/>
            </a:gdLst>
            <a:ahLst/>
            <a:cxnLst>
              <a:cxn ang="0">
                <a:pos x="connsiteX0" y="connsiteY0"/>
              </a:cxn>
              <a:cxn ang="0">
                <a:pos x="connsiteX1" y="connsiteY1"/>
              </a:cxn>
              <a:cxn ang="0">
                <a:pos x="connsiteX2" y="connsiteY2"/>
              </a:cxn>
              <a:cxn ang="0">
                <a:pos x="connsiteX3" y="connsiteY3"/>
              </a:cxn>
            </a:cxnLst>
            <a:rect l="l" t="t" r="r" b="b"/>
            <a:pathLst>
              <a:path w="5346700" h="3156562">
                <a:moveTo>
                  <a:pt x="0" y="0"/>
                </a:moveTo>
                <a:lnTo>
                  <a:pt x="5346700" y="0"/>
                </a:lnTo>
                <a:lnTo>
                  <a:pt x="5346700" y="3156562"/>
                </a:lnTo>
                <a:lnTo>
                  <a:pt x="0" y="3156562"/>
                </a:lnTo>
                <a:close/>
              </a:path>
            </a:pathLst>
          </a:custGeom>
        </p:spPr>
        <p:txBody>
          <a:bodyPr wrap="square">
            <a:noAutofit/>
          </a:bodyPr>
          <a:lstStyle/>
          <a:p>
            <a:endParaRPr lang="en-US" dirty="0"/>
          </a:p>
        </p:txBody>
      </p:sp>
    </p:spTree>
    <p:extLst>
      <p:ext uri="{BB962C8B-B14F-4D97-AF65-F5344CB8AC3E}">
        <p14:creationId xmlns:p14="http://schemas.microsoft.com/office/powerpoint/2010/main" val="10686960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2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CBE66F-8B91-445E-8DBD-232B1A6D7004}"/>
              </a:ext>
            </a:extLst>
          </p:cNvPr>
          <p:cNvSpPr/>
          <p:nvPr userDrawn="1"/>
        </p:nvSpPr>
        <p:spPr>
          <a:xfrm>
            <a:off x="0" y="0"/>
            <a:ext cx="12192000" cy="6858000"/>
          </a:xfrm>
          <a:prstGeom prst="rect">
            <a:avLst/>
          </a:prstGeom>
          <a:solidFill>
            <a:schemeClr val="tx1">
              <a:lumMod val="85000"/>
              <a:lumOff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553720" y="744265"/>
            <a:ext cx="2438400" cy="1988775"/>
          </a:xfrm>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0" name="Picture Placeholder 9">
            <a:extLst>
              <a:ext uri="{FF2B5EF4-FFF2-40B4-BE49-F238E27FC236}">
                <a16:creationId xmlns:a16="http://schemas.microsoft.com/office/drawing/2014/main" id="{2039ABB6-E290-4ED8-AA3D-10375FC42ECE}"/>
              </a:ext>
            </a:extLst>
          </p:cNvPr>
          <p:cNvSpPr>
            <a:spLocks noGrp="1"/>
          </p:cNvSpPr>
          <p:nvPr>
            <p:ph type="pic" sz="quarter" idx="16"/>
          </p:nvPr>
        </p:nvSpPr>
        <p:spPr>
          <a:xfrm>
            <a:off x="449484" y="3084286"/>
            <a:ext cx="2438400" cy="3773715"/>
          </a:xfrm>
          <a:custGeom>
            <a:avLst/>
            <a:gdLst>
              <a:gd name="connsiteX0" fmla="*/ 0 w 2438400"/>
              <a:gd name="connsiteY0" fmla="*/ 0 h 3773715"/>
              <a:gd name="connsiteX1" fmla="*/ 2438400 w 2438400"/>
              <a:gd name="connsiteY1" fmla="*/ 0 h 3773715"/>
              <a:gd name="connsiteX2" fmla="*/ 2438400 w 2438400"/>
              <a:gd name="connsiteY2" fmla="*/ 3773715 h 3773715"/>
              <a:gd name="connsiteX3" fmla="*/ 0 w 2438400"/>
              <a:gd name="connsiteY3" fmla="*/ 3773715 h 3773715"/>
            </a:gdLst>
            <a:ahLst/>
            <a:cxnLst>
              <a:cxn ang="0">
                <a:pos x="connsiteX0" y="connsiteY0"/>
              </a:cxn>
              <a:cxn ang="0">
                <a:pos x="connsiteX1" y="connsiteY1"/>
              </a:cxn>
              <a:cxn ang="0">
                <a:pos x="connsiteX2" y="connsiteY2"/>
              </a:cxn>
              <a:cxn ang="0">
                <a:pos x="connsiteX3" y="connsiteY3"/>
              </a:cxn>
            </a:cxnLst>
            <a:rect l="l" t="t" r="r" b="b"/>
            <a:pathLst>
              <a:path w="2438400" h="3773715">
                <a:moveTo>
                  <a:pt x="0" y="0"/>
                </a:moveTo>
                <a:lnTo>
                  <a:pt x="2438400" y="0"/>
                </a:lnTo>
                <a:lnTo>
                  <a:pt x="2438400" y="3773715"/>
                </a:lnTo>
                <a:lnTo>
                  <a:pt x="0" y="3773715"/>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7C166DC3-B87F-442A-9E1F-3DCBF86C07D4}"/>
              </a:ext>
            </a:extLst>
          </p:cNvPr>
          <p:cNvSpPr>
            <a:spLocks noGrp="1"/>
          </p:cNvSpPr>
          <p:nvPr>
            <p:ph type="pic" sz="quarter" idx="17"/>
          </p:nvPr>
        </p:nvSpPr>
        <p:spPr>
          <a:xfrm>
            <a:off x="3700682" y="0"/>
            <a:ext cx="8491318" cy="6858000"/>
          </a:xfrm>
          <a:custGeom>
            <a:avLst/>
            <a:gdLst>
              <a:gd name="connsiteX0" fmla="*/ 6640640 w 8491318"/>
              <a:gd name="connsiteY0" fmla="*/ 0 h 6858000"/>
              <a:gd name="connsiteX1" fmla="*/ 8491318 w 8491318"/>
              <a:gd name="connsiteY1" fmla="*/ 0 h 6858000"/>
              <a:gd name="connsiteX2" fmla="*/ 8491318 w 8491318"/>
              <a:gd name="connsiteY2" fmla="*/ 3551569 h 6858000"/>
              <a:gd name="connsiteX3" fmla="*/ 4972331 w 8491318"/>
              <a:gd name="connsiteY3" fmla="*/ 6858000 h 6858000"/>
              <a:gd name="connsiteX4" fmla="*/ 2562544 w 8491318"/>
              <a:gd name="connsiteY4" fmla="*/ 6858000 h 6858000"/>
              <a:gd name="connsiteX5" fmla="*/ 2562544 w 8491318"/>
              <a:gd name="connsiteY5" fmla="*/ 3876903 h 6858000"/>
              <a:gd name="connsiteX6" fmla="*/ 0 w 8491318"/>
              <a:gd name="connsiteY6" fmla="*/ 3876903 h 6858000"/>
              <a:gd name="connsiteX7" fmla="*/ 0 w 8491318"/>
              <a:gd name="connsiteY7" fmla="*/ 1 h 6858000"/>
              <a:gd name="connsiteX8" fmla="*/ 6640639 w 8491318"/>
              <a:gd name="connsiteY8"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1318" h="6858000">
                <a:moveTo>
                  <a:pt x="6640640" y="0"/>
                </a:moveTo>
                <a:lnTo>
                  <a:pt x="8491318" y="0"/>
                </a:lnTo>
                <a:lnTo>
                  <a:pt x="8491318" y="3551569"/>
                </a:lnTo>
                <a:lnTo>
                  <a:pt x="4972331" y="6858000"/>
                </a:lnTo>
                <a:lnTo>
                  <a:pt x="2562544" y="6858000"/>
                </a:lnTo>
                <a:lnTo>
                  <a:pt x="2562544" y="3876903"/>
                </a:lnTo>
                <a:lnTo>
                  <a:pt x="0" y="3876903"/>
                </a:lnTo>
                <a:lnTo>
                  <a:pt x="0" y="1"/>
                </a:lnTo>
                <a:lnTo>
                  <a:pt x="6640639" y="1"/>
                </a:lnTo>
                <a:close/>
              </a:path>
            </a:pathLst>
          </a:custGeom>
        </p:spPr>
        <p:txBody>
          <a:bodyPr wrap="square">
            <a:noAutofit/>
          </a:bodyPr>
          <a:lstStyle/>
          <a:p>
            <a:endParaRPr lang="en-US" dirty="0"/>
          </a:p>
        </p:txBody>
      </p:sp>
    </p:spTree>
    <p:extLst>
      <p:ext uri="{BB962C8B-B14F-4D97-AF65-F5344CB8AC3E}">
        <p14:creationId xmlns:p14="http://schemas.microsoft.com/office/powerpoint/2010/main" val="27975567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1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1EE55BC-163E-42E9-9D9F-A496F8275100}"/>
              </a:ext>
            </a:extLst>
          </p:cNvPr>
          <p:cNvSpPr>
            <a:spLocks noGrp="1"/>
          </p:cNvSpPr>
          <p:nvPr>
            <p:ph type="pic" sz="quarter" idx="16"/>
          </p:nvPr>
        </p:nvSpPr>
        <p:spPr>
          <a:xfrm>
            <a:off x="0" y="311728"/>
            <a:ext cx="12192000" cy="6234545"/>
          </a:xfrm>
          <a:custGeom>
            <a:avLst/>
            <a:gdLst>
              <a:gd name="connsiteX0" fmla="*/ 0 w 12192000"/>
              <a:gd name="connsiteY0" fmla="*/ 0 h 6234545"/>
              <a:gd name="connsiteX1" fmla="*/ 12192000 w 12192000"/>
              <a:gd name="connsiteY1" fmla="*/ 0 h 6234545"/>
              <a:gd name="connsiteX2" fmla="*/ 12192000 w 12192000"/>
              <a:gd name="connsiteY2" fmla="*/ 6234545 h 6234545"/>
              <a:gd name="connsiteX3" fmla="*/ 0 w 12192000"/>
              <a:gd name="connsiteY3" fmla="*/ 6234545 h 6234545"/>
            </a:gdLst>
            <a:ahLst/>
            <a:cxnLst>
              <a:cxn ang="0">
                <a:pos x="connsiteX0" y="connsiteY0"/>
              </a:cxn>
              <a:cxn ang="0">
                <a:pos x="connsiteX1" y="connsiteY1"/>
              </a:cxn>
              <a:cxn ang="0">
                <a:pos x="connsiteX2" y="connsiteY2"/>
              </a:cxn>
              <a:cxn ang="0">
                <a:pos x="connsiteX3" y="connsiteY3"/>
              </a:cxn>
            </a:cxnLst>
            <a:rect l="l" t="t" r="r" b="b"/>
            <a:pathLst>
              <a:path w="12192000" h="6234545">
                <a:moveTo>
                  <a:pt x="0" y="0"/>
                </a:moveTo>
                <a:lnTo>
                  <a:pt x="12192000" y="0"/>
                </a:lnTo>
                <a:lnTo>
                  <a:pt x="12192000" y="6234545"/>
                </a:lnTo>
                <a:lnTo>
                  <a:pt x="0" y="6234545"/>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348372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0_Title Only">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111B4F0-E69E-40A0-9420-10741346BB26}"/>
              </a:ext>
            </a:extLst>
          </p:cNvPr>
          <p:cNvSpPr>
            <a:spLocks noGrp="1"/>
          </p:cNvSpPr>
          <p:nvPr>
            <p:ph type="pic" sz="quarter" idx="18"/>
          </p:nvPr>
        </p:nvSpPr>
        <p:spPr>
          <a:xfrm>
            <a:off x="8154591" y="2074175"/>
            <a:ext cx="3430852" cy="2562258"/>
          </a:xfrm>
          <a:custGeom>
            <a:avLst/>
            <a:gdLst>
              <a:gd name="connsiteX0" fmla="*/ 0 w 3430852"/>
              <a:gd name="connsiteY0" fmla="*/ 0 h 2562258"/>
              <a:gd name="connsiteX1" fmla="*/ 3430852 w 3430852"/>
              <a:gd name="connsiteY1" fmla="*/ 0 h 2562258"/>
              <a:gd name="connsiteX2" fmla="*/ 3430852 w 3430852"/>
              <a:gd name="connsiteY2" fmla="*/ 2562258 h 2562258"/>
              <a:gd name="connsiteX3" fmla="*/ 0 w 3430852"/>
              <a:gd name="connsiteY3" fmla="*/ 2562258 h 2562258"/>
            </a:gdLst>
            <a:ahLst/>
            <a:cxnLst>
              <a:cxn ang="0">
                <a:pos x="connsiteX0" y="connsiteY0"/>
              </a:cxn>
              <a:cxn ang="0">
                <a:pos x="connsiteX1" y="connsiteY1"/>
              </a:cxn>
              <a:cxn ang="0">
                <a:pos x="connsiteX2" y="connsiteY2"/>
              </a:cxn>
              <a:cxn ang="0">
                <a:pos x="connsiteX3" y="connsiteY3"/>
              </a:cxn>
            </a:cxnLst>
            <a:rect l="l" t="t" r="r" b="b"/>
            <a:pathLst>
              <a:path w="3430852" h="2562258">
                <a:moveTo>
                  <a:pt x="0" y="0"/>
                </a:moveTo>
                <a:lnTo>
                  <a:pt x="3430852" y="0"/>
                </a:lnTo>
                <a:lnTo>
                  <a:pt x="3430852" y="2562258"/>
                </a:lnTo>
                <a:lnTo>
                  <a:pt x="0" y="2562258"/>
                </a:lnTo>
                <a:close/>
              </a:path>
            </a:pathLst>
          </a:custGeom>
        </p:spPr>
        <p:txBody>
          <a:bodyPr wrap="square">
            <a:noAutofit/>
          </a:bodyPr>
          <a:lstStyle/>
          <a:p>
            <a:endParaRPr lang="en-US" dirty="0"/>
          </a:p>
        </p:txBody>
      </p:sp>
      <p:sp>
        <p:nvSpPr>
          <p:cNvPr id="12" name="Picture Placeholder 11">
            <a:extLst>
              <a:ext uri="{FF2B5EF4-FFF2-40B4-BE49-F238E27FC236}">
                <a16:creationId xmlns:a16="http://schemas.microsoft.com/office/drawing/2014/main" id="{5B10F618-EC4C-47F8-9796-2E63859C28B7}"/>
              </a:ext>
            </a:extLst>
          </p:cNvPr>
          <p:cNvSpPr>
            <a:spLocks noGrp="1"/>
          </p:cNvSpPr>
          <p:nvPr>
            <p:ph type="pic" sz="quarter" idx="17"/>
          </p:nvPr>
        </p:nvSpPr>
        <p:spPr>
          <a:xfrm>
            <a:off x="4547723" y="2074175"/>
            <a:ext cx="3430852" cy="2562258"/>
          </a:xfrm>
          <a:custGeom>
            <a:avLst/>
            <a:gdLst>
              <a:gd name="connsiteX0" fmla="*/ 0 w 3430852"/>
              <a:gd name="connsiteY0" fmla="*/ 0 h 2562258"/>
              <a:gd name="connsiteX1" fmla="*/ 3430852 w 3430852"/>
              <a:gd name="connsiteY1" fmla="*/ 0 h 2562258"/>
              <a:gd name="connsiteX2" fmla="*/ 3430852 w 3430852"/>
              <a:gd name="connsiteY2" fmla="*/ 2562258 h 2562258"/>
              <a:gd name="connsiteX3" fmla="*/ 0 w 3430852"/>
              <a:gd name="connsiteY3" fmla="*/ 2562258 h 2562258"/>
            </a:gdLst>
            <a:ahLst/>
            <a:cxnLst>
              <a:cxn ang="0">
                <a:pos x="connsiteX0" y="connsiteY0"/>
              </a:cxn>
              <a:cxn ang="0">
                <a:pos x="connsiteX1" y="connsiteY1"/>
              </a:cxn>
              <a:cxn ang="0">
                <a:pos x="connsiteX2" y="connsiteY2"/>
              </a:cxn>
              <a:cxn ang="0">
                <a:pos x="connsiteX3" y="connsiteY3"/>
              </a:cxn>
            </a:cxnLst>
            <a:rect l="l" t="t" r="r" b="b"/>
            <a:pathLst>
              <a:path w="3430852" h="2562258">
                <a:moveTo>
                  <a:pt x="0" y="0"/>
                </a:moveTo>
                <a:lnTo>
                  <a:pt x="3430852" y="0"/>
                </a:lnTo>
                <a:lnTo>
                  <a:pt x="3430852" y="2562258"/>
                </a:lnTo>
                <a:lnTo>
                  <a:pt x="0" y="2562258"/>
                </a:lnTo>
                <a:close/>
              </a:path>
            </a:pathLst>
          </a:custGeom>
        </p:spPr>
        <p:txBody>
          <a:bodyPr wrap="square">
            <a:noAutofit/>
          </a:bodyPr>
          <a:lstStyle/>
          <a:p>
            <a:endParaRPr lang="en-US" dirty="0"/>
          </a:p>
        </p:txBody>
      </p:sp>
      <p:sp>
        <p:nvSpPr>
          <p:cNvPr id="10" name="Picture Placeholder 9">
            <a:extLst>
              <a:ext uri="{FF2B5EF4-FFF2-40B4-BE49-F238E27FC236}">
                <a16:creationId xmlns:a16="http://schemas.microsoft.com/office/drawing/2014/main" id="{1B6B712F-C8C0-4B38-B788-6E3DF952D75F}"/>
              </a:ext>
            </a:extLst>
          </p:cNvPr>
          <p:cNvSpPr>
            <a:spLocks noGrp="1"/>
          </p:cNvSpPr>
          <p:nvPr>
            <p:ph type="pic" sz="quarter" idx="16"/>
          </p:nvPr>
        </p:nvSpPr>
        <p:spPr>
          <a:xfrm>
            <a:off x="940855" y="2074175"/>
            <a:ext cx="3430852" cy="2562258"/>
          </a:xfrm>
          <a:custGeom>
            <a:avLst/>
            <a:gdLst>
              <a:gd name="connsiteX0" fmla="*/ 0 w 3430852"/>
              <a:gd name="connsiteY0" fmla="*/ 0 h 2562258"/>
              <a:gd name="connsiteX1" fmla="*/ 3430852 w 3430852"/>
              <a:gd name="connsiteY1" fmla="*/ 0 h 2562258"/>
              <a:gd name="connsiteX2" fmla="*/ 3430852 w 3430852"/>
              <a:gd name="connsiteY2" fmla="*/ 2562258 h 2562258"/>
              <a:gd name="connsiteX3" fmla="*/ 0 w 3430852"/>
              <a:gd name="connsiteY3" fmla="*/ 2562258 h 2562258"/>
            </a:gdLst>
            <a:ahLst/>
            <a:cxnLst>
              <a:cxn ang="0">
                <a:pos x="connsiteX0" y="connsiteY0"/>
              </a:cxn>
              <a:cxn ang="0">
                <a:pos x="connsiteX1" y="connsiteY1"/>
              </a:cxn>
              <a:cxn ang="0">
                <a:pos x="connsiteX2" y="connsiteY2"/>
              </a:cxn>
              <a:cxn ang="0">
                <a:pos x="connsiteX3" y="connsiteY3"/>
              </a:cxn>
            </a:cxnLst>
            <a:rect l="l" t="t" r="r" b="b"/>
            <a:pathLst>
              <a:path w="3430852" h="2562258">
                <a:moveTo>
                  <a:pt x="0" y="0"/>
                </a:moveTo>
                <a:lnTo>
                  <a:pt x="3430852" y="0"/>
                </a:lnTo>
                <a:lnTo>
                  <a:pt x="3430852" y="2562258"/>
                </a:lnTo>
                <a:lnTo>
                  <a:pt x="0" y="256225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6810655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9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CB4D321-08C4-46C4-AC63-6076E0E80826}"/>
              </a:ext>
            </a:extLst>
          </p:cNvPr>
          <p:cNvSpPr>
            <a:spLocks noGrp="1"/>
          </p:cNvSpPr>
          <p:nvPr>
            <p:ph type="pic" sz="quarter" idx="16"/>
          </p:nvPr>
        </p:nvSpPr>
        <p:spPr>
          <a:xfrm>
            <a:off x="849605" y="1698728"/>
            <a:ext cx="9208330" cy="3460544"/>
          </a:xfrm>
          <a:custGeom>
            <a:avLst/>
            <a:gdLst>
              <a:gd name="connsiteX0" fmla="*/ 8188748 w 9208330"/>
              <a:gd name="connsiteY0" fmla="*/ 2418516 h 3460544"/>
              <a:gd name="connsiteX1" fmla="*/ 9205631 w 9208330"/>
              <a:gd name="connsiteY1" fmla="*/ 2418516 h 3460544"/>
              <a:gd name="connsiteX2" fmla="*/ 9205631 w 9208330"/>
              <a:gd name="connsiteY2" fmla="*/ 3435401 h 3460544"/>
              <a:gd name="connsiteX3" fmla="*/ 8188748 w 9208330"/>
              <a:gd name="connsiteY3" fmla="*/ 3435401 h 3460544"/>
              <a:gd name="connsiteX4" fmla="*/ 7047212 w 9208330"/>
              <a:gd name="connsiteY4" fmla="*/ 2418516 h 3460544"/>
              <a:gd name="connsiteX5" fmla="*/ 8064095 w 9208330"/>
              <a:gd name="connsiteY5" fmla="*/ 2418516 h 3460544"/>
              <a:gd name="connsiteX6" fmla="*/ 8064095 w 9208330"/>
              <a:gd name="connsiteY6" fmla="*/ 3435401 h 3460544"/>
              <a:gd name="connsiteX7" fmla="*/ 7047212 w 9208330"/>
              <a:gd name="connsiteY7" fmla="*/ 3435401 h 3460544"/>
              <a:gd name="connsiteX8" fmla="*/ 2357732 w 9208330"/>
              <a:gd name="connsiteY8" fmla="*/ 2418516 h 3460544"/>
              <a:gd name="connsiteX9" fmla="*/ 3374614 w 9208330"/>
              <a:gd name="connsiteY9" fmla="*/ 2418516 h 3460544"/>
              <a:gd name="connsiteX10" fmla="*/ 3374614 w 9208330"/>
              <a:gd name="connsiteY10" fmla="*/ 3435401 h 3460544"/>
              <a:gd name="connsiteX11" fmla="*/ 2357732 w 9208330"/>
              <a:gd name="connsiteY11" fmla="*/ 3435401 h 3460544"/>
              <a:gd name="connsiteX12" fmla="*/ 8282 w 9208330"/>
              <a:gd name="connsiteY12" fmla="*/ 2418516 h 3460544"/>
              <a:gd name="connsiteX13" fmla="*/ 1025165 w 9208330"/>
              <a:gd name="connsiteY13" fmla="*/ 2418516 h 3460544"/>
              <a:gd name="connsiteX14" fmla="*/ 1025165 w 9208330"/>
              <a:gd name="connsiteY14" fmla="*/ 3435401 h 3460544"/>
              <a:gd name="connsiteX15" fmla="*/ 8282 w 9208330"/>
              <a:gd name="connsiteY15" fmla="*/ 3435401 h 3460544"/>
              <a:gd name="connsiteX16" fmla="*/ 3496570 w 9208330"/>
              <a:gd name="connsiteY16" fmla="*/ 2413895 h 3460544"/>
              <a:gd name="connsiteX17" fmla="*/ 4524435 w 9208330"/>
              <a:gd name="connsiteY17" fmla="*/ 2413895 h 3460544"/>
              <a:gd name="connsiteX18" fmla="*/ 4524435 w 9208330"/>
              <a:gd name="connsiteY18" fmla="*/ 3441760 h 3460544"/>
              <a:gd name="connsiteX19" fmla="*/ 3496570 w 9208330"/>
              <a:gd name="connsiteY19" fmla="*/ 3441760 h 3460544"/>
              <a:gd name="connsiteX20" fmla="*/ 4659070 w 9208330"/>
              <a:gd name="connsiteY20" fmla="*/ 2411440 h 3460544"/>
              <a:gd name="connsiteX21" fmla="*/ 5708174 w 9208330"/>
              <a:gd name="connsiteY21" fmla="*/ 2411440 h 3460544"/>
              <a:gd name="connsiteX22" fmla="*/ 5708174 w 9208330"/>
              <a:gd name="connsiteY22" fmla="*/ 3460544 h 3460544"/>
              <a:gd name="connsiteX23" fmla="*/ 4659070 w 9208330"/>
              <a:gd name="connsiteY23" fmla="*/ 3460544 h 3460544"/>
              <a:gd name="connsiteX24" fmla="*/ 8180465 w 9208330"/>
              <a:gd name="connsiteY24" fmla="*/ 1199161 h 3460544"/>
              <a:gd name="connsiteX25" fmla="*/ 9208330 w 9208330"/>
              <a:gd name="connsiteY25" fmla="*/ 1199161 h 3460544"/>
              <a:gd name="connsiteX26" fmla="*/ 9208330 w 9208330"/>
              <a:gd name="connsiteY26" fmla="*/ 2227026 h 3460544"/>
              <a:gd name="connsiteX27" fmla="*/ 8180465 w 9208330"/>
              <a:gd name="connsiteY27" fmla="*/ 2227026 h 3460544"/>
              <a:gd name="connsiteX28" fmla="*/ 7038929 w 9208330"/>
              <a:gd name="connsiteY28" fmla="*/ 1199161 h 3460544"/>
              <a:gd name="connsiteX29" fmla="*/ 8066794 w 9208330"/>
              <a:gd name="connsiteY29" fmla="*/ 1199161 h 3460544"/>
              <a:gd name="connsiteX30" fmla="*/ 8066794 w 9208330"/>
              <a:gd name="connsiteY30" fmla="*/ 2227026 h 3460544"/>
              <a:gd name="connsiteX31" fmla="*/ 7038929 w 9208330"/>
              <a:gd name="connsiteY31" fmla="*/ 2227026 h 3460544"/>
              <a:gd name="connsiteX32" fmla="*/ 0 w 9208330"/>
              <a:gd name="connsiteY32" fmla="*/ 1199161 h 3460544"/>
              <a:gd name="connsiteX33" fmla="*/ 1027864 w 9208330"/>
              <a:gd name="connsiteY33" fmla="*/ 1199161 h 3460544"/>
              <a:gd name="connsiteX34" fmla="*/ 1027864 w 9208330"/>
              <a:gd name="connsiteY34" fmla="*/ 2227026 h 3460544"/>
              <a:gd name="connsiteX35" fmla="*/ 0 w 9208330"/>
              <a:gd name="connsiteY35" fmla="*/ 2227026 h 3460544"/>
              <a:gd name="connsiteX36" fmla="*/ 5855184 w 9208330"/>
              <a:gd name="connsiteY36" fmla="*/ 1196704 h 3460544"/>
              <a:gd name="connsiteX37" fmla="*/ 6904288 w 9208330"/>
              <a:gd name="connsiteY37" fmla="*/ 1196704 h 3460544"/>
              <a:gd name="connsiteX38" fmla="*/ 6904288 w 9208330"/>
              <a:gd name="connsiteY38" fmla="*/ 2245808 h 3460544"/>
              <a:gd name="connsiteX39" fmla="*/ 5855184 w 9208330"/>
              <a:gd name="connsiteY39" fmla="*/ 2245808 h 3460544"/>
              <a:gd name="connsiteX40" fmla="*/ 1165704 w 9208330"/>
              <a:gd name="connsiteY40" fmla="*/ 1196704 h 3460544"/>
              <a:gd name="connsiteX41" fmla="*/ 2214808 w 9208330"/>
              <a:gd name="connsiteY41" fmla="*/ 1196704 h 3460544"/>
              <a:gd name="connsiteX42" fmla="*/ 2214808 w 9208330"/>
              <a:gd name="connsiteY42" fmla="*/ 2245808 h 3460544"/>
              <a:gd name="connsiteX43" fmla="*/ 1165704 w 9208330"/>
              <a:gd name="connsiteY43" fmla="*/ 2245808 h 3460544"/>
              <a:gd name="connsiteX44" fmla="*/ 8188748 w 9208330"/>
              <a:gd name="connsiteY44" fmla="*/ 7077 h 3460544"/>
              <a:gd name="connsiteX45" fmla="*/ 9205631 w 9208330"/>
              <a:gd name="connsiteY45" fmla="*/ 7077 h 3460544"/>
              <a:gd name="connsiteX46" fmla="*/ 9205631 w 9208330"/>
              <a:gd name="connsiteY46" fmla="*/ 1023962 h 3460544"/>
              <a:gd name="connsiteX47" fmla="*/ 8188748 w 9208330"/>
              <a:gd name="connsiteY47" fmla="*/ 1023962 h 3460544"/>
              <a:gd name="connsiteX48" fmla="*/ 7047212 w 9208330"/>
              <a:gd name="connsiteY48" fmla="*/ 7077 h 3460544"/>
              <a:gd name="connsiteX49" fmla="*/ 8064095 w 9208330"/>
              <a:gd name="connsiteY49" fmla="*/ 7077 h 3460544"/>
              <a:gd name="connsiteX50" fmla="*/ 8064095 w 9208330"/>
              <a:gd name="connsiteY50" fmla="*/ 1023962 h 3460544"/>
              <a:gd name="connsiteX51" fmla="*/ 7047212 w 9208330"/>
              <a:gd name="connsiteY51" fmla="*/ 1023962 h 3460544"/>
              <a:gd name="connsiteX52" fmla="*/ 2357732 w 9208330"/>
              <a:gd name="connsiteY52" fmla="*/ 7077 h 3460544"/>
              <a:gd name="connsiteX53" fmla="*/ 3374614 w 9208330"/>
              <a:gd name="connsiteY53" fmla="*/ 7077 h 3460544"/>
              <a:gd name="connsiteX54" fmla="*/ 3374614 w 9208330"/>
              <a:gd name="connsiteY54" fmla="*/ 1023962 h 3460544"/>
              <a:gd name="connsiteX55" fmla="*/ 2357732 w 9208330"/>
              <a:gd name="connsiteY55" fmla="*/ 1023962 h 3460544"/>
              <a:gd name="connsiteX56" fmla="*/ 8283 w 9208330"/>
              <a:gd name="connsiteY56" fmla="*/ 7077 h 3460544"/>
              <a:gd name="connsiteX57" fmla="*/ 1025166 w 9208330"/>
              <a:gd name="connsiteY57" fmla="*/ 7077 h 3460544"/>
              <a:gd name="connsiteX58" fmla="*/ 1025166 w 9208330"/>
              <a:gd name="connsiteY58" fmla="*/ 1023962 h 3460544"/>
              <a:gd name="connsiteX59" fmla="*/ 8283 w 9208330"/>
              <a:gd name="connsiteY59" fmla="*/ 1023962 h 3460544"/>
              <a:gd name="connsiteX60" fmla="*/ 3496570 w 9208330"/>
              <a:gd name="connsiteY60" fmla="*/ 2457 h 3460544"/>
              <a:gd name="connsiteX61" fmla="*/ 4524435 w 9208330"/>
              <a:gd name="connsiteY61" fmla="*/ 2457 h 3460544"/>
              <a:gd name="connsiteX62" fmla="*/ 4524435 w 9208330"/>
              <a:gd name="connsiteY62" fmla="*/ 1030322 h 3460544"/>
              <a:gd name="connsiteX63" fmla="*/ 3496570 w 9208330"/>
              <a:gd name="connsiteY63" fmla="*/ 1030322 h 3460544"/>
              <a:gd name="connsiteX64" fmla="*/ 4659070 w 9208330"/>
              <a:gd name="connsiteY64" fmla="*/ 0 h 3460544"/>
              <a:gd name="connsiteX65" fmla="*/ 5708174 w 9208330"/>
              <a:gd name="connsiteY65" fmla="*/ 0 h 3460544"/>
              <a:gd name="connsiteX66" fmla="*/ 5708174 w 9208330"/>
              <a:gd name="connsiteY66" fmla="*/ 1049104 h 3460544"/>
              <a:gd name="connsiteX67" fmla="*/ 4659070 w 9208330"/>
              <a:gd name="connsiteY67" fmla="*/ 1049104 h 3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208330" h="3460544">
                <a:moveTo>
                  <a:pt x="8188748" y="2418516"/>
                </a:moveTo>
                <a:lnTo>
                  <a:pt x="9205631" y="2418516"/>
                </a:lnTo>
                <a:lnTo>
                  <a:pt x="9205631" y="3435401"/>
                </a:lnTo>
                <a:lnTo>
                  <a:pt x="8188748" y="3435401"/>
                </a:lnTo>
                <a:close/>
                <a:moveTo>
                  <a:pt x="7047212" y="2418516"/>
                </a:moveTo>
                <a:lnTo>
                  <a:pt x="8064095" y="2418516"/>
                </a:lnTo>
                <a:lnTo>
                  <a:pt x="8064095" y="3435401"/>
                </a:lnTo>
                <a:lnTo>
                  <a:pt x="7047212" y="3435401"/>
                </a:lnTo>
                <a:close/>
                <a:moveTo>
                  <a:pt x="2357732" y="2418516"/>
                </a:moveTo>
                <a:lnTo>
                  <a:pt x="3374614" y="2418516"/>
                </a:lnTo>
                <a:lnTo>
                  <a:pt x="3374614" y="3435401"/>
                </a:lnTo>
                <a:lnTo>
                  <a:pt x="2357732" y="3435401"/>
                </a:lnTo>
                <a:close/>
                <a:moveTo>
                  <a:pt x="8282" y="2418516"/>
                </a:moveTo>
                <a:lnTo>
                  <a:pt x="1025165" y="2418516"/>
                </a:lnTo>
                <a:lnTo>
                  <a:pt x="1025165" y="3435401"/>
                </a:lnTo>
                <a:lnTo>
                  <a:pt x="8282" y="3435401"/>
                </a:lnTo>
                <a:close/>
                <a:moveTo>
                  <a:pt x="3496570" y="2413895"/>
                </a:moveTo>
                <a:lnTo>
                  <a:pt x="4524435" y="2413895"/>
                </a:lnTo>
                <a:lnTo>
                  <a:pt x="4524435" y="3441760"/>
                </a:lnTo>
                <a:lnTo>
                  <a:pt x="3496570" y="3441760"/>
                </a:lnTo>
                <a:close/>
                <a:moveTo>
                  <a:pt x="4659070" y="2411440"/>
                </a:moveTo>
                <a:lnTo>
                  <a:pt x="5708174" y="2411440"/>
                </a:lnTo>
                <a:lnTo>
                  <a:pt x="5708174" y="3460544"/>
                </a:lnTo>
                <a:lnTo>
                  <a:pt x="4659070" y="3460544"/>
                </a:lnTo>
                <a:close/>
                <a:moveTo>
                  <a:pt x="8180465" y="1199161"/>
                </a:moveTo>
                <a:lnTo>
                  <a:pt x="9208330" y="1199161"/>
                </a:lnTo>
                <a:lnTo>
                  <a:pt x="9208330" y="2227026"/>
                </a:lnTo>
                <a:lnTo>
                  <a:pt x="8180465" y="2227026"/>
                </a:lnTo>
                <a:close/>
                <a:moveTo>
                  <a:pt x="7038929" y="1199161"/>
                </a:moveTo>
                <a:lnTo>
                  <a:pt x="8066794" y="1199161"/>
                </a:lnTo>
                <a:lnTo>
                  <a:pt x="8066794" y="2227026"/>
                </a:lnTo>
                <a:lnTo>
                  <a:pt x="7038929" y="2227026"/>
                </a:lnTo>
                <a:close/>
                <a:moveTo>
                  <a:pt x="0" y="1199161"/>
                </a:moveTo>
                <a:lnTo>
                  <a:pt x="1027864" y="1199161"/>
                </a:lnTo>
                <a:lnTo>
                  <a:pt x="1027864" y="2227026"/>
                </a:lnTo>
                <a:lnTo>
                  <a:pt x="0" y="2227026"/>
                </a:lnTo>
                <a:close/>
                <a:moveTo>
                  <a:pt x="5855184" y="1196704"/>
                </a:moveTo>
                <a:lnTo>
                  <a:pt x="6904288" y="1196704"/>
                </a:lnTo>
                <a:lnTo>
                  <a:pt x="6904288" y="2245808"/>
                </a:lnTo>
                <a:lnTo>
                  <a:pt x="5855184" y="2245808"/>
                </a:lnTo>
                <a:close/>
                <a:moveTo>
                  <a:pt x="1165704" y="1196704"/>
                </a:moveTo>
                <a:lnTo>
                  <a:pt x="2214808" y="1196704"/>
                </a:lnTo>
                <a:lnTo>
                  <a:pt x="2214808" y="2245808"/>
                </a:lnTo>
                <a:lnTo>
                  <a:pt x="1165704" y="2245808"/>
                </a:lnTo>
                <a:close/>
                <a:moveTo>
                  <a:pt x="8188748" y="7077"/>
                </a:moveTo>
                <a:lnTo>
                  <a:pt x="9205631" y="7077"/>
                </a:lnTo>
                <a:lnTo>
                  <a:pt x="9205631" y="1023962"/>
                </a:lnTo>
                <a:lnTo>
                  <a:pt x="8188748" y="1023962"/>
                </a:lnTo>
                <a:close/>
                <a:moveTo>
                  <a:pt x="7047212" y="7077"/>
                </a:moveTo>
                <a:lnTo>
                  <a:pt x="8064095" y="7077"/>
                </a:lnTo>
                <a:lnTo>
                  <a:pt x="8064095" y="1023962"/>
                </a:lnTo>
                <a:lnTo>
                  <a:pt x="7047212" y="1023962"/>
                </a:lnTo>
                <a:close/>
                <a:moveTo>
                  <a:pt x="2357732" y="7077"/>
                </a:moveTo>
                <a:lnTo>
                  <a:pt x="3374614" y="7077"/>
                </a:lnTo>
                <a:lnTo>
                  <a:pt x="3374614" y="1023962"/>
                </a:lnTo>
                <a:lnTo>
                  <a:pt x="2357732" y="1023962"/>
                </a:lnTo>
                <a:close/>
                <a:moveTo>
                  <a:pt x="8283" y="7077"/>
                </a:moveTo>
                <a:lnTo>
                  <a:pt x="1025166" y="7077"/>
                </a:lnTo>
                <a:lnTo>
                  <a:pt x="1025166" y="1023962"/>
                </a:lnTo>
                <a:lnTo>
                  <a:pt x="8283" y="1023962"/>
                </a:lnTo>
                <a:close/>
                <a:moveTo>
                  <a:pt x="3496570" y="2457"/>
                </a:moveTo>
                <a:lnTo>
                  <a:pt x="4524435" y="2457"/>
                </a:lnTo>
                <a:lnTo>
                  <a:pt x="4524435" y="1030322"/>
                </a:lnTo>
                <a:lnTo>
                  <a:pt x="3496570" y="1030322"/>
                </a:lnTo>
                <a:close/>
                <a:moveTo>
                  <a:pt x="4659070" y="0"/>
                </a:moveTo>
                <a:lnTo>
                  <a:pt x="5708174" y="0"/>
                </a:lnTo>
                <a:lnTo>
                  <a:pt x="5708174" y="1049104"/>
                </a:lnTo>
                <a:lnTo>
                  <a:pt x="4659070" y="1049104"/>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946871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8_Title Only">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7100301-03D9-4583-A591-680E7DE1CC78}"/>
              </a:ext>
            </a:extLst>
          </p:cNvPr>
          <p:cNvSpPr>
            <a:spLocks noGrp="1"/>
          </p:cNvSpPr>
          <p:nvPr>
            <p:ph type="pic" sz="quarter" idx="19"/>
          </p:nvPr>
        </p:nvSpPr>
        <p:spPr>
          <a:xfrm>
            <a:off x="8191500" y="3847034"/>
            <a:ext cx="2095500" cy="1790700"/>
          </a:xfrm>
          <a:custGeom>
            <a:avLst/>
            <a:gdLst>
              <a:gd name="connsiteX0" fmla="*/ 0 w 2095500"/>
              <a:gd name="connsiteY0" fmla="*/ 0 h 1790700"/>
              <a:gd name="connsiteX1" fmla="*/ 2095500 w 2095500"/>
              <a:gd name="connsiteY1" fmla="*/ 0 h 1790700"/>
              <a:gd name="connsiteX2" fmla="*/ 2095500 w 2095500"/>
              <a:gd name="connsiteY2" fmla="*/ 1790700 h 1790700"/>
              <a:gd name="connsiteX3" fmla="*/ 0 w 20955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2095500" h="1790700">
                <a:moveTo>
                  <a:pt x="0" y="0"/>
                </a:moveTo>
                <a:lnTo>
                  <a:pt x="2095500" y="0"/>
                </a:lnTo>
                <a:lnTo>
                  <a:pt x="2095500" y="1790700"/>
                </a:lnTo>
                <a:lnTo>
                  <a:pt x="0" y="1790700"/>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3E85CC23-9054-4259-9F79-42AA04C2207F}"/>
              </a:ext>
            </a:extLst>
          </p:cNvPr>
          <p:cNvSpPr>
            <a:spLocks noGrp="1"/>
          </p:cNvSpPr>
          <p:nvPr>
            <p:ph type="pic" sz="quarter" idx="18"/>
          </p:nvPr>
        </p:nvSpPr>
        <p:spPr>
          <a:xfrm>
            <a:off x="4000500" y="3847034"/>
            <a:ext cx="2095500" cy="1790700"/>
          </a:xfrm>
          <a:custGeom>
            <a:avLst/>
            <a:gdLst>
              <a:gd name="connsiteX0" fmla="*/ 0 w 2095500"/>
              <a:gd name="connsiteY0" fmla="*/ 0 h 1790700"/>
              <a:gd name="connsiteX1" fmla="*/ 2095500 w 2095500"/>
              <a:gd name="connsiteY1" fmla="*/ 0 h 1790700"/>
              <a:gd name="connsiteX2" fmla="*/ 2095500 w 2095500"/>
              <a:gd name="connsiteY2" fmla="*/ 1790700 h 1790700"/>
              <a:gd name="connsiteX3" fmla="*/ 0 w 20955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2095500" h="1790700">
                <a:moveTo>
                  <a:pt x="0" y="0"/>
                </a:moveTo>
                <a:lnTo>
                  <a:pt x="2095500" y="0"/>
                </a:lnTo>
                <a:lnTo>
                  <a:pt x="2095500" y="1790700"/>
                </a:lnTo>
                <a:lnTo>
                  <a:pt x="0" y="1790700"/>
                </a:lnTo>
                <a:close/>
              </a:path>
            </a:pathLst>
          </a:custGeom>
        </p:spPr>
        <p:txBody>
          <a:bodyPr wrap="square">
            <a:noAutofit/>
          </a:bodyPr>
          <a:lstStyle/>
          <a:p>
            <a:endParaRPr lang="en-US" dirty="0"/>
          </a:p>
        </p:txBody>
      </p:sp>
      <p:sp>
        <p:nvSpPr>
          <p:cNvPr id="13" name="Picture Placeholder 12">
            <a:extLst>
              <a:ext uri="{FF2B5EF4-FFF2-40B4-BE49-F238E27FC236}">
                <a16:creationId xmlns:a16="http://schemas.microsoft.com/office/drawing/2014/main" id="{A81EAE37-BE29-4904-A9B6-5F19BA69CD6F}"/>
              </a:ext>
            </a:extLst>
          </p:cNvPr>
          <p:cNvSpPr>
            <a:spLocks noGrp="1"/>
          </p:cNvSpPr>
          <p:nvPr>
            <p:ph type="pic" sz="quarter" idx="17"/>
          </p:nvPr>
        </p:nvSpPr>
        <p:spPr>
          <a:xfrm>
            <a:off x="6096000" y="2056334"/>
            <a:ext cx="2095500" cy="1790700"/>
          </a:xfrm>
          <a:custGeom>
            <a:avLst/>
            <a:gdLst>
              <a:gd name="connsiteX0" fmla="*/ 0 w 2095500"/>
              <a:gd name="connsiteY0" fmla="*/ 0 h 1790700"/>
              <a:gd name="connsiteX1" fmla="*/ 2095500 w 2095500"/>
              <a:gd name="connsiteY1" fmla="*/ 0 h 1790700"/>
              <a:gd name="connsiteX2" fmla="*/ 2095500 w 2095500"/>
              <a:gd name="connsiteY2" fmla="*/ 1790700 h 1790700"/>
              <a:gd name="connsiteX3" fmla="*/ 0 w 20955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2095500" h="1790700">
                <a:moveTo>
                  <a:pt x="0" y="0"/>
                </a:moveTo>
                <a:lnTo>
                  <a:pt x="2095500" y="0"/>
                </a:lnTo>
                <a:lnTo>
                  <a:pt x="2095500" y="1790700"/>
                </a:lnTo>
                <a:lnTo>
                  <a:pt x="0" y="1790700"/>
                </a:lnTo>
                <a:close/>
              </a:path>
            </a:pathLst>
          </a:custGeom>
        </p:spPr>
        <p:txBody>
          <a:bodyPr wrap="square">
            <a:noAutofit/>
          </a:bodyPr>
          <a:lstStyle/>
          <a:p>
            <a:endParaRPr lang="en-US" dirty="0"/>
          </a:p>
        </p:txBody>
      </p:sp>
      <p:sp>
        <p:nvSpPr>
          <p:cNvPr id="11" name="Picture Placeholder 10">
            <a:extLst>
              <a:ext uri="{FF2B5EF4-FFF2-40B4-BE49-F238E27FC236}">
                <a16:creationId xmlns:a16="http://schemas.microsoft.com/office/drawing/2014/main" id="{5047A0C7-713D-4E98-AEF3-A419029B9275}"/>
              </a:ext>
            </a:extLst>
          </p:cNvPr>
          <p:cNvSpPr>
            <a:spLocks noGrp="1"/>
          </p:cNvSpPr>
          <p:nvPr>
            <p:ph type="pic" sz="quarter" idx="16"/>
          </p:nvPr>
        </p:nvSpPr>
        <p:spPr>
          <a:xfrm>
            <a:off x="1905000" y="2056334"/>
            <a:ext cx="2095500" cy="1790700"/>
          </a:xfrm>
          <a:custGeom>
            <a:avLst/>
            <a:gdLst>
              <a:gd name="connsiteX0" fmla="*/ 0 w 2095500"/>
              <a:gd name="connsiteY0" fmla="*/ 0 h 1790700"/>
              <a:gd name="connsiteX1" fmla="*/ 2095500 w 2095500"/>
              <a:gd name="connsiteY1" fmla="*/ 0 h 1790700"/>
              <a:gd name="connsiteX2" fmla="*/ 2095500 w 2095500"/>
              <a:gd name="connsiteY2" fmla="*/ 1790700 h 1790700"/>
              <a:gd name="connsiteX3" fmla="*/ 0 w 20955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2095500" h="1790700">
                <a:moveTo>
                  <a:pt x="0" y="0"/>
                </a:moveTo>
                <a:lnTo>
                  <a:pt x="2095500" y="0"/>
                </a:lnTo>
                <a:lnTo>
                  <a:pt x="2095500" y="1790700"/>
                </a:lnTo>
                <a:lnTo>
                  <a:pt x="0" y="17907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42292198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5F5F1FF-FE32-4555-9416-96BEA0B7B9EC}"/>
              </a:ext>
            </a:extLst>
          </p:cNvPr>
          <p:cNvSpPr>
            <a:spLocks noGrp="1"/>
          </p:cNvSpPr>
          <p:nvPr>
            <p:ph type="pic" sz="quarter" idx="17"/>
          </p:nvPr>
        </p:nvSpPr>
        <p:spPr>
          <a:xfrm>
            <a:off x="6096000" y="1954707"/>
            <a:ext cx="6096000" cy="2278740"/>
          </a:xfrm>
          <a:custGeom>
            <a:avLst/>
            <a:gdLst>
              <a:gd name="connsiteX0" fmla="*/ 0 w 6096000"/>
              <a:gd name="connsiteY0" fmla="*/ 0 h 2278740"/>
              <a:gd name="connsiteX1" fmla="*/ 6096000 w 6096000"/>
              <a:gd name="connsiteY1" fmla="*/ 0 h 2278740"/>
              <a:gd name="connsiteX2" fmla="*/ 6096000 w 6096000"/>
              <a:gd name="connsiteY2" fmla="*/ 2278740 h 2278740"/>
              <a:gd name="connsiteX3" fmla="*/ 0 w 6096000"/>
              <a:gd name="connsiteY3" fmla="*/ 2278740 h 2278740"/>
            </a:gdLst>
            <a:ahLst/>
            <a:cxnLst>
              <a:cxn ang="0">
                <a:pos x="connsiteX0" y="connsiteY0"/>
              </a:cxn>
              <a:cxn ang="0">
                <a:pos x="connsiteX1" y="connsiteY1"/>
              </a:cxn>
              <a:cxn ang="0">
                <a:pos x="connsiteX2" y="connsiteY2"/>
              </a:cxn>
              <a:cxn ang="0">
                <a:pos x="connsiteX3" y="connsiteY3"/>
              </a:cxn>
            </a:cxnLst>
            <a:rect l="l" t="t" r="r" b="b"/>
            <a:pathLst>
              <a:path w="6096000" h="2278740">
                <a:moveTo>
                  <a:pt x="0" y="0"/>
                </a:moveTo>
                <a:lnTo>
                  <a:pt x="6096000" y="0"/>
                </a:lnTo>
                <a:lnTo>
                  <a:pt x="6096000" y="2278740"/>
                </a:lnTo>
                <a:lnTo>
                  <a:pt x="0" y="2278740"/>
                </a:ln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D3613EAF-226F-41EB-99A4-D42FCB088847}"/>
              </a:ext>
            </a:extLst>
          </p:cNvPr>
          <p:cNvSpPr>
            <a:spLocks noGrp="1"/>
          </p:cNvSpPr>
          <p:nvPr>
            <p:ph type="pic" sz="quarter" idx="16"/>
          </p:nvPr>
        </p:nvSpPr>
        <p:spPr>
          <a:xfrm>
            <a:off x="0" y="1954707"/>
            <a:ext cx="6096000" cy="2278740"/>
          </a:xfrm>
          <a:custGeom>
            <a:avLst/>
            <a:gdLst>
              <a:gd name="connsiteX0" fmla="*/ 0 w 6096000"/>
              <a:gd name="connsiteY0" fmla="*/ 0 h 2278740"/>
              <a:gd name="connsiteX1" fmla="*/ 6096000 w 6096000"/>
              <a:gd name="connsiteY1" fmla="*/ 0 h 2278740"/>
              <a:gd name="connsiteX2" fmla="*/ 6096000 w 6096000"/>
              <a:gd name="connsiteY2" fmla="*/ 2278740 h 2278740"/>
              <a:gd name="connsiteX3" fmla="*/ 0 w 6096000"/>
              <a:gd name="connsiteY3" fmla="*/ 2278740 h 2278740"/>
            </a:gdLst>
            <a:ahLst/>
            <a:cxnLst>
              <a:cxn ang="0">
                <a:pos x="connsiteX0" y="connsiteY0"/>
              </a:cxn>
              <a:cxn ang="0">
                <a:pos x="connsiteX1" y="connsiteY1"/>
              </a:cxn>
              <a:cxn ang="0">
                <a:pos x="connsiteX2" y="connsiteY2"/>
              </a:cxn>
              <a:cxn ang="0">
                <a:pos x="connsiteX3" y="connsiteY3"/>
              </a:cxn>
            </a:cxnLst>
            <a:rect l="l" t="t" r="r" b="b"/>
            <a:pathLst>
              <a:path w="6096000" h="2278740">
                <a:moveTo>
                  <a:pt x="0" y="0"/>
                </a:moveTo>
                <a:lnTo>
                  <a:pt x="6096000" y="0"/>
                </a:lnTo>
                <a:lnTo>
                  <a:pt x="6096000" y="2278740"/>
                </a:lnTo>
                <a:lnTo>
                  <a:pt x="0" y="227874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499217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6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21A45A-DAE1-47BF-B7C2-45C09202CC0E}"/>
              </a:ext>
            </a:extLst>
          </p:cNvPr>
          <p:cNvSpPr>
            <a:spLocks noGrp="1"/>
          </p:cNvSpPr>
          <p:nvPr>
            <p:ph type="pic" sz="quarter" idx="16"/>
          </p:nvPr>
        </p:nvSpPr>
        <p:spPr>
          <a:xfrm>
            <a:off x="3418080" y="2566129"/>
            <a:ext cx="2006113" cy="2045174"/>
          </a:xfrm>
          <a:custGeom>
            <a:avLst/>
            <a:gdLst>
              <a:gd name="connsiteX0" fmla="*/ 929534 w 2006113"/>
              <a:gd name="connsiteY0" fmla="*/ 0 h 2045174"/>
              <a:gd name="connsiteX1" fmla="*/ 1024063 w 2006113"/>
              <a:gd name="connsiteY1" fmla="*/ 0 h 2045174"/>
              <a:gd name="connsiteX2" fmla="*/ 1123844 w 2006113"/>
              <a:gd name="connsiteY2" fmla="*/ 5244 h 2045174"/>
              <a:gd name="connsiteX3" fmla="*/ 1228876 w 2006113"/>
              <a:gd name="connsiteY3" fmla="*/ 26220 h 2045174"/>
              <a:gd name="connsiteX4" fmla="*/ 1323405 w 2006113"/>
              <a:gd name="connsiteY4" fmla="*/ 57685 h 2045174"/>
              <a:gd name="connsiteX5" fmla="*/ 1417933 w 2006113"/>
              <a:gd name="connsiteY5" fmla="*/ 99637 h 2045174"/>
              <a:gd name="connsiteX6" fmla="*/ 1512462 w 2006113"/>
              <a:gd name="connsiteY6" fmla="*/ 141589 h 2045174"/>
              <a:gd name="connsiteX7" fmla="*/ 1596488 w 2006113"/>
              <a:gd name="connsiteY7" fmla="*/ 204518 h 2045174"/>
              <a:gd name="connsiteX8" fmla="*/ 1670011 w 2006113"/>
              <a:gd name="connsiteY8" fmla="*/ 272690 h 2045174"/>
              <a:gd name="connsiteX9" fmla="*/ 1743533 w 2006113"/>
              <a:gd name="connsiteY9" fmla="*/ 340862 h 2045174"/>
              <a:gd name="connsiteX10" fmla="*/ 1801301 w 2006113"/>
              <a:gd name="connsiteY10" fmla="*/ 419523 h 2045174"/>
              <a:gd name="connsiteX11" fmla="*/ 1859068 w 2006113"/>
              <a:gd name="connsiteY11" fmla="*/ 503428 h 2045174"/>
              <a:gd name="connsiteX12" fmla="*/ 1906333 w 2006113"/>
              <a:gd name="connsiteY12" fmla="*/ 587332 h 2045174"/>
              <a:gd name="connsiteX13" fmla="*/ 1943094 w 2006113"/>
              <a:gd name="connsiteY13" fmla="*/ 681725 h 2045174"/>
              <a:gd name="connsiteX14" fmla="*/ 1969352 w 2006113"/>
              <a:gd name="connsiteY14" fmla="*/ 770873 h 2045174"/>
              <a:gd name="connsiteX15" fmla="*/ 1995610 w 2006113"/>
              <a:gd name="connsiteY15" fmla="*/ 875754 h 2045174"/>
              <a:gd name="connsiteX16" fmla="*/ 2006113 w 2006113"/>
              <a:gd name="connsiteY16" fmla="*/ 970147 h 2045174"/>
              <a:gd name="connsiteX17" fmla="*/ 2006113 w 2006113"/>
              <a:gd name="connsiteY17" fmla="*/ 1069784 h 2045174"/>
              <a:gd name="connsiteX18" fmla="*/ 2000862 w 2006113"/>
              <a:gd name="connsiteY18" fmla="*/ 1169420 h 2045174"/>
              <a:gd name="connsiteX19" fmla="*/ 1979855 w 2006113"/>
              <a:gd name="connsiteY19" fmla="*/ 1269057 h 2045174"/>
              <a:gd name="connsiteX20" fmla="*/ 1953597 w 2006113"/>
              <a:gd name="connsiteY20" fmla="*/ 1363450 h 2045174"/>
              <a:gd name="connsiteX21" fmla="*/ 1916836 w 2006113"/>
              <a:gd name="connsiteY21" fmla="*/ 1463086 h 2045174"/>
              <a:gd name="connsiteX22" fmla="*/ 1864320 w 2006113"/>
              <a:gd name="connsiteY22" fmla="*/ 1557479 h 2045174"/>
              <a:gd name="connsiteX23" fmla="*/ 1811804 w 2006113"/>
              <a:gd name="connsiteY23" fmla="*/ 1641383 h 2045174"/>
              <a:gd name="connsiteX24" fmla="*/ 1748785 w 2006113"/>
              <a:gd name="connsiteY24" fmla="*/ 1720044 h 2045174"/>
              <a:gd name="connsiteX25" fmla="*/ 1680514 w 2006113"/>
              <a:gd name="connsiteY25" fmla="*/ 1788216 h 2045174"/>
              <a:gd name="connsiteX26" fmla="*/ 1601740 w 2006113"/>
              <a:gd name="connsiteY26" fmla="*/ 1851145 h 2045174"/>
              <a:gd name="connsiteX27" fmla="*/ 1522966 w 2006113"/>
              <a:gd name="connsiteY27" fmla="*/ 1903585 h 2045174"/>
              <a:gd name="connsiteX28" fmla="*/ 1433688 w 2006113"/>
              <a:gd name="connsiteY28" fmla="*/ 1950782 h 2045174"/>
              <a:gd name="connsiteX29" fmla="*/ 1349663 w 2006113"/>
              <a:gd name="connsiteY29" fmla="*/ 1987490 h 2045174"/>
              <a:gd name="connsiteX30" fmla="*/ 1260385 w 2006113"/>
              <a:gd name="connsiteY30" fmla="*/ 2013710 h 2045174"/>
              <a:gd name="connsiteX31" fmla="*/ 1165856 w 2006113"/>
              <a:gd name="connsiteY31" fmla="*/ 2034686 h 2045174"/>
              <a:gd name="connsiteX32" fmla="*/ 1071328 w 2006113"/>
              <a:gd name="connsiteY32" fmla="*/ 2045174 h 2045174"/>
              <a:gd name="connsiteX33" fmla="*/ 971547 w 2006113"/>
              <a:gd name="connsiteY33" fmla="*/ 2045174 h 2045174"/>
              <a:gd name="connsiteX34" fmla="*/ 877018 w 2006113"/>
              <a:gd name="connsiteY34" fmla="*/ 2034686 h 2045174"/>
              <a:gd name="connsiteX35" fmla="*/ 777238 w 2006113"/>
              <a:gd name="connsiteY35" fmla="*/ 2013710 h 2045174"/>
              <a:gd name="connsiteX36" fmla="*/ 682709 w 2006113"/>
              <a:gd name="connsiteY36" fmla="*/ 1987490 h 2045174"/>
              <a:gd name="connsiteX37" fmla="*/ 582928 w 2006113"/>
              <a:gd name="connsiteY37" fmla="*/ 1945538 h 2045174"/>
              <a:gd name="connsiteX38" fmla="*/ 493651 w 2006113"/>
              <a:gd name="connsiteY38" fmla="*/ 1898341 h 2045174"/>
              <a:gd name="connsiteX39" fmla="*/ 409625 w 2006113"/>
              <a:gd name="connsiteY39" fmla="*/ 1840657 h 2045174"/>
              <a:gd name="connsiteX40" fmla="*/ 330851 w 2006113"/>
              <a:gd name="connsiteY40" fmla="*/ 1777728 h 2045174"/>
              <a:gd name="connsiteX41" fmla="*/ 262580 w 2006113"/>
              <a:gd name="connsiteY41" fmla="*/ 1699068 h 2045174"/>
              <a:gd name="connsiteX42" fmla="*/ 199561 w 2006113"/>
              <a:gd name="connsiteY42" fmla="*/ 1625651 h 2045174"/>
              <a:gd name="connsiteX43" fmla="*/ 141794 w 2006113"/>
              <a:gd name="connsiteY43" fmla="*/ 1541747 h 2045174"/>
              <a:gd name="connsiteX44" fmla="*/ 94529 w 2006113"/>
              <a:gd name="connsiteY44" fmla="*/ 1457842 h 2045174"/>
              <a:gd name="connsiteX45" fmla="*/ 63019 w 2006113"/>
              <a:gd name="connsiteY45" fmla="*/ 1363450 h 2045174"/>
              <a:gd name="connsiteX46" fmla="*/ 31510 w 2006113"/>
              <a:gd name="connsiteY46" fmla="*/ 1274301 h 2045174"/>
              <a:gd name="connsiteX47" fmla="*/ 10503 w 2006113"/>
              <a:gd name="connsiteY47" fmla="*/ 1179908 h 2045174"/>
              <a:gd name="connsiteX48" fmla="*/ 0 w 2006113"/>
              <a:gd name="connsiteY48" fmla="*/ 1075028 h 2045174"/>
              <a:gd name="connsiteX49" fmla="*/ 0 w 2006113"/>
              <a:gd name="connsiteY49" fmla="*/ 980635 h 2045174"/>
              <a:gd name="connsiteX50" fmla="*/ 5252 w 2006113"/>
              <a:gd name="connsiteY50" fmla="*/ 875754 h 2045174"/>
              <a:gd name="connsiteX51" fmla="*/ 15755 w 2006113"/>
              <a:gd name="connsiteY51" fmla="*/ 776117 h 2045174"/>
              <a:gd name="connsiteX52" fmla="*/ 47265 w 2006113"/>
              <a:gd name="connsiteY52" fmla="*/ 681725 h 2045174"/>
              <a:gd name="connsiteX53" fmla="*/ 89277 w 2006113"/>
              <a:gd name="connsiteY53" fmla="*/ 576844 h 2045174"/>
              <a:gd name="connsiteX54" fmla="*/ 131290 w 2006113"/>
              <a:gd name="connsiteY54" fmla="*/ 487695 h 2045174"/>
              <a:gd name="connsiteX55" fmla="*/ 183806 w 2006113"/>
              <a:gd name="connsiteY55" fmla="*/ 403791 h 2045174"/>
              <a:gd name="connsiteX56" fmla="*/ 246826 w 2006113"/>
              <a:gd name="connsiteY56" fmla="*/ 325130 h 2045174"/>
              <a:gd name="connsiteX57" fmla="*/ 320348 w 2006113"/>
              <a:gd name="connsiteY57" fmla="*/ 256958 h 2045174"/>
              <a:gd name="connsiteX58" fmla="*/ 393871 w 2006113"/>
              <a:gd name="connsiteY58" fmla="*/ 194029 h 2045174"/>
              <a:gd name="connsiteX59" fmla="*/ 477896 w 2006113"/>
              <a:gd name="connsiteY59" fmla="*/ 141589 h 2045174"/>
              <a:gd name="connsiteX60" fmla="*/ 561922 w 2006113"/>
              <a:gd name="connsiteY60" fmla="*/ 94393 h 2045174"/>
              <a:gd name="connsiteX61" fmla="*/ 645948 w 2006113"/>
              <a:gd name="connsiteY61" fmla="*/ 57685 h 2045174"/>
              <a:gd name="connsiteX62" fmla="*/ 740476 w 2006113"/>
              <a:gd name="connsiteY62" fmla="*/ 31464 h 2045174"/>
              <a:gd name="connsiteX63" fmla="*/ 829754 w 2006113"/>
              <a:gd name="connsiteY63" fmla="*/ 10488 h 20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006113" h="2045174">
                <a:moveTo>
                  <a:pt x="929534" y="0"/>
                </a:moveTo>
                <a:lnTo>
                  <a:pt x="1024063" y="0"/>
                </a:lnTo>
                <a:lnTo>
                  <a:pt x="1123844" y="5244"/>
                </a:lnTo>
                <a:lnTo>
                  <a:pt x="1228876" y="26220"/>
                </a:lnTo>
                <a:lnTo>
                  <a:pt x="1323405" y="57685"/>
                </a:lnTo>
                <a:lnTo>
                  <a:pt x="1417933" y="99637"/>
                </a:lnTo>
                <a:lnTo>
                  <a:pt x="1512462" y="141589"/>
                </a:lnTo>
                <a:lnTo>
                  <a:pt x="1596488" y="204518"/>
                </a:lnTo>
                <a:lnTo>
                  <a:pt x="1670011" y="272690"/>
                </a:lnTo>
                <a:lnTo>
                  <a:pt x="1743533" y="340862"/>
                </a:lnTo>
                <a:lnTo>
                  <a:pt x="1801301" y="419523"/>
                </a:lnTo>
                <a:lnTo>
                  <a:pt x="1859068" y="503428"/>
                </a:lnTo>
                <a:lnTo>
                  <a:pt x="1906333" y="587332"/>
                </a:lnTo>
                <a:lnTo>
                  <a:pt x="1943094" y="681725"/>
                </a:lnTo>
                <a:lnTo>
                  <a:pt x="1969352" y="770873"/>
                </a:lnTo>
                <a:lnTo>
                  <a:pt x="1995610" y="875754"/>
                </a:lnTo>
                <a:lnTo>
                  <a:pt x="2006113" y="970147"/>
                </a:lnTo>
                <a:lnTo>
                  <a:pt x="2006113" y="1069784"/>
                </a:lnTo>
                <a:lnTo>
                  <a:pt x="2000862" y="1169420"/>
                </a:lnTo>
                <a:lnTo>
                  <a:pt x="1979855" y="1269057"/>
                </a:lnTo>
                <a:lnTo>
                  <a:pt x="1953597" y="1363450"/>
                </a:lnTo>
                <a:lnTo>
                  <a:pt x="1916836" y="1463086"/>
                </a:lnTo>
                <a:lnTo>
                  <a:pt x="1864320" y="1557479"/>
                </a:lnTo>
                <a:lnTo>
                  <a:pt x="1811804" y="1641383"/>
                </a:lnTo>
                <a:lnTo>
                  <a:pt x="1748785" y="1720044"/>
                </a:lnTo>
                <a:lnTo>
                  <a:pt x="1680514" y="1788216"/>
                </a:lnTo>
                <a:lnTo>
                  <a:pt x="1601740" y="1851145"/>
                </a:lnTo>
                <a:lnTo>
                  <a:pt x="1522966" y="1903585"/>
                </a:lnTo>
                <a:lnTo>
                  <a:pt x="1433688" y="1950782"/>
                </a:lnTo>
                <a:lnTo>
                  <a:pt x="1349663" y="1987490"/>
                </a:lnTo>
                <a:lnTo>
                  <a:pt x="1260385" y="2013710"/>
                </a:lnTo>
                <a:lnTo>
                  <a:pt x="1165856" y="2034686"/>
                </a:lnTo>
                <a:lnTo>
                  <a:pt x="1071328" y="2045174"/>
                </a:lnTo>
                <a:lnTo>
                  <a:pt x="971547" y="2045174"/>
                </a:lnTo>
                <a:lnTo>
                  <a:pt x="877018" y="2034686"/>
                </a:lnTo>
                <a:lnTo>
                  <a:pt x="777238" y="2013710"/>
                </a:lnTo>
                <a:lnTo>
                  <a:pt x="682709" y="1987490"/>
                </a:lnTo>
                <a:lnTo>
                  <a:pt x="582928" y="1945538"/>
                </a:lnTo>
                <a:lnTo>
                  <a:pt x="493651" y="1898341"/>
                </a:lnTo>
                <a:lnTo>
                  <a:pt x="409625" y="1840657"/>
                </a:lnTo>
                <a:lnTo>
                  <a:pt x="330851" y="1777728"/>
                </a:lnTo>
                <a:lnTo>
                  <a:pt x="262580" y="1699068"/>
                </a:lnTo>
                <a:lnTo>
                  <a:pt x="199561" y="1625651"/>
                </a:lnTo>
                <a:lnTo>
                  <a:pt x="141794" y="1541747"/>
                </a:lnTo>
                <a:lnTo>
                  <a:pt x="94529" y="1457842"/>
                </a:lnTo>
                <a:lnTo>
                  <a:pt x="63019" y="1363450"/>
                </a:lnTo>
                <a:lnTo>
                  <a:pt x="31510" y="1274301"/>
                </a:lnTo>
                <a:lnTo>
                  <a:pt x="10503" y="1179908"/>
                </a:lnTo>
                <a:lnTo>
                  <a:pt x="0" y="1075028"/>
                </a:lnTo>
                <a:lnTo>
                  <a:pt x="0" y="980635"/>
                </a:lnTo>
                <a:lnTo>
                  <a:pt x="5252" y="875754"/>
                </a:lnTo>
                <a:lnTo>
                  <a:pt x="15755" y="776117"/>
                </a:lnTo>
                <a:lnTo>
                  <a:pt x="47265" y="681725"/>
                </a:lnTo>
                <a:lnTo>
                  <a:pt x="89277" y="576844"/>
                </a:lnTo>
                <a:lnTo>
                  <a:pt x="131290" y="487695"/>
                </a:lnTo>
                <a:lnTo>
                  <a:pt x="183806" y="403791"/>
                </a:lnTo>
                <a:lnTo>
                  <a:pt x="246826" y="325130"/>
                </a:lnTo>
                <a:lnTo>
                  <a:pt x="320348" y="256958"/>
                </a:lnTo>
                <a:lnTo>
                  <a:pt x="393871" y="194029"/>
                </a:lnTo>
                <a:lnTo>
                  <a:pt x="477896" y="141589"/>
                </a:lnTo>
                <a:lnTo>
                  <a:pt x="561922" y="94393"/>
                </a:lnTo>
                <a:lnTo>
                  <a:pt x="645948" y="57685"/>
                </a:lnTo>
                <a:lnTo>
                  <a:pt x="740476" y="31464"/>
                </a:lnTo>
                <a:lnTo>
                  <a:pt x="829754" y="1048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307192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6DD49B-8449-4368-ACF9-CAFE5F914006}" type="datetimeFigureOut">
              <a:rPr lang="en-US" smtClean="0"/>
              <a:t>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0106687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E7442A7-3745-4D70-8A9C-E31E1363B4B8}"/>
              </a:ext>
            </a:extLst>
          </p:cNvPr>
          <p:cNvSpPr>
            <a:spLocks noGrp="1"/>
          </p:cNvSpPr>
          <p:nvPr>
            <p:ph type="pic" sz="quarter" idx="17"/>
          </p:nvPr>
        </p:nvSpPr>
        <p:spPr>
          <a:xfrm>
            <a:off x="4980527" y="1618659"/>
            <a:ext cx="7211479" cy="2573076"/>
          </a:xfrm>
          <a:custGeom>
            <a:avLst/>
            <a:gdLst>
              <a:gd name="connsiteX0" fmla="*/ 0 w 7211479"/>
              <a:gd name="connsiteY0" fmla="*/ 0 h 2573076"/>
              <a:gd name="connsiteX1" fmla="*/ 7211479 w 7211479"/>
              <a:gd name="connsiteY1" fmla="*/ 0 h 2573076"/>
              <a:gd name="connsiteX2" fmla="*/ 7211479 w 7211479"/>
              <a:gd name="connsiteY2" fmla="*/ 2573076 h 2573076"/>
              <a:gd name="connsiteX3" fmla="*/ 0 w 7211479"/>
              <a:gd name="connsiteY3" fmla="*/ 2573076 h 2573076"/>
            </a:gdLst>
            <a:ahLst/>
            <a:cxnLst>
              <a:cxn ang="0">
                <a:pos x="connsiteX0" y="connsiteY0"/>
              </a:cxn>
              <a:cxn ang="0">
                <a:pos x="connsiteX1" y="connsiteY1"/>
              </a:cxn>
              <a:cxn ang="0">
                <a:pos x="connsiteX2" y="connsiteY2"/>
              </a:cxn>
              <a:cxn ang="0">
                <a:pos x="connsiteX3" y="connsiteY3"/>
              </a:cxn>
            </a:cxnLst>
            <a:rect l="l" t="t" r="r" b="b"/>
            <a:pathLst>
              <a:path w="7211479" h="2573076">
                <a:moveTo>
                  <a:pt x="0" y="0"/>
                </a:moveTo>
                <a:lnTo>
                  <a:pt x="7211479" y="0"/>
                </a:lnTo>
                <a:lnTo>
                  <a:pt x="7211479" y="2573076"/>
                </a:lnTo>
                <a:lnTo>
                  <a:pt x="0" y="2573076"/>
                </a:ln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B944DC83-38D4-4887-A992-200E92C91E5C}"/>
              </a:ext>
            </a:extLst>
          </p:cNvPr>
          <p:cNvSpPr>
            <a:spLocks noGrp="1"/>
          </p:cNvSpPr>
          <p:nvPr>
            <p:ph type="pic" sz="quarter" idx="16"/>
          </p:nvPr>
        </p:nvSpPr>
        <p:spPr>
          <a:xfrm>
            <a:off x="0" y="1618659"/>
            <a:ext cx="4980520" cy="2573076"/>
          </a:xfrm>
          <a:custGeom>
            <a:avLst/>
            <a:gdLst>
              <a:gd name="connsiteX0" fmla="*/ 0 w 4980520"/>
              <a:gd name="connsiteY0" fmla="*/ 0 h 2573076"/>
              <a:gd name="connsiteX1" fmla="*/ 4980520 w 4980520"/>
              <a:gd name="connsiteY1" fmla="*/ 0 h 2573076"/>
              <a:gd name="connsiteX2" fmla="*/ 4980520 w 4980520"/>
              <a:gd name="connsiteY2" fmla="*/ 2573076 h 2573076"/>
              <a:gd name="connsiteX3" fmla="*/ 0 w 4980520"/>
              <a:gd name="connsiteY3" fmla="*/ 2573076 h 2573076"/>
            </a:gdLst>
            <a:ahLst/>
            <a:cxnLst>
              <a:cxn ang="0">
                <a:pos x="connsiteX0" y="connsiteY0"/>
              </a:cxn>
              <a:cxn ang="0">
                <a:pos x="connsiteX1" y="connsiteY1"/>
              </a:cxn>
              <a:cxn ang="0">
                <a:pos x="connsiteX2" y="connsiteY2"/>
              </a:cxn>
              <a:cxn ang="0">
                <a:pos x="connsiteX3" y="connsiteY3"/>
              </a:cxn>
            </a:cxnLst>
            <a:rect l="l" t="t" r="r" b="b"/>
            <a:pathLst>
              <a:path w="4980520" h="2573076">
                <a:moveTo>
                  <a:pt x="0" y="0"/>
                </a:moveTo>
                <a:lnTo>
                  <a:pt x="4980520" y="0"/>
                </a:lnTo>
                <a:lnTo>
                  <a:pt x="4980520" y="2573076"/>
                </a:lnTo>
                <a:lnTo>
                  <a:pt x="0" y="2573076"/>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7772141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4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22840E-C42D-4DDD-B596-22A54876CD0D}"/>
              </a:ext>
            </a:extLst>
          </p:cNvPr>
          <p:cNvSpPr/>
          <p:nvPr userDrawn="1"/>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2EBF70E-8E72-4D66-A3D8-1E7D3BD44647}"/>
              </a:ext>
            </a:extLst>
          </p:cNvPr>
          <p:cNvSpPr/>
          <p:nvPr userDrawn="1"/>
        </p:nvSpPr>
        <p:spPr>
          <a:xfrm flipH="1">
            <a:off x="-218550" y="662561"/>
            <a:ext cx="12792504" cy="4167200"/>
          </a:xfrm>
          <a:custGeom>
            <a:avLst/>
            <a:gdLst>
              <a:gd name="connsiteX0" fmla="*/ 7933605 w 16935644"/>
              <a:gd name="connsiteY0" fmla="*/ 5433536 h 5516841"/>
              <a:gd name="connsiteX1" fmla="*/ 7927333 w 16935644"/>
              <a:gd name="connsiteY1" fmla="*/ 5469567 h 5516841"/>
              <a:gd name="connsiteX2" fmla="*/ 7888123 w 16935644"/>
              <a:gd name="connsiteY2" fmla="*/ 5468033 h 5516841"/>
              <a:gd name="connsiteX3" fmla="*/ 7901455 w 16935644"/>
              <a:gd name="connsiteY3" fmla="*/ 5457812 h 5516841"/>
              <a:gd name="connsiteX4" fmla="*/ 7895181 w 16935644"/>
              <a:gd name="connsiteY4" fmla="*/ 5450912 h 5516841"/>
              <a:gd name="connsiteX5" fmla="*/ 7901455 w 16935644"/>
              <a:gd name="connsiteY5" fmla="*/ 5450912 h 5516841"/>
              <a:gd name="connsiteX6" fmla="*/ 7933605 w 16935644"/>
              <a:gd name="connsiteY6" fmla="*/ 5433536 h 5516841"/>
              <a:gd name="connsiteX7" fmla="*/ 7937527 w 16935644"/>
              <a:gd name="connsiteY7" fmla="*/ 5418714 h 5516841"/>
              <a:gd name="connsiteX8" fmla="*/ 7940663 w 16935644"/>
              <a:gd name="connsiteY8" fmla="*/ 5423059 h 5516841"/>
              <a:gd name="connsiteX9" fmla="*/ 7939879 w 16935644"/>
              <a:gd name="connsiteY9" fmla="*/ 5425103 h 5516841"/>
              <a:gd name="connsiteX10" fmla="*/ 7937527 w 16935644"/>
              <a:gd name="connsiteY10" fmla="*/ 5418714 h 5516841"/>
              <a:gd name="connsiteX11" fmla="*/ 10994281 w 16935644"/>
              <a:gd name="connsiteY11" fmla="*/ 5410537 h 5516841"/>
              <a:gd name="connsiteX12" fmla="*/ 10981737 w 16935644"/>
              <a:gd name="connsiteY12" fmla="*/ 5437113 h 5516841"/>
              <a:gd name="connsiteX13" fmla="*/ 11010749 w 16935644"/>
              <a:gd name="connsiteY13" fmla="*/ 5435580 h 5516841"/>
              <a:gd name="connsiteX14" fmla="*/ 10994281 w 16935644"/>
              <a:gd name="connsiteY14" fmla="*/ 5410537 h 5516841"/>
              <a:gd name="connsiteX15" fmla="*/ 11249143 w 16935644"/>
              <a:gd name="connsiteY15" fmla="*/ 5397505 h 5516841"/>
              <a:gd name="connsiteX16" fmla="*/ 11242869 w 16935644"/>
              <a:gd name="connsiteY16" fmla="*/ 5406193 h 5516841"/>
              <a:gd name="connsiteX17" fmla="*/ 11249143 w 16935644"/>
              <a:gd name="connsiteY17" fmla="*/ 5397505 h 5516841"/>
              <a:gd name="connsiteX18" fmla="*/ 11249927 w 16935644"/>
              <a:gd name="connsiteY18" fmla="*/ 5396483 h 5516841"/>
              <a:gd name="connsiteX19" fmla="*/ 11251495 w 16935644"/>
              <a:gd name="connsiteY19" fmla="*/ 5396483 h 5516841"/>
              <a:gd name="connsiteX20" fmla="*/ 11249143 w 16935644"/>
              <a:gd name="connsiteY20" fmla="*/ 5397505 h 5516841"/>
              <a:gd name="connsiteX21" fmla="*/ 11249927 w 16935644"/>
              <a:gd name="connsiteY21" fmla="*/ 5396483 h 5516841"/>
              <a:gd name="connsiteX22" fmla="*/ 10952721 w 16935644"/>
              <a:gd name="connsiteY22" fmla="*/ 5375273 h 5516841"/>
              <a:gd name="connsiteX23" fmla="*/ 10951153 w 16935644"/>
              <a:gd name="connsiteY23" fmla="*/ 5377062 h 5516841"/>
              <a:gd name="connsiteX24" fmla="*/ 10952721 w 16935644"/>
              <a:gd name="connsiteY24" fmla="*/ 5377062 h 5516841"/>
              <a:gd name="connsiteX25" fmla="*/ 10952721 w 16935644"/>
              <a:gd name="connsiteY25" fmla="*/ 5375273 h 5516841"/>
              <a:gd name="connsiteX26" fmla="*/ 12646561 w 16935644"/>
              <a:gd name="connsiteY26" fmla="*/ 5371951 h 5516841"/>
              <a:gd name="connsiteX27" fmla="*/ 12634799 w 16935644"/>
              <a:gd name="connsiteY27" fmla="*/ 5386261 h 5516841"/>
              <a:gd name="connsiteX28" fmla="*/ 12665381 w 16935644"/>
              <a:gd name="connsiteY28" fmla="*/ 5411304 h 5516841"/>
              <a:gd name="connsiteX29" fmla="*/ 12703023 w 16935644"/>
              <a:gd name="connsiteY29" fmla="*/ 5389072 h 5516841"/>
              <a:gd name="connsiteX30" fmla="*/ 12646561 w 16935644"/>
              <a:gd name="connsiteY30" fmla="*/ 5371951 h 5516841"/>
              <a:gd name="connsiteX31" fmla="*/ 8991473 w 16935644"/>
              <a:gd name="connsiteY31" fmla="*/ 5370673 h 5516841"/>
              <a:gd name="connsiteX32" fmla="*/ 8982061 w 16935644"/>
              <a:gd name="connsiteY32" fmla="*/ 5371951 h 5516841"/>
              <a:gd name="connsiteX33" fmla="*/ 8970299 w 16935644"/>
              <a:gd name="connsiteY33" fmla="*/ 5386261 h 5516841"/>
              <a:gd name="connsiteX34" fmla="*/ 8999313 w 16935644"/>
              <a:gd name="connsiteY34" fmla="*/ 5376295 h 5516841"/>
              <a:gd name="connsiteX35" fmla="*/ 8991473 w 16935644"/>
              <a:gd name="connsiteY35" fmla="*/ 5370673 h 5516841"/>
              <a:gd name="connsiteX36" fmla="*/ 8013593 w 16935644"/>
              <a:gd name="connsiteY36" fmla="*/ 5368373 h 5516841"/>
              <a:gd name="connsiteX37" fmla="*/ 7951643 w 16935644"/>
              <a:gd name="connsiteY37" fmla="*/ 5425103 h 5516841"/>
              <a:gd name="connsiteX38" fmla="*/ 8004183 w 16935644"/>
              <a:gd name="connsiteY38" fmla="*/ 5398527 h 5516841"/>
              <a:gd name="connsiteX39" fmla="*/ 8013593 w 16935644"/>
              <a:gd name="connsiteY39" fmla="*/ 5368373 h 5516841"/>
              <a:gd name="connsiteX40" fmla="*/ 7758733 w 16935644"/>
              <a:gd name="connsiteY40" fmla="*/ 5363263 h 5516841"/>
              <a:gd name="connsiteX41" fmla="*/ 7798725 w 16935644"/>
              <a:gd name="connsiteY41" fmla="*/ 5414115 h 5516841"/>
              <a:gd name="connsiteX42" fmla="*/ 7755597 w 16935644"/>
              <a:gd name="connsiteY42" fmla="*/ 5424336 h 5516841"/>
              <a:gd name="connsiteX43" fmla="*/ 7740697 w 16935644"/>
              <a:gd name="connsiteY43" fmla="*/ 5385494 h 5516841"/>
              <a:gd name="connsiteX44" fmla="*/ 7758733 w 16935644"/>
              <a:gd name="connsiteY44" fmla="*/ 5363263 h 5516841"/>
              <a:gd name="connsiteX45" fmla="*/ 10991929 w 16935644"/>
              <a:gd name="connsiteY45" fmla="*/ 5357385 h 5516841"/>
              <a:gd name="connsiteX46" fmla="*/ 10971541 w 16935644"/>
              <a:gd name="connsiteY46" fmla="*/ 5373484 h 5516841"/>
              <a:gd name="connsiteX47" fmla="*/ 10995067 w 16935644"/>
              <a:gd name="connsiteY47" fmla="*/ 5357385 h 5516841"/>
              <a:gd name="connsiteX48" fmla="*/ 10991929 w 16935644"/>
              <a:gd name="connsiteY48" fmla="*/ 5357385 h 5516841"/>
              <a:gd name="connsiteX49" fmla="*/ 7939879 w 16935644"/>
              <a:gd name="connsiteY49" fmla="*/ 5351252 h 5516841"/>
              <a:gd name="connsiteX50" fmla="*/ 7908513 w 16935644"/>
              <a:gd name="connsiteY50" fmla="*/ 5376295 h 5516841"/>
              <a:gd name="connsiteX51" fmla="*/ 7931253 w 16935644"/>
              <a:gd name="connsiteY51" fmla="*/ 5388305 h 5516841"/>
              <a:gd name="connsiteX52" fmla="*/ 7939879 w 16935644"/>
              <a:gd name="connsiteY52" fmla="*/ 5351252 h 5516841"/>
              <a:gd name="connsiteX53" fmla="*/ 8228461 w 16935644"/>
              <a:gd name="connsiteY53" fmla="*/ 5344608 h 5516841"/>
              <a:gd name="connsiteX54" fmla="*/ 8221401 w 16935644"/>
              <a:gd name="connsiteY54" fmla="*/ 5351252 h 5516841"/>
              <a:gd name="connsiteX55" fmla="*/ 8250417 w 16935644"/>
              <a:gd name="connsiteY55" fmla="*/ 5356619 h 5516841"/>
              <a:gd name="connsiteX56" fmla="*/ 8233165 w 16935644"/>
              <a:gd name="connsiteY56" fmla="*/ 5348441 h 5516841"/>
              <a:gd name="connsiteX57" fmla="*/ 8228461 w 16935644"/>
              <a:gd name="connsiteY57" fmla="*/ 5344608 h 5516841"/>
              <a:gd name="connsiteX58" fmla="*/ 8147689 w 16935644"/>
              <a:gd name="connsiteY58" fmla="*/ 5341797 h 5516841"/>
              <a:gd name="connsiteX59" fmla="*/ 8142199 w 16935644"/>
              <a:gd name="connsiteY59" fmla="*/ 5349719 h 5516841"/>
              <a:gd name="connsiteX60" fmla="*/ 8153961 w 16935644"/>
              <a:gd name="connsiteY60" fmla="*/ 5349719 h 5516841"/>
              <a:gd name="connsiteX61" fmla="*/ 8157099 w 16935644"/>
              <a:gd name="connsiteY61" fmla="*/ 5378850 h 5516841"/>
              <a:gd name="connsiteX62" fmla="*/ 8147689 w 16935644"/>
              <a:gd name="connsiteY62" fmla="*/ 5341797 h 5516841"/>
              <a:gd name="connsiteX63" fmla="*/ 10809215 w 16935644"/>
              <a:gd name="connsiteY63" fmla="*/ 5337453 h 5516841"/>
              <a:gd name="connsiteX64" fmla="*/ 10842149 w 16935644"/>
              <a:gd name="connsiteY64" fmla="*/ 5364796 h 5516841"/>
              <a:gd name="connsiteX65" fmla="*/ 10805293 w 16935644"/>
              <a:gd name="connsiteY65" fmla="*/ 5359685 h 5516841"/>
              <a:gd name="connsiteX66" fmla="*/ 10809215 w 16935644"/>
              <a:gd name="connsiteY66" fmla="*/ 5337453 h 5516841"/>
              <a:gd name="connsiteX67" fmla="*/ 11151905 w 16935644"/>
              <a:gd name="connsiteY67" fmla="*/ 5330809 h 5516841"/>
              <a:gd name="connsiteX68" fmla="*/ 11004477 w 16935644"/>
              <a:gd name="connsiteY68" fmla="*/ 5353808 h 5516841"/>
              <a:gd name="connsiteX69" fmla="*/ 11035061 w 16935644"/>
              <a:gd name="connsiteY69" fmla="*/ 5378850 h 5516841"/>
              <a:gd name="connsiteX70" fmla="*/ 11137789 w 16935644"/>
              <a:gd name="connsiteY70" fmla="*/ 5386261 h 5516841"/>
              <a:gd name="connsiteX71" fmla="*/ 11151905 w 16935644"/>
              <a:gd name="connsiteY71" fmla="*/ 5330809 h 5516841"/>
              <a:gd name="connsiteX72" fmla="*/ 6068813 w 16935644"/>
              <a:gd name="connsiteY72" fmla="*/ 5319565 h 5516841"/>
              <a:gd name="connsiteX73" fmla="*/ 6136253 w 16935644"/>
              <a:gd name="connsiteY73" fmla="*/ 5372717 h 5516841"/>
              <a:gd name="connsiteX74" fmla="*/ 6159777 w 16935644"/>
              <a:gd name="connsiteY74" fmla="*/ 5348441 h 5516841"/>
              <a:gd name="connsiteX75" fmla="*/ 6217809 w 16935644"/>
              <a:gd name="connsiteY75" fmla="*/ 5366073 h 5516841"/>
              <a:gd name="connsiteX76" fmla="*/ 6235845 w 16935644"/>
              <a:gd name="connsiteY76" fmla="*/ 5387539 h 5516841"/>
              <a:gd name="connsiteX77" fmla="*/ 6226433 w 16935644"/>
              <a:gd name="connsiteY77" fmla="*/ 5415648 h 5516841"/>
              <a:gd name="connsiteX78" fmla="*/ 6255449 w 16935644"/>
              <a:gd name="connsiteY78" fmla="*/ 5427658 h 5516841"/>
              <a:gd name="connsiteX79" fmla="*/ 6151153 w 16935644"/>
              <a:gd name="connsiteY79" fmla="*/ 5456790 h 5516841"/>
              <a:gd name="connsiteX80" fmla="*/ 6109589 w 16935644"/>
              <a:gd name="connsiteY80" fmla="*/ 5439924 h 5516841"/>
              <a:gd name="connsiteX81" fmla="*/ 6136253 w 16935644"/>
              <a:gd name="connsiteY81" fmla="*/ 5415648 h 5516841"/>
              <a:gd name="connsiteX82" fmla="*/ 6089201 w 16935644"/>
              <a:gd name="connsiteY82" fmla="*/ 5399293 h 5516841"/>
              <a:gd name="connsiteX83" fmla="*/ 6068813 w 16935644"/>
              <a:gd name="connsiteY83" fmla="*/ 5319565 h 5516841"/>
              <a:gd name="connsiteX84" fmla="*/ 9112237 w 16935644"/>
              <a:gd name="connsiteY84" fmla="*/ 5317521 h 5516841"/>
              <a:gd name="connsiteX85" fmla="*/ 9051855 w 16935644"/>
              <a:gd name="connsiteY85" fmla="*/ 5356619 h 5516841"/>
              <a:gd name="connsiteX86" fmla="*/ 9163209 w 16935644"/>
              <a:gd name="connsiteY86" fmla="*/ 5331576 h 5516841"/>
              <a:gd name="connsiteX87" fmla="*/ 9136547 w 16935644"/>
              <a:gd name="connsiteY87" fmla="*/ 5318032 h 5516841"/>
              <a:gd name="connsiteX88" fmla="*/ 9112237 w 16935644"/>
              <a:gd name="connsiteY88" fmla="*/ 5317521 h 5516841"/>
              <a:gd name="connsiteX89" fmla="*/ 9707433 w 16935644"/>
              <a:gd name="connsiteY89" fmla="*/ 5316755 h 5516841"/>
              <a:gd name="connsiteX90" fmla="*/ 9710571 w 16935644"/>
              <a:gd name="connsiteY90" fmla="*/ 5345375 h 5516841"/>
              <a:gd name="connsiteX91" fmla="*/ 9683909 w 16935644"/>
              <a:gd name="connsiteY91" fmla="*/ 5347675 h 5516841"/>
              <a:gd name="connsiteX92" fmla="*/ 9707433 w 16935644"/>
              <a:gd name="connsiteY92" fmla="*/ 5316755 h 5516841"/>
              <a:gd name="connsiteX93" fmla="*/ 9607841 w 16935644"/>
              <a:gd name="connsiteY93" fmla="*/ 5315988 h 5516841"/>
              <a:gd name="connsiteX94" fmla="*/ 9634505 w 16935644"/>
              <a:gd name="connsiteY94" fmla="*/ 5347675 h 5516841"/>
              <a:gd name="connsiteX95" fmla="*/ 9600785 w 16935644"/>
              <a:gd name="connsiteY95" fmla="*/ 5318799 h 5516841"/>
              <a:gd name="connsiteX96" fmla="*/ 9607841 w 16935644"/>
              <a:gd name="connsiteY96" fmla="*/ 5315988 h 5516841"/>
              <a:gd name="connsiteX97" fmla="*/ 7875577 w 16935644"/>
              <a:gd name="connsiteY97" fmla="*/ 5312921 h 5516841"/>
              <a:gd name="connsiteX98" fmla="*/ 7852051 w 16935644"/>
              <a:gd name="connsiteY98" fmla="*/ 5321865 h 5516841"/>
              <a:gd name="connsiteX99" fmla="*/ 7858325 w 16935644"/>
              <a:gd name="connsiteY99" fmla="*/ 5351252 h 5516841"/>
              <a:gd name="connsiteX100" fmla="*/ 7875577 w 16935644"/>
              <a:gd name="connsiteY100" fmla="*/ 5349719 h 5516841"/>
              <a:gd name="connsiteX101" fmla="*/ 7875577 w 16935644"/>
              <a:gd name="connsiteY101" fmla="*/ 5312921 h 5516841"/>
              <a:gd name="connsiteX102" fmla="*/ 9285541 w 16935644"/>
              <a:gd name="connsiteY102" fmla="*/ 5307811 h 5516841"/>
              <a:gd name="connsiteX103" fmla="*/ 9227513 w 16935644"/>
              <a:gd name="connsiteY103" fmla="*/ 5319565 h 5516841"/>
              <a:gd name="connsiteX104" fmla="*/ 9233785 w 16935644"/>
              <a:gd name="connsiteY104" fmla="*/ 5349719 h 5516841"/>
              <a:gd name="connsiteX105" fmla="*/ 9242413 w 16935644"/>
              <a:gd name="connsiteY105" fmla="*/ 5356619 h 5516841"/>
              <a:gd name="connsiteX106" fmla="*/ 9285541 w 16935644"/>
              <a:gd name="connsiteY106" fmla="*/ 5307811 h 5516841"/>
              <a:gd name="connsiteX107" fmla="*/ 8489593 w 16935644"/>
              <a:gd name="connsiteY107" fmla="*/ 5306533 h 5516841"/>
              <a:gd name="connsiteX108" fmla="*/ 8472341 w 16935644"/>
              <a:gd name="connsiteY108" fmla="*/ 5321865 h 5516841"/>
              <a:gd name="connsiteX109" fmla="*/ 8513903 w 16935644"/>
              <a:gd name="connsiteY109" fmla="*/ 5312921 h 5516841"/>
              <a:gd name="connsiteX110" fmla="*/ 8489593 w 16935644"/>
              <a:gd name="connsiteY110" fmla="*/ 5306533 h 5516841"/>
              <a:gd name="connsiteX111" fmla="*/ 7200393 w 16935644"/>
              <a:gd name="connsiteY111" fmla="*/ 5297334 h 5516841"/>
              <a:gd name="connsiteX112" fmla="*/ 7154909 w 16935644"/>
              <a:gd name="connsiteY112" fmla="*/ 5319565 h 5516841"/>
              <a:gd name="connsiteX113" fmla="*/ 7200393 w 16935644"/>
              <a:gd name="connsiteY113" fmla="*/ 5297334 h 5516841"/>
              <a:gd name="connsiteX114" fmla="*/ 8448033 w 16935644"/>
              <a:gd name="connsiteY114" fmla="*/ 5296056 h 5516841"/>
              <a:gd name="connsiteX115" fmla="*/ 8437053 w 16935644"/>
              <a:gd name="connsiteY115" fmla="*/ 5319565 h 5516841"/>
              <a:gd name="connsiteX116" fmla="*/ 8460579 w 16935644"/>
              <a:gd name="connsiteY116" fmla="*/ 5316755 h 5516841"/>
              <a:gd name="connsiteX117" fmla="*/ 8448033 w 16935644"/>
              <a:gd name="connsiteY117" fmla="*/ 5296056 h 5516841"/>
              <a:gd name="connsiteX118" fmla="*/ 8144553 w 16935644"/>
              <a:gd name="connsiteY118" fmla="*/ 5290179 h 5516841"/>
              <a:gd name="connsiteX119" fmla="*/ 8112401 w 16935644"/>
              <a:gd name="connsiteY119" fmla="*/ 5307811 h 5516841"/>
              <a:gd name="connsiteX120" fmla="*/ 8144553 w 16935644"/>
              <a:gd name="connsiteY120" fmla="*/ 5290179 h 5516841"/>
              <a:gd name="connsiteX121" fmla="*/ 9877601 w 16935644"/>
              <a:gd name="connsiteY121" fmla="*/ 5285068 h 5516841"/>
              <a:gd name="connsiteX122" fmla="*/ 9879171 w 16935644"/>
              <a:gd name="connsiteY122" fmla="*/ 5285068 h 5516841"/>
              <a:gd name="connsiteX123" fmla="*/ 9879171 w 16935644"/>
              <a:gd name="connsiteY123" fmla="*/ 5287112 h 5516841"/>
              <a:gd name="connsiteX124" fmla="*/ 9877601 w 16935644"/>
              <a:gd name="connsiteY124" fmla="*/ 5285068 h 5516841"/>
              <a:gd name="connsiteX125" fmla="*/ 8055939 w 16935644"/>
              <a:gd name="connsiteY125" fmla="*/ 5282001 h 5516841"/>
              <a:gd name="connsiteX126" fmla="*/ 8033197 w 16935644"/>
              <a:gd name="connsiteY126" fmla="*/ 5314455 h 5516841"/>
              <a:gd name="connsiteX127" fmla="*/ 8074759 w 16935644"/>
              <a:gd name="connsiteY127" fmla="*/ 5282768 h 5516841"/>
              <a:gd name="connsiteX128" fmla="*/ 8055939 w 16935644"/>
              <a:gd name="connsiteY128" fmla="*/ 5282001 h 5516841"/>
              <a:gd name="connsiteX129" fmla="*/ 9872897 w 16935644"/>
              <a:gd name="connsiteY129" fmla="*/ 5269480 h 5516841"/>
              <a:gd name="connsiteX130" fmla="*/ 9901129 w 16935644"/>
              <a:gd name="connsiteY130" fmla="*/ 5274846 h 5516841"/>
              <a:gd name="connsiteX131" fmla="*/ 9879171 w 16935644"/>
              <a:gd name="connsiteY131" fmla="*/ 5285068 h 5516841"/>
              <a:gd name="connsiteX132" fmla="*/ 9872897 w 16935644"/>
              <a:gd name="connsiteY132" fmla="*/ 5269480 h 5516841"/>
              <a:gd name="connsiteX133" fmla="*/ 10075217 w 16935644"/>
              <a:gd name="connsiteY133" fmla="*/ 5258492 h 5516841"/>
              <a:gd name="connsiteX134" fmla="*/ 10105017 w 16935644"/>
              <a:gd name="connsiteY134" fmla="*/ 5277402 h 5516841"/>
              <a:gd name="connsiteX135" fmla="*/ 10056397 w 16935644"/>
              <a:gd name="connsiteY135" fmla="*/ 5272291 h 5516841"/>
              <a:gd name="connsiteX136" fmla="*/ 10059533 w 16935644"/>
              <a:gd name="connsiteY136" fmla="*/ 5300656 h 5516841"/>
              <a:gd name="connsiteX137" fmla="*/ 10026597 w 16935644"/>
              <a:gd name="connsiteY137" fmla="*/ 5282001 h 5516841"/>
              <a:gd name="connsiteX138" fmla="*/ 10075217 w 16935644"/>
              <a:gd name="connsiteY138" fmla="*/ 5258492 h 5516841"/>
              <a:gd name="connsiteX139" fmla="*/ 7914001 w 16935644"/>
              <a:gd name="connsiteY139" fmla="*/ 5250826 h 5516841"/>
              <a:gd name="connsiteX140" fmla="*/ 7873223 w 16935644"/>
              <a:gd name="connsiteY140" fmla="*/ 5297334 h 5516841"/>
              <a:gd name="connsiteX141" fmla="*/ 7910865 w 16935644"/>
              <a:gd name="connsiteY141" fmla="*/ 5302444 h 5516841"/>
              <a:gd name="connsiteX142" fmla="*/ 7914001 w 16935644"/>
              <a:gd name="connsiteY142" fmla="*/ 5250826 h 5516841"/>
              <a:gd name="connsiteX143" fmla="*/ 11049175 w 16935644"/>
              <a:gd name="connsiteY143" fmla="*/ 5250059 h 5516841"/>
              <a:gd name="connsiteX144" fmla="*/ 11039765 w 16935644"/>
              <a:gd name="connsiteY144" fmla="*/ 5250826 h 5516841"/>
              <a:gd name="connsiteX145" fmla="*/ 11041333 w 16935644"/>
              <a:gd name="connsiteY145" fmla="*/ 5258492 h 5516841"/>
              <a:gd name="connsiteX146" fmla="*/ 11038197 w 16935644"/>
              <a:gd name="connsiteY146" fmla="*/ 5254403 h 5516841"/>
              <a:gd name="connsiteX147" fmla="*/ 11031139 w 16935644"/>
              <a:gd name="connsiteY147" fmla="*/ 5271524 h 5516841"/>
              <a:gd name="connsiteX148" fmla="*/ 11078189 w 16935644"/>
              <a:gd name="connsiteY148" fmla="*/ 5280979 h 5516841"/>
              <a:gd name="connsiteX149" fmla="*/ 11064075 w 16935644"/>
              <a:gd name="connsiteY149" fmla="*/ 5297334 h 5516841"/>
              <a:gd name="connsiteX150" fmla="*/ 11141709 w 16935644"/>
              <a:gd name="connsiteY150" fmla="*/ 5279190 h 5516841"/>
              <a:gd name="connsiteX151" fmla="*/ 11049175 w 16935644"/>
              <a:gd name="connsiteY151" fmla="*/ 5250059 h 5516841"/>
              <a:gd name="connsiteX152" fmla="*/ 10017971 w 16935644"/>
              <a:gd name="connsiteY152" fmla="*/ 5233960 h 5516841"/>
              <a:gd name="connsiteX153" fmla="*/ 10014835 w 16935644"/>
              <a:gd name="connsiteY153" fmla="*/ 5298100 h 5516841"/>
              <a:gd name="connsiteX154" fmla="*/ 9892501 w 16935644"/>
              <a:gd name="connsiteY154" fmla="*/ 5347675 h 5516841"/>
              <a:gd name="connsiteX155" fmla="*/ 9879171 w 16935644"/>
              <a:gd name="connsiteY155" fmla="*/ 5287112 h 5516841"/>
              <a:gd name="connsiteX156" fmla="*/ 9904265 w 16935644"/>
              <a:gd name="connsiteY156" fmla="*/ 5305766 h 5516841"/>
              <a:gd name="connsiteX157" fmla="*/ 10017971 w 16935644"/>
              <a:gd name="connsiteY157" fmla="*/ 5233960 h 5516841"/>
              <a:gd name="connsiteX158" fmla="*/ 12993173 w 16935644"/>
              <a:gd name="connsiteY158" fmla="*/ 5229616 h 5516841"/>
              <a:gd name="connsiteX159" fmla="*/ 12865349 w 16935644"/>
              <a:gd name="connsiteY159" fmla="*/ 5258492 h 5516841"/>
              <a:gd name="connsiteX160" fmla="*/ 12935925 w 16935644"/>
              <a:gd name="connsiteY160" fmla="*/ 5288645 h 5516841"/>
              <a:gd name="connsiteX161" fmla="*/ 12939063 w 16935644"/>
              <a:gd name="connsiteY161" fmla="*/ 5332342 h 5516841"/>
              <a:gd name="connsiteX162" fmla="*/ 13043361 w 16935644"/>
              <a:gd name="connsiteY162" fmla="*/ 5296056 h 5516841"/>
              <a:gd name="connsiteX163" fmla="*/ 13041007 w 16935644"/>
              <a:gd name="connsiteY163" fmla="*/ 5261303 h 5516841"/>
              <a:gd name="connsiteX164" fmla="*/ 13020617 w 16935644"/>
              <a:gd name="connsiteY164" fmla="*/ 5252614 h 5516841"/>
              <a:gd name="connsiteX165" fmla="*/ 13004933 w 16935644"/>
              <a:gd name="connsiteY165" fmla="*/ 5233960 h 5516841"/>
              <a:gd name="connsiteX166" fmla="*/ 12993173 w 16935644"/>
              <a:gd name="connsiteY166" fmla="*/ 5229616 h 5516841"/>
              <a:gd name="connsiteX167" fmla="*/ 10733149 w 16935644"/>
              <a:gd name="connsiteY167" fmla="*/ 5223483 h 5516841"/>
              <a:gd name="connsiteX168" fmla="*/ 10729229 w 16935644"/>
              <a:gd name="connsiteY168" fmla="*/ 5233193 h 5516841"/>
              <a:gd name="connsiteX169" fmla="*/ 10739421 w 16935644"/>
              <a:gd name="connsiteY169" fmla="*/ 5231916 h 5516841"/>
              <a:gd name="connsiteX170" fmla="*/ 10733149 w 16935644"/>
              <a:gd name="connsiteY170" fmla="*/ 5223483 h 5516841"/>
              <a:gd name="connsiteX171" fmla="*/ 11003693 w 16935644"/>
              <a:gd name="connsiteY171" fmla="*/ 5209684 h 5516841"/>
              <a:gd name="connsiteX172" fmla="*/ 11012319 w 16935644"/>
              <a:gd name="connsiteY172" fmla="*/ 5211217 h 5516841"/>
              <a:gd name="connsiteX173" fmla="*/ 11013887 w 16935644"/>
              <a:gd name="connsiteY173" fmla="*/ 5210450 h 5516841"/>
              <a:gd name="connsiteX174" fmla="*/ 11003693 w 16935644"/>
              <a:gd name="connsiteY174" fmla="*/ 5209684 h 5516841"/>
              <a:gd name="connsiteX175" fmla="*/ 8636237 w 16935644"/>
              <a:gd name="connsiteY175" fmla="*/ 5204829 h 5516841"/>
              <a:gd name="connsiteX176" fmla="*/ 8601733 w 16935644"/>
              <a:gd name="connsiteY176" fmla="*/ 5205340 h 5516841"/>
              <a:gd name="connsiteX177" fmla="*/ 8553897 w 16935644"/>
              <a:gd name="connsiteY177" fmla="*/ 5242904 h 5516841"/>
              <a:gd name="connsiteX178" fmla="*/ 8665251 w 16935644"/>
              <a:gd name="connsiteY178" fmla="*/ 5211217 h 5516841"/>
              <a:gd name="connsiteX179" fmla="*/ 8636237 w 16935644"/>
              <a:gd name="connsiteY179" fmla="*/ 5204829 h 5516841"/>
              <a:gd name="connsiteX180" fmla="*/ 10981737 w 16935644"/>
              <a:gd name="connsiteY180" fmla="*/ 5193329 h 5516841"/>
              <a:gd name="connsiteX181" fmla="*/ 10992713 w 16935644"/>
              <a:gd name="connsiteY181" fmla="*/ 5224250 h 5516841"/>
              <a:gd name="connsiteX182" fmla="*/ 10991145 w 16935644"/>
              <a:gd name="connsiteY182" fmla="*/ 5202784 h 5516841"/>
              <a:gd name="connsiteX183" fmla="*/ 10981737 w 16935644"/>
              <a:gd name="connsiteY183" fmla="*/ 5193329 h 5516841"/>
              <a:gd name="connsiteX184" fmla="*/ 7998693 w 16935644"/>
              <a:gd name="connsiteY184" fmla="*/ 5183874 h 5516841"/>
              <a:gd name="connsiteX185" fmla="*/ 7972815 w 16935644"/>
              <a:gd name="connsiteY185" fmla="*/ 5245715 h 5516841"/>
              <a:gd name="connsiteX186" fmla="*/ 7998693 w 16935644"/>
              <a:gd name="connsiteY186" fmla="*/ 5183874 h 5516841"/>
              <a:gd name="connsiteX187" fmla="*/ 9828983 w 16935644"/>
              <a:gd name="connsiteY187" fmla="*/ 5169564 h 5516841"/>
              <a:gd name="connsiteX188" fmla="*/ 9831335 w 16935644"/>
              <a:gd name="connsiteY188" fmla="*/ 5171864 h 5516841"/>
              <a:gd name="connsiteX189" fmla="*/ 9832119 w 16935644"/>
              <a:gd name="connsiteY189" fmla="*/ 5171098 h 5516841"/>
              <a:gd name="connsiteX190" fmla="*/ 9828983 w 16935644"/>
              <a:gd name="connsiteY190" fmla="*/ 5169564 h 5516841"/>
              <a:gd name="connsiteX191" fmla="*/ 8122595 w 16935644"/>
              <a:gd name="connsiteY191" fmla="*/ 5149632 h 5516841"/>
              <a:gd name="connsiteX192" fmla="*/ 8078681 w 16935644"/>
              <a:gd name="connsiteY192" fmla="*/ 5175442 h 5516841"/>
              <a:gd name="connsiteX193" fmla="*/ 8097501 w 16935644"/>
              <a:gd name="connsiteY193" fmla="*/ 5152188 h 5516841"/>
              <a:gd name="connsiteX194" fmla="*/ 8092011 w 16935644"/>
              <a:gd name="connsiteY194" fmla="*/ 5160109 h 5516841"/>
              <a:gd name="connsiteX195" fmla="*/ 8122595 w 16935644"/>
              <a:gd name="connsiteY195" fmla="*/ 5149632 h 5516841"/>
              <a:gd name="connsiteX196" fmla="*/ 7895965 w 16935644"/>
              <a:gd name="connsiteY196" fmla="*/ 5120245 h 5516841"/>
              <a:gd name="connsiteX197" fmla="*/ 7869303 w 16935644"/>
              <a:gd name="connsiteY197" fmla="*/ 5216328 h 5516841"/>
              <a:gd name="connsiteX198" fmla="*/ 7893613 w 16935644"/>
              <a:gd name="connsiteY198" fmla="*/ 5223483 h 5516841"/>
              <a:gd name="connsiteX199" fmla="*/ 7899885 w 16935644"/>
              <a:gd name="connsiteY199" fmla="*/ 5206362 h 5516841"/>
              <a:gd name="connsiteX200" fmla="*/ 7951643 w 16935644"/>
              <a:gd name="connsiteY200" fmla="*/ 5196907 h 5516841"/>
              <a:gd name="connsiteX201" fmla="*/ 7895965 w 16935644"/>
              <a:gd name="connsiteY201" fmla="*/ 5120245 h 5516841"/>
              <a:gd name="connsiteX202" fmla="*/ 8128085 w 16935644"/>
              <a:gd name="connsiteY202" fmla="*/ 5115135 h 5516841"/>
              <a:gd name="connsiteX203" fmla="*/ 8044961 w 16935644"/>
              <a:gd name="connsiteY203" fmla="*/ 5144521 h 5516841"/>
              <a:gd name="connsiteX204" fmla="*/ 8018297 w 16935644"/>
              <a:gd name="connsiteY204" fmla="*/ 5233960 h 5516841"/>
              <a:gd name="connsiteX205" fmla="*/ 8042609 w 16935644"/>
              <a:gd name="connsiteY205" fmla="*/ 5248270 h 5516841"/>
              <a:gd name="connsiteX206" fmla="*/ 8201013 w 16935644"/>
              <a:gd name="connsiteY206" fmla="*/ 5174675 h 5516841"/>
              <a:gd name="connsiteX207" fmla="*/ 8139063 w 16935644"/>
              <a:gd name="connsiteY207" fmla="*/ 5149632 h 5516841"/>
              <a:gd name="connsiteX208" fmla="*/ 8174351 w 16935644"/>
              <a:gd name="connsiteY208" fmla="*/ 5124845 h 5516841"/>
              <a:gd name="connsiteX209" fmla="*/ 8128085 w 16935644"/>
              <a:gd name="connsiteY209" fmla="*/ 5115135 h 5516841"/>
              <a:gd name="connsiteX210" fmla="*/ 7661493 w 16935644"/>
              <a:gd name="connsiteY210" fmla="*/ 5112068 h 5516841"/>
              <a:gd name="connsiteX211" fmla="*/ 7692861 w 16935644"/>
              <a:gd name="connsiteY211" fmla="*/ 5123823 h 5516841"/>
              <a:gd name="connsiteX212" fmla="*/ 7688157 w 16935644"/>
              <a:gd name="connsiteY212" fmla="*/ 5145033 h 5516841"/>
              <a:gd name="connsiteX213" fmla="*/ 7695213 w 16935644"/>
              <a:gd name="connsiteY213" fmla="*/ 5140944 h 5516841"/>
              <a:gd name="connsiteX214" fmla="*/ 7716387 w 16935644"/>
              <a:gd name="connsiteY214" fmla="*/ 5146821 h 5516841"/>
              <a:gd name="connsiteX215" fmla="*/ 7679529 w 16935644"/>
              <a:gd name="connsiteY215" fmla="*/ 5160876 h 5516841"/>
              <a:gd name="connsiteX216" fmla="*/ 7681097 w 16935644"/>
              <a:gd name="connsiteY216" fmla="*/ 5156532 h 5516841"/>
              <a:gd name="connsiteX217" fmla="*/ 7661493 w 16935644"/>
              <a:gd name="connsiteY217" fmla="*/ 5112068 h 5516841"/>
              <a:gd name="connsiteX218" fmla="*/ 10842935 w 16935644"/>
              <a:gd name="connsiteY218" fmla="*/ 5096480 h 5516841"/>
              <a:gd name="connsiteX219" fmla="*/ 10825683 w 16935644"/>
              <a:gd name="connsiteY219" fmla="*/ 5114368 h 5516841"/>
              <a:gd name="connsiteX220" fmla="*/ 10842935 w 16935644"/>
              <a:gd name="connsiteY220" fmla="*/ 5104913 h 5516841"/>
              <a:gd name="connsiteX221" fmla="*/ 10842935 w 16935644"/>
              <a:gd name="connsiteY221" fmla="*/ 5096480 h 5516841"/>
              <a:gd name="connsiteX222" fmla="*/ 10985657 w 16935644"/>
              <a:gd name="connsiteY222" fmla="*/ 5088559 h 5516841"/>
              <a:gd name="connsiteX223" fmla="*/ 10944879 w 16935644"/>
              <a:gd name="connsiteY223" fmla="*/ 5117945 h 5516841"/>
              <a:gd name="connsiteX224" fmla="*/ 10915081 w 16935644"/>
              <a:gd name="connsiteY224" fmla="*/ 5094436 h 5516841"/>
              <a:gd name="connsiteX225" fmla="*/ 10902533 w 16935644"/>
              <a:gd name="connsiteY225" fmla="*/ 5107724 h 5516841"/>
              <a:gd name="connsiteX226" fmla="*/ 11004477 w 16935644"/>
              <a:gd name="connsiteY226" fmla="*/ 5101591 h 5516841"/>
              <a:gd name="connsiteX227" fmla="*/ 10985657 w 16935644"/>
              <a:gd name="connsiteY227" fmla="*/ 5088559 h 5516841"/>
              <a:gd name="connsiteX228" fmla="*/ 6780069 w 16935644"/>
              <a:gd name="connsiteY228" fmla="*/ 5081148 h 5516841"/>
              <a:gd name="connsiteX229" fmla="*/ 6810653 w 16935644"/>
              <a:gd name="connsiteY229" fmla="*/ 5086259 h 5516841"/>
              <a:gd name="connsiteX230" fmla="*/ 6819277 w 16935644"/>
              <a:gd name="connsiteY230" fmla="*/ 5117179 h 5516841"/>
              <a:gd name="connsiteX231" fmla="*/ 6783205 w 16935644"/>
              <a:gd name="connsiteY231" fmla="*/ 5157298 h 5516841"/>
              <a:gd name="connsiteX232" fmla="*/ 6759681 w 16935644"/>
              <a:gd name="connsiteY232" fmla="*/ 5129189 h 5516841"/>
              <a:gd name="connsiteX233" fmla="*/ 6755759 w 16935644"/>
              <a:gd name="connsiteY233" fmla="*/ 5083448 h 5516841"/>
              <a:gd name="connsiteX234" fmla="*/ 6780069 w 16935644"/>
              <a:gd name="connsiteY234" fmla="*/ 5081148 h 5516841"/>
              <a:gd name="connsiteX235" fmla="*/ 7955563 w 16935644"/>
              <a:gd name="connsiteY235" fmla="*/ 5077570 h 5516841"/>
              <a:gd name="connsiteX236" fmla="*/ 7946153 w 16935644"/>
              <a:gd name="connsiteY236" fmla="*/ 5078337 h 5516841"/>
              <a:gd name="connsiteX237" fmla="*/ 7949289 w 16935644"/>
              <a:gd name="connsiteY237" fmla="*/ 5107724 h 5516841"/>
              <a:gd name="connsiteX238" fmla="*/ 7968895 w 16935644"/>
              <a:gd name="connsiteY238" fmla="*/ 5090603 h 5516841"/>
              <a:gd name="connsiteX239" fmla="*/ 7955563 w 16935644"/>
              <a:gd name="connsiteY239" fmla="*/ 5077570 h 5516841"/>
              <a:gd name="connsiteX240" fmla="*/ 14643001 w 16935644"/>
              <a:gd name="connsiteY240" fmla="*/ 5007457 h 5516841"/>
              <a:gd name="connsiteX241" fmla="*/ 14657213 w 16935644"/>
              <a:gd name="connsiteY241" fmla="*/ 5008064 h 5516841"/>
              <a:gd name="connsiteX242" fmla="*/ 14755237 w 16935644"/>
              <a:gd name="connsiteY242" fmla="*/ 5022630 h 5516841"/>
              <a:gd name="connsiteX243" fmla="*/ 14628199 w 16935644"/>
              <a:gd name="connsiteY243" fmla="*/ 5012408 h 5516841"/>
              <a:gd name="connsiteX244" fmla="*/ 14643001 w 16935644"/>
              <a:gd name="connsiteY244" fmla="*/ 5007457 h 5516841"/>
              <a:gd name="connsiteX245" fmla="*/ 6022545 w 16935644"/>
              <a:gd name="connsiteY245" fmla="*/ 4994520 h 5516841"/>
              <a:gd name="connsiteX246" fmla="*/ 5988041 w 16935644"/>
              <a:gd name="connsiteY246" fmla="*/ 5007297 h 5516841"/>
              <a:gd name="connsiteX247" fmla="*/ 6061755 w 16935644"/>
              <a:gd name="connsiteY247" fmla="*/ 4998609 h 5516841"/>
              <a:gd name="connsiteX248" fmla="*/ 6022545 w 16935644"/>
              <a:gd name="connsiteY248" fmla="*/ 4994520 h 5516841"/>
              <a:gd name="connsiteX249" fmla="*/ 15720569 w 16935644"/>
              <a:gd name="connsiteY249" fmla="*/ 4972800 h 5516841"/>
              <a:gd name="connsiteX250" fmla="*/ 15769973 w 16935644"/>
              <a:gd name="connsiteY250" fmla="*/ 5000398 h 5516841"/>
              <a:gd name="connsiteX251" fmla="*/ 15661755 w 16935644"/>
              <a:gd name="connsiteY251" fmla="*/ 4984299 h 5516841"/>
              <a:gd name="connsiteX252" fmla="*/ 15720569 w 16935644"/>
              <a:gd name="connsiteY252" fmla="*/ 4972800 h 5516841"/>
              <a:gd name="connsiteX253" fmla="*/ 6378565 w 16935644"/>
              <a:gd name="connsiteY253" fmla="*/ 4960023 h 5516841"/>
              <a:gd name="connsiteX254" fmla="*/ 6312695 w 16935644"/>
              <a:gd name="connsiteY254" fmla="*/ 4992476 h 5516841"/>
              <a:gd name="connsiteX255" fmla="*/ 6387193 w 16935644"/>
              <a:gd name="connsiteY255" fmla="*/ 4994520 h 5516841"/>
              <a:gd name="connsiteX256" fmla="*/ 6378565 w 16935644"/>
              <a:gd name="connsiteY256" fmla="*/ 4960023 h 5516841"/>
              <a:gd name="connsiteX257" fmla="*/ 6329161 w 16935644"/>
              <a:gd name="connsiteY257" fmla="*/ 4911981 h 5516841"/>
              <a:gd name="connsiteX258" fmla="*/ 6277405 w 16935644"/>
              <a:gd name="connsiteY258" fmla="*/ 4915559 h 5516841"/>
              <a:gd name="connsiteX259" fmla="*/ 6329161 w 16935644"/>
              <a:gd name="connsiteY259" fmla="*/ 4911981 h 5516841"/>
              <a:gd name="connsiteX260" fmla="*/ 14902665 w 16935644"/>
              <a:gd name="connsiteY260" fmla="*/ 4871606 h 5516841"/>
              <a:gd name="connsiteX261" fmla="*/ 14936385 w 16935644"/>
              <a:gd name="connsiteY261" fmla="*/ 4884639 h 5516841"/>
              <a:gd name="connsiteX262" fmla="*/ 14902665 w 16935644"/>
              <a:gd name="connsiteY262" fmla="*/ 4871606 h 5516841"/>
              <a:gd name="connsiteX263" fmla="*/ 14770921 w 16935644"/>
              <a:gd name="connsiteY263" fmla="*/ 4858063 h 5516841"/>
              <a:gd name="connsiteX264" fmla="*/ 14813267 w 16935644"/>
              <a:gd name="connsiteY264" fmla="*/ 4860363 h 5516841"/>
              <a:gd name="connsiteX265" fmla="*/ 14770921 w 16935644"/>
              <a:gd name="connsiteY265" fmla="*/ 4858063 h 5516841"/>
              <a:gd name="connsiteX266" fmla="*/ 7735207 w 16935644"/>
              <a:gd name="connsiteY266" fmla="*/ 4856018 h 5516841"/>
              <a:gd name="connsiteX267" fmla="*/ 7743049 w 16935644"/>
              <a:gd name="connsiteY267" fmla="*/ 4869051 h 5516841"/>
              <a:gd name="connsiteX268" fmla="*/ 7762653 w 16935644"/>
              <a:gd name="connsiteY268" fmla="*/ 4869051 h 5516841"/>
              <a:gd name="connsiteX269" fmla="*/ 7735207 w 16935644"/>
              <a:gd name="connsiteY269" fmla="*/ 4856018 h 5516841"/>
              <a:gd name="connsiteX270" fmla="*/ 6722039 w 16935644"/>
              <a:gd name="connsiteY270" fmla="*/ 4846819 h 5516841"/>
              <a:gd name="connsiteX271" fmla="*/ 6666361 w 16935644"/>
              <a:gd name="connsiteY271" fmla="*/ 4860363 h 5516841"/>
              <a:gd name="connsiteX272" fmla="*/ 6786343 w 16935644"/>
              <a:gd name="connsiteY272" fmla="*/ 4848608 h 5516841"/>
              <a:gd name="connsiteX273" fmla="*/ 6722039 w 16935644"/>
              <a:gd name="connsiteY273" fmla="*/ 4846819 h 5516841"/>
              <a:gd name="connsiteX274" fmla="*/ 2349420 w 16935644"/>
              <a:gd name="connsiteY274" fmla="*/ 4827909 h 5516841"/>
              <a:gd name="connsiteX275" fmla="*/ 2337657 w 16935644"/>
              <a:gd name="connsiteY275" fmla="*/ 4832253 h 5516841"/>
              <a:gd name="connsiteX276" fmla="*/ 2339226 w 16935644"/>
              <a:gd name="connsiteY276" fmla="*/ 4837364 h 5516841"/>
              <a:gd name="connsiteX277" fmla="*/ 2353341 w 16935644"/>
              <a:gd name="connsiteY277" fmla="*/ 4833787 h 5516841"/>
              <a:gd name="connsiteX278" fmla="*/ 2349420 w 16935644"/>
              <a:gd name="connsiteY278" fmla="*/ 4827909 h 5516841"/>
              <a:gd name="connsiteX279" fmla="*/ 2387845 w 16935644"/>
              <a:gd name="connsiteY279" fmla="*/ 4826376 h 5516841"/>
              <a:gd name="connsiteX280" fmla="*/ 2389413 w 16935644"/>
              <a:gd name="connsiteY280" fmla="*/ 4830720 h 5516841"/>
              <a:gd name="connsiteX281" fmla="*/ 2390982 w 16935644"/>
              <a:gd name="connsiteY281" fmla="*/ 4830720 h 5516841"/>
              <a:gd name="connsiteX282" fmla="*/ 2387845 w 16935644"/>
              <a:gd name="connsiteY282" fmla="*/ 4826376 h 5516841"/>
              <a:gd name="connsiteX283" fmla="*/ 7887339 w 16935644"/>
              <a:gd name="connsiteY283" fmla="*/ 4824587 h 5516841"/>
              <a:gd name="connsiteX284" fmla="*/ 7858325 w 16935644"/>
              <a:gd name="connsiteY284" fmla="*/ 4849374 h 5516841"/>
              <a:gd name="connsiteX285" fmla="*/ 7889691 w 16935644"/>
              <a:gd name="connsiteY285" fmla="*/ 4876717 h 5516841"/>
              <a:gd name="connsiteX286" fmla="*/ 7887339 w 16935644"/>
              <a:gd name="connsiteY286" fmla="*/ 4824587 h 5516841"/>
              <a:gd name="connsiteX287" fmla="*/ 7278811 w 16935644"/>
              <a:gd name="connsiteY287" fmla="*/ 4820243 h 5516841"/>
              <a:gd name="connsiteX288" fmla="*/ 7241169 w 16935644"/>
              <a:gd name="connsiteY288" fmla="*/ 4842475 h 5516841"/>
              <a:gd name="connsiteX289" fmla="*/ 7278811 w 16935644"/>
              <a:gd name="connsiteY289" fmla="*/ 4820243 h 5516841"/>
              <a:gd name="connsiteX290" fmla="*/ 6058618 w 16935644"/>
              <a:gd name="connsiteY290" fmla="*/ 4818454 h 5516841"/>
              <a:gd name="connsiteX291" fmla="*/ 6033524 w 16935644"/>
              <a:gd name="connsiteY291" fmla="*/ 4838897 h 5516841"/>
              <a:gd name="connsiteX292" fmla="*/ 6079007 w 16935644"/>
              <a:gd name="connsiteY292" fmla="*/ 4843241 h 5516841"/>
              <a:gd name="connsiteX293" fmla="*/ 6058618 w 16935644"/>
              <a:gd name="connsiteY293" fmla="*/ 4818454 h 5516841"/>
              <a:gd name="connsiteX294" fmla="*/ 2588597 w 16935644"/>
              <a:gd name="connsiteY294" fmla="*/ 4818454 h 5516841"/>
              <a:gd name="connsiteX295" fmla="*/ 2550956 w 16935644"/>
              <a:gd name="connsiteY295" fmla="*/ 4834553 h 5516841"/>
              <a:gd name="connsiteX296" fmla="*/ 2539977 w 16935644"/>
              <a:gd name="connsiteY296" fmla="*/ 4863173 h 5516841"/>
              <a:gd name="connsiteX297" fmla="*/ 2619964 w 16935644"/>
              <a:gd name="connsiteY297" fmla="*/ 4837364 h 5516841"/>
              <a:gd name="connsiteX298" fmla="*/ 2588597 w 16935644"/>
              <a:gd name="connsiteY298" fmla="*/ 4818454 h 5516841"/>
              <a:gd name="connsiteX299" fmla="*/ 5180331 w 16935644"/>
              <a:gd name="connsiteY299" fmla="*/ 4758403 h 5516841"/>
              <a:gd name="connsiteX300" fmla="*/ 5086228 w 16935644"/>
              <a:gd name="connsiteY300" fmla="*/ 4793667 h 5516841"/>
              <a:gd name="connsiteX301" fmla="*/ 5180331 w 16935644"/>
              <a:gd name="connsiteY301" fmla="*/ 4758403 h 5516841"/>
              <a:gd name="connsiteX302" fmla="*/ 14019671 w 16935644"/>
              <a:gd name="connsiteY302" fmla="*/ 4746392 h 5516841"/>
              <a:gd name="connsiteX303" fmla="*/ 13942037 w 16935644"/>
              <a:gd name="connsiteY303" fmla="*/ 4762747 h 5516841"/>
              <a:gd name="connsiteX304" fmla="*/ 14033001 w 16935644"/>
              <a:gd name="connsiteY304" fmla="*/ 4761214 h 5516841"/>
              <a:gd name="connsiteX305" fmla="*/ 14019671 w 16935644"/>
              <a:gd name="connsiteY305" fmla="*/ 4746392 h 5516841"/>
              <a:gd name="connsiteX306" fmla="*/ 13603269 w 16935644"/>
              <a:gd name="connsiteY306" fmla="*/ 4690429 h 5516841"/>
              <a:gd name="connsiteX307" fmla="*/ 13545237 w 16935644"/>
              <a:gd name="connsiteY307" fmla="*/ 4694007 h 5516841"/>
              <a:gd name="connsiteX308" fmla="*/ 13511517 w 16935644"/>
              <a:gd name="connsiteY308" fmla="*/ 4709595 h 5516841"/>
              <a:gd name="connsiteX309" fmla="*/ 13596209 w 16935644"/>
              <a:gd name="connsiteY309" fmla="*/ 4792900 h 5516841"/>
              <a:gd name="connsiteX310" fmla="*/ 13607189 w 16935644"/>
              <a:gd name="connsiteY310" fmla="*/ 4769391 h 5516841"/>
              <a:gd name="connsiteX311" fmla="*/ 13607189 w 16935644"/>
              <a:gd name="connsiteY311" fmla="*/ 4768624 h 5516841"/>
              <a:gd name="connsiteX312" fmla="*/ 13603269 w 16935644"/>
              <a:gd name="connsiteY312" fmla="*/ 4690429 h 5516841"/>
              <a:gd name="connsiteX313" fmla="*/ 15502565 w 16935644"/>
              <a:gd name="connsiteY313" fmla="*/ 4641622 h 5516841"/>
              <a:gd name="connsiteX314" fmla="*/ 15506487 w 16935644"/>
              <a:gd name="connsiteY314" fmla="*/ 4687363 h 5516841"/>
              <a:gd name="connsiteX315" fmla="*/ 15414737 w 16935644"/>
              <a:gd name="connsiteY315" fmla="*/ 4689663 h 5516841"/>
              <a:gd name="connsiteX316" fmla="*/ 15457867 w 16935644"/>
              <a:gd name="connsiteY316" fmla="*/ 4654398 h 5516841"/>
              <a:gd name="connsiteX317" fmla="*/ 15471981 w 16935644"/>
              <a:gd name="connsiteY317" fmla="*/ 4684552 h 5516841"/>
              <a:gd name="connsiteX318" fmla="*/ 15474335 w 16935644"/>
              <a:gd name="connsiteY318" fmla="*/ 4646988 h 5516841"/>
              <a:gd name="connsiteX319" fmla="*/ 763013 w 16935644"/>
              <a:gd name="connsiteY319" fmla="*/ 4636511 h 5516841"/>
              <a:gd name="connsiteX320" fmla="*/ 748114 w 16935644"/>
              <a:gd name="connsiteY320" fmla="*/ 4637277 h 5516841"/>
              <a:gd name="connsiteX321" fmla="*/ 735566 w 16935644"/>
              <a:gd name="connsiteY321" fmla="*/ 4677141 h 5516841"/>
              <a:gd name="connsiteX322" fmla="*/ 787322 w 16935644"/>
              <a:gd name="connsiteY322" fmla="*/ 4669986 h 5516841"/>
              <a:gd name="connsiteX323" fmla="*/ 778696 w 16935644"/>
              <a:gd name="connsiteY323" fmla="*/ 4651332 h 5516841"/>
              <a:gd name="connsiteX324" fmla="*/ 800653 w 16935644"/>
              <a:gd name="connsiteY324" fmla="*/ 4640855 h 5516841"/>
              <a:gd name="connsiteX325" fmla="*/ 763013 w 16935644"/>
              <a:gd name="connsiteY325" fmla="*/ 4636511 h 5516841"/>
              <a:gd name="connsiteX326" fmla="*/ 221925 w 16935644"/>
              <a:gd name="connsiteY326" fmla="*/ 4399626 h 5516841"/>
              <a:gd name="connsiteX327" fmla="*/ 247018 w 16935644"/>
              <a:gd name="connsiteY327" fmla="*/ 4399626 h 5516841"/>
              <a:gd name="connsiteX328" fmla="*/ 238392 w 16935644"/>
              <a:gd name="connsiteY328" fmla="*/ 4429013 h 5516841"/>
              <a:gd name="connsiteX329" fmla="*/ 204672 w 16935644"/>
              <a:gd name="connsiteY329" fmla="*/ 4409081 h 5516841"/>
              <a:gd name="connsiteX330" fmla="*/ 221925 w 16935644"/>
              <a:gd name="connsiteY330" fmla="*/ 4399626 h 5516841"/>
              <a:gd name="connsiteX331" fmla="*/ 47835 w 16935644"/>
              <a:gd name="connsiteY331" fmla="*/ 4386083 h 5516841"/>
              <a:gd name="connsiteX332" fmla="*/ 141154 w 16935644"/>
              <a:gd name="connsiteY332" fmla="*/ 4391960 h 5516841"/>
              <a:gd name="connsiteX333" fmla="*/ 141154 w 16935644"/>
              <a:gd name="connsiteY333" fmla="*/ 4429013 h 5516841"/>
              <a:gd name="connsiteX334" fmla="*/ 23526 w 16935644"/>
              <a:gd name="connsiteY334" fmla="*/ 4401671 h 5516841"/>
              <a:gd name="connsiteX335" fmla="*/ 47835 w 16935644"/>
              <a:gd name="connsiteY335" fmla="*/ 4386083 h 5516841"/>
              <a:gd name="connsiteX336" fmla="*/ 270544 w 16935644"/>
              <a:gd name="connsiteY336" fmla="*/ 4352863 h 5516841"/>
              <a:gd name="connsiteX337" fmla="*/ 307401 w 16935644"/>
              <a:gd name="connsiteY337" fmla="*/ 4352863 h 5516841"/>
              <a:gd name="connsiteX338" fmla="*/ 279955 w 16935644"/>
              <a:gd name="connsiteY338" fmla="*/ 4390427 h 5516841"/>
              <a:gd name="connsiteX339" fmla="*/ 270544 w 16935644"/>
              <a:gd name="connsiteY339" fmla="*/ 4352863 h 5516841"/>
              <a:gd name="connsiteX340" fmla="*/ 76850 w 16935644"/>
              <a:gd name="connsiteY340" fmla="*/ 4338808 h 5516841"/>
              <a:gd name="connsiteX341" fmla="*/ 113707 w 16935644"/>
              <a:gd name="connsiteY341" fmla="*/ 4344941 h 5516841"/>
              <a:gd name="connsiteX342" fmla="*/ 41562 w 16935644"/>
              <a:gd name="connsiteY342" fmla="*/ 4359507 h 5516841"/>
              <a:gd name="connsiteX343" fmla="*/ 76850 w 16935644"/>
              <a:gd name="connsiteY343" fmla="*/ 4338808 h 5516841"/>
              <a:gd name="connsiteX344" fmla="*/ 1078255 w 16935644"/>
              <a:gd name="connsiteY344" fmla="*/ 4312999 h 5516841"/>
              <a:gd name="connsiteX345" fmla="*/ 1027283 w 16935644"/>
              <a:gd name="connsiteY345" fmla="*/ 4335231 h 5516841"/>
              <a:gd name="connsiteX346" fmla="*/ 1038262 w 16935644"/>
              <a:gd name="connsiteY346" fmla="*/ 4354396 h 5516841"/>
              <a:gd name="connsiteX347" fmla="*/ 1078255 w 16935644"/>
              <a:gd name="connsiteY347" fmla="*/ 4312999 h 5516841"/>
              <a:gd name="connsiteX348" fmla="*/ 70577 w 16935644"/>
              <a:gd name="connsiteY348" fmla="*/ 4198006 h 5516841"/>
              <a:gd name="connsiteX349" fmla="*/ 98807 w 16935644"/>
              <a:gd name="connsiteY349" fmla="*/ 4201584 h 5516841"/>
              <a:gd name="connsiteX350" fmla="*/ 83908 w 16935644"/>
              <a:gd name="connsiteY350" fmla="*/ 4260613 h 5516841"/>
              <a:gd name="connsiteX351" fmla="*/ 476785 w 16935644"/>
              <a:gd name="connsiteY351" fmla="*/ 4307888 h 5516841"/>
              <a:gd name="connsiteX352" fmla="*/ 253292 w 16935644"/>
              <a:gd name="connsiteY352" fmla="*/ 4319898 h 5516841"/>
              <a:gd name="connsiteX353" fmla="*/ 230551 w 16935644"/>
              <a:gd name="connsiteY353" fmla="*/ 4317343 h 5516841"/>
              <a:gd name="connsiteX354" fmla="*/ 0 w 16935644"/>
              <a:gd name="connsiteY354" fmla="*/ 4269046 h 5516841"/>
              <a:gd name="connsiteX355" fmla="*/ 0 w 16935644"/>
              <a:gd name="connsiteY355" fmla="*/ 4264702 h 5516841"/>
              <a:gd name="connsiteX356" fmla="*/ 51756 w 16935644"/>
              <a:gd name="connsiteY356" fmla="*/ 4260613 h 5516841"/>
              <a:gd name="connsiteX357" fmla="*/ 66656 w 16935644"/>
              <a:gd name="connsiteY357" fmla="*/ 4229693 h 5516841"/>
              <a:gd name="connsiteX358" fmla="*/ 4705 w 16935644"/>
              <a:gd name="connsiteY358" fmla="*/ 4220749 h 5516841"/>
              <a:gd name="connsiteX359" fmla="*/ 48620 w 16935644"/>
              <a:gd name="connsiteY359" fmla="*/ 4200817 h 5516841"/>
              <a:gd name="connsiteX360" fmla="*/ 70577 w 16935644"/>
              <a:gd name="connsiteY360" fmla="*/ 4198006 h 5516841"/>
              <a:gd name="connsiteX361" fmla="*/ 1180199 w 16935644"/>
              <a:gd name="connsiteY361" fmla="*/ 4157120 h 5516841"/>
              <a:gd name="connsiteX362" fmla="*/ 1171573 w 16935644"/>
              <a:gd name="connsiteY362" fmla="*/ 4159420 h 5516841"/>
              <a:gd name="connsiteX363" fmla="*/ 1172357 w 16935644"/>
              <a:gd name="connsiteY363" fmla="*/ 4162231 h 5516841"/>
              <a:gd name="connsiteX364" fmla="*/ 1182552 w 16935644"/>
              <a:gd name="connsiteY364" fmla="*/ 4160187 h 5516841"/>
              <a:gd name="connsiteX365" fmla="*/ 1180199 w 16935644"/>
              <a:gd name="connsiteY365" fmla="*/ 4157120 h 5516841"/>
              <a:gd name="connsiteX366" fmla="*/ 1229603 w 16935644"/>
              <a:gd name="connsiteY366" fmla="*/ 4146899 h 5516841"/>
              <a:gd name="connsiteX367" fmla="*/ 1203725 w 16935644"/>
              <a:gd name="connsiteY367" fmla="*/ 4152009 h 5516841"/>
              <a:gd name="connsiteX368" fmla="*/ 1202157 w 16935644"/>
              <a:gd name="connsiteY368" fmla="*/ 4155843 h 5516841"/>
              <a:gd name="connsiteX369" fmla="*/ 1228819 w 16935644"/>
              <a:gd name="connsiteY369" fmla="*/ 4148432 h 5516841"/>
              <a:gd name="connsiteX370" fmla="*/ 1229603 w 16935644"/>
              <a:gd name="connsiteY370" fmla="*/ 4146899 h 5516841"/>
              <a:gd name="connsiteX371" fmla="*/ 1090018 w 16935644"/>
              <a:gd name="connsiteY371" fmla="*/ 4146899 h 5516841"/>
              <a:gd name="connsiteX372" fmla="*/ 1065708 w 16935644"/>
              <a:gd name="connsiteY372" fmla="*/ 4193918 h 5516841"/>
              <a:gd name="connsiteX373" fmla="*/ 1099428 w 16935644"/>
              <a:gd name="connsiteY373" fmla="*/ 4210272 h 5516841"/>
              <a:gd name="connsiteX374" fmla="*/ 1114329 w 16935644"/>
              <a:gd name="connsiteY374" fmla="*/ 4203117 h 5516841"/>
              <a:gd name="connsiteX375" fmla="*/ 1115896 w 16935644"/>
              <a:gd name="connsiteY375" fmla="*/ 4193918 h 5516841"/>
              <a:gd name="connsiteX376" fmla="*/ 1122954 w 16935644"/>
              <a:gd name="connsiteY376" fmla="*/ 4196473 h 5516841"/>
              <a:gd name="connsiteX377" fmla="*/ 1125306 w 16935644"/>
              <a:gd name="connsiteY377" fmla="*/ 4175775 h 5516841"/>
              <a:gd name="connsiteX378" fmla="*/ 1115896 w 16935644"/>
              <a:gd name="connsiteY378" fmla="*/ 4174241 h 5516841"/>
              <a:gd name="connsiteX379" fmla="*/ 1090018 w 16935644"/>
              <a:gd name="connsiteY379" fmla="*/ 4146899 h 5516841"/>
              <a:gd name="connsiteX380" fmla="*/ 1250776 w 16935644"/>
              <a:gd name="connsiteY380" fmla="*/ 4134633 h 5516841"/>
              <a:gd name="connsiteX381" fmla="*/ 1244503 w 16935644"/>
              <a:gd name="connsiteY381" fmla="*/ 4139744 h 5516841"/>
              <a:gd name="connsiteX382" fmla="*/ 1250776 w 16935644"/>
              <a:gd name="connsiteY382" fmla="*/ 4137188 h 5516841"/>
              <a:gd name="connsiteX383" fmla="*/ 1250776 w 16935644"/>
              <a:gd name="connsiteY383" fmla="*/ 4134633 h 5516841"/>
              <a:gd name="connsiteX384" fmla="*/ 1234308 w 16935644"/>
              <a:gd name="connsiteY384" fmla="*/ 4130033 h 5516841"/>
              <a:gd name="connsiteX385" fmla="*/ 1220977 w 16935644"/>
              <a:gd name="connsiteY385" fmla="*/ 4137188 h 5516841"/>
              <a:gd name="connsiteX386" fmla="*/ 1247639 w 16935644"/>
              <a:gd name="connsiteY386" fmla="*/ 4132077 h 5516841"/>
              <a:gd name="connsiteX387" fmla="*/ 1234308 w 16935644"/>
              <a:gd name="connsiteY387" fmla="*/ 4130033 h 5516841"/>
              <a:gd name="connsiteX388" fmla="*/ 1104133 w 16935644"/>
              <a:gd name="connsiteY388" fmla="*/ 4084803 h 5516841"/>
              <a:gd name="connsiteX389" fmla="*/ 1084529 w 16935644"/>
              <a:gd name="connsiteY389" fmla="*/ 4087614 h 5516841"/>
              <a:gd name="connsiteX390" fmla="*/ 1080608 w 16935644"/>
              <a:gd name="connsiteY390" fmla="*/ 4087614 h 5516841"/>
              <a:gd name="connsiteX391" fmla="*/ 1075119 w 16935644"/>
              <a:gd name="connsiteY391" fmla="*/ 4087614 h 5516841"/>
              <a:gd name="connsiteX392" fmla="*/ 1019441 w 16935644"/>
              <a:gd name="connsiteY392" fmla="*/ 4087614 h 5516841"/>
              <a:gd name="connsiteX393" fmla="*/ 981800 w 16935644"/>
              <a:gd name="connsiteY393" fmla="*/ 4126967 h 5516841"/>
              <a:gd name="connsiteX394" fmla="*/ 1133932 w 16935644"/>
              <a:gd name="connsiteY394" fmla="*/ 4097580 h 5516841"/>
              <a:gd name="connsiteX395" fmla="*/ 1104133 w 16935644"/>
              <a:gd name="connsiteY395" fmla="*/ 4084803 h 5516841"/>
              <a:gd name="connsiteX396" fmla="*/ 560693 w 16935644"/>
              <a:gd name="connsiteY396" fmla="*/ 4046472 h 5516841"/>
              <a:gd name="connsiteX397" fmla="*/ 575592 w 16935644"/>
              <a:gd name="connsiteY397" fmla="*/ 4058227 h 5516841"/>
              <a:gd name="connsiteX398" fmla="*/ 633622 w 16935644"/>
              <a:gd name="connsiteY398" fmla="*/ 4053116 h 5516841"/>
              <a:gd name="connsiteX399" fmla="*/ 560693 w 16935644"/>
              <a:gd name="connsiteY399" fmla="*/ 4046472 h 5516841"/>
              <a:gd name="connsiteX400" fmla="*/ 1057082 w 16935644"/>
              <a:gd name="connsiteY400" fmla="*/ 4036762 h 5516841"/>
              <a:gd name="connsiteX401" fmla="*/ 1016305 w 16935644"/>
              <a:gd name="connsiteY401" fmla="*/ 4038550 h 5516841"/>
              <a:gd name="connsiteX402" fmla="*/ 1095507 w 16935644"/>
              <a:gd name="connsiteY402" fmla="*/ 4048005 h 5516841"/>
              <a:gd name="connsiteX403" fmla="*/ 1057082 w 16935644"/>
              <a:gd name="connsiteY403" fmla="*/ 4036762 h 5516841"/>
              <a:gd name="connsiteX404" fmla="*/ 270544 w 16935644"/>
              <a:gd name="connsiteY404" fmla="*/ 4035995 h 5516841"/>
              <a:gd name="connsiteX405" fmla="*/ 258781 w 16935644"/>
              <a:gd name="connsiteY405" fmla="*/ 4041361 h 5516841"/>
              <a:gd name="connsiteX406" fmla="*/ 273681 w 16935644"/>
              <a:gd name="connsiteY406" fmla="*/ 4041361 h 5516841"/>
              <a:gd name="connsiteX407" fmla="*/ 270544 w 16935644"/>
              <a:gd name="connsiteY407" fmla="*/ 4035995 h 5516841"/>
              <a:gd name="connsiteX408" fmla="*/ 1115896 w 16935644"/>
              <a:gd name="connsiteY408" fmla="*/ 4030884 h 5516841"/>
              <a:gd name="connsiteX409" fmla="*/ 1113544 w 16935644"/>
              <a:gd name="connsiteY409" fmla="*/ 4050816 h 5516841"/>
              <a:gd name="connsiteX410" fmla="*/ 1159811 w 16935644"/>
              <a:gd name="connsiteY410" fmla="*/ 4055927 h 5516841"/>
              <a:gd name="connsiteX411" fmla="*/ 1165300 w 16935644"/>
              <a:gd name="connsiteY411" fmla="*/ 4050816 h 5516841"/>
              <a:gd name="connsiteX412" fmla="*/ 1115896 w 16935644"/>
              <a:gd name="connsiteY412" fmla="*/ 4030884 h 5516841"/>
              <a:gd name="connsiteX413" fmla="*/ 385035 w 16935644"/>
              <a:gd name="connsiteY413" fmla="*/ 4029351 h 5516841"/>
              <a:gd name="connsiteX414" fmla="*/ 390524 w 16935644"/>
              <a:gd name="connsiteY414" fmla="*/ 4035995 h 5516841"/>
              <a:gd name="connsiteX415" fmla="*/ 393662 w 16935644"/>
              <a:gd name="connsiteY415" fmla="*/ 4029351 h 5516841"/>
              <a:gd name="connsiteX416" fmla="*/ 385035 w 16935644"/>
              <a:gd name="connsiteY416" fmla="*/ 4029351 h 5516841"/>
              <a:gd name="connsiteX417" fmla="*/ 1241367 w 16935644"/>
              <a:gd name="connsiteY417" fmla="*/ 4028073 h 5516841"/>
              <a:gd name="connsiteX418" fmla="*/ 1209214 w 16935644"/>
              <a:gd name="connsiteY418" fmla="*/ 4050816 h 5516841"/>
              <a:gd name="connsiteX419" fmla="*/ 1286064 w 16935644"/>
              <a:gd name="connsiteY419" fmla="*/ 4041361 h 5516841"/>
              <a:gd name="connsiteX420" fmla="*/ 1241367 w 16935644"/>
              <a:gd name="connsiteY420" fmla="*/ 4028073 h 5516841"/>
              <a:gd name="connsiteX421" fmla="*/ 16083647 w 16935644"/>
              <a:gd name="connsiteY421" fmla="*/ 4019896 h 5516841"/>
              <a:gd name="connsiteX422" fmla="*/ 16106389 w 16935644"/>
              <a:gd name="connsiteY422" fmla="*/ 4027307 h 5516841"/>
              <a:gd name="connsiteX423" fmla="*/ 16089921 w 16935644"/>
              <a:gd name="connsiteY423" fmla="*/ 4075348 h 5516841"/>
              <a:gd name="connsiteX424" fmla="*/ 16038949 w 16935644"/>
              <a:gd name="connsiteY424" fmla="*/ 4110612 h 5516841"/>
              <a:gd name="connsiteX425" fmla="*/ 16060121 w 16935644"/>
              <a:gd name="connsiteY425" fmla="*/ 4112401 h 5516841"/>
              <a:gd name="connsiteX426" fmla="*/ 15999739 w 16935644"/>
              <a:gd name="connsiteY426" fmla="*/ 4107801 h 5516841"/>
              <a:gd name="connsiteX427" fmla="*/ 16016207 w 16935644"/>
              <a:gd name="connsiteY427" fmla="*/ 4109079 h 5516841"/>
              <a:gd name="connsiteX428" fmla="*/ 16064043 w 16935644"/>
              <a:gd name="connsiteY428" fmla="*/ 4020663 h 5516841"/>
              <a:gd name="connsiteX429" fmla="*/ 16083647 w 16935644"/>
              <a:gd name="connsiteY429" fmla="*/ 4019896 h 5516841"/>
              <a:gd name="connsiteX430" fmla="*/ 868093 w 16935644"/>
              <a:gd name="connsiteY430" fmla="*/ 4019129 h 5516841"/>
              <a:gd name="connsiteX431" fmla="*/ 875935 w 16935644"/>
              <a:gd name="connsiteY431" fmla="*/ 4033184 h 5516841"/>
              <a:gd name="connsiteX432" fmla="*/ 885346 w 16935644"/>
              <a:gd name="connsiteY432" fmla="*/ 4021429 h 5516841"/>
              <a:gd name="connsiteX433" fmla="*/ 868093 w 16935644"/>
              <a:gd name="connsiteY433" fmla="*/ 4019129 h 5516841"/>
              <a:gd name="connsiteX434" fmla="*/ 1324489 w 16935644"/>
              <a:gd name="connsiteY434" fmla="*/ 3996386 h 5516841"/>
              <a:gd name="connsiteX435" fmla="*/ 1298611 w 16935644"/>
              <a:gd name="connsiteY435" fmla="*/ 4004308 h 5516841"/>
              <a:gd name="connsiteX436" fmla="*/ 1367620 w 16935644"/>
              <a:gd name="connsiteY436" fmla="*/ 4021429 h 5516841"/>
              <a:gd name="connsiteX437" fmla="*/ 1324489 w 16935644"/>
              <a:gd name="connsiteY437" fmla="*/ 3996386 h 5516841"/>
              <a:gd name="connsiteX438" fmla="*/ 635975 w 16935644"/>
              <a:gd name="connsiteY438" fmla="*/ 3982076 h 5516841"/>
              <a:gd name="connsiteX439" fmla="*/ 637543 w 16935644"/>
              <a:gd name="connsiteY439" fmla="*/ 3982843 h 5516841"/>
              <a:gd name="connsiteX440" fmla="*/ 635190 w 16935644"/>
              <a:gd name="connsiteY440" fmla="*/ 3983609 h 5516841"/>
              <a:gd name="connsiteX441" fmla="*/ 635975 w 16935644"/>
              <a:gd name="connsiteY441" fmla="*/ 3982076 h 5516841"/>
              <a:gd name="connsiteX442" fmla="*/ 15852313 w 16935644"/>
              <a:gd name="connsiteY442" fmla="*/ 3980799 h 5516841"/>
              <a:gd name="connsiteX443" fmla="*/ 15921321 w 16935644"/>
              <a:gd name="connsiteY443" fmla="*/ 3994087 h 5516841"/>
              <a:gd name="connsiteX444" fmla="*/ 15852313 w 16935644"/>
              <a:gd name="connsiteY444" fmla="*/ 3980799 h 5516841"/>
              <a:gd name="connsiteX445" fmla="*/ 1308806 w 16935644"/>
              <a:gd name="connsiteY445" fmla="*/ 3925347 h 5516841"/>
              <a:gd name="connsiteX446" fmla="*/ 1315079 w 16935644"/>
              <a:gd name="connsiteY446" fmla="*/ 3947579 h 5516841"/>
              <a:gd name="connsiteX447" fmla="*/ 1342526 w 16935644"/>
              <a:gd name="connsiteY447" fmla="*/ 3957033 h 5516841"/>
              <a:gd name="connsiteX448" fmla="*/ 1351936 w 16935644"/>
              <a:gd name="connsiteY448" fmla="*/ 3954223 h 5516841"/>
              <a:gd name="connsiteX449" fmla="*/ 1308806 w 16935644"/>
              <a:gd name="connsiteY449" fmla="*/ 3925347 h 5516841"/>
              <a:gd name="connsiteX450" fmla="*/ 1242150 w 16935644"/>
              <a:gd name="connsiteY450" fmla="*/ 3915892 h 5516841"/>
              <a:gd name="connsiteX451" fmla="*/ 1191962 w 16935644"/>
              <a:gd name="connsiteY451" fmla="*/ 3935568 h 5516841"/>
              <a:gd name="connsiteX452" fmla="*/ 1186473 w 16935644"/>
              <a:gd name="connsiteY452" fmla="*/ 3954223 h 5516841"/>
              <a:gd name="connsiteX453" fmla="*/ 1273517 w 16935644"/>
              <a:gd name="connsiteY453" fmla="*/ 3959589 h 5516841"/>
              <a:gd name="connsiteX454" fmla="*/ 1262539 w 16935644"/>
              <a:gd name="connsiteY454" fmla="*/ 3945279 h 5516841"/>
              <a:gd name="connsiteX455" fmla="*/ 1291555 w 16935644"/>
              <a:gd name="connsiteY455" fmla="*/ 3942468 h 5516841"/>
              <a:gd name="connsiteX456" fmla="*/ 1268028 w 16935644"/>
              <a:gd name="connsiteY456" fmla="*/ 3915892 h 5516841"/>
              <a:gd name="connsiteX457" fmla="*/ 1242150 w 16935644"/>
              <a:gd name="connsiteY457" fmla="*/ 3915892 h 5516841"/>
              <a:gd name="connsiteX458" fmla="*/ 1605228 w 16935644"/>
              <a:gd name="connsiteY458" fmla="*/ 3866317 h 5516841"/>
              <a:gd name="connsiteX459" fmla="*/ 1620913 w 16935644"/>
              <a:gd name="connsiteY459" fmla="*/ 3898771 h 5516841"/>
              <a:gd name="connsiteX460" fmla="*/ 1627969 w 16935644"/>
              <a:gd name="connsiteY460" fmla="*/ 3867084 h 5516841"/>
              <a:gd name="connsiteX461" fmla="*/ 1632676 w 16935644"/>
              <a:gd name="connsiteY461" fmla="*/ 3866317 h 5516841"/>
              <a:gd name="connsiteX462" fmla="*/ 1377030 w 16935644"/>
              <a:gd name="connsiteY462" fmla="*/ 3866317 h 5516841"/>
              <a:gd name="connsiteX463" fmla="*/ 1358209 w 16935644"/>
              <a:gd name="connsiteY463" fmla="*/ 3925347 h 5516841"/>
              <a:gd name="connsiteX464" fmla="*/ 1410750 w 16935644"/>
              <a:gd name="connsiteY464" fmla="*/ 3938124 h 5516841"/>
              <a:gd name="connsiteX465" fmla="*/ 1435060 w 16935644"/>
              <a:gd name="connsiteY465" fmla="*/ 3931224 h 5516841"/>
              <a:gd name="connsiteX466" fmla="*/ 1524457 w 16935644"/>
              <a:gd name="connsiteY466" fmla="*/ 3913336 h 5516841"/>
              <a:gd name="connsiteX467" fmla="*/ 1545630 w 16935644"/>
              <a:gd name="connsiteY467" fmla="*/ 3908992 h 5516841"/>
              <a:gd name="connsiteX468" fmla="*/ 1537004 w 16935644"/>
              <a:gd name="connsiteY468" fmla="*/ 3866317 h 5516841"/>
              <a:gd name="connsiteX469" fmla="*/ 1461722 w 16935644"/>
              <a:gd name="connsiteY469" fmla="*/ 3915892 h 5516841"/>
              <a:gd name="connsiteX470" fmla="*/ 1443687 w 16935644"/>
              <a:gd name="connsiteY470" fmla="*/ 3915892 h 5516841"/>
              <a:gd name="connsiteX471" fmla="*/ 1452312 w 16935644"/>
              <a:gd name="connsiteY471" fmla="*/ 3876539 h 5516841"/>
              <a:gd name="connsiteX472" fmla="*/ 1377030 w 16935644"/>
              <a:gd name="connsiteY472" fmla="*/ 3866317 h 5516841"/>
              <a:gd name="connsiteX473" fmla="*/ 16136189 w 16935644"/>
              <a:gd name="connsiteY473" fmla="*/ 3857373 h 5516841"/>
              <a:gd name="connsiteX474" fmla="*/ 16173045 w 16935644"/>
              <a:gd name="connsiteY474" fmla="*/ 3857373 h 5516841"/>
              <a:gd name="connsiteX475" fmla="*/ 16146381 w 16935644"/>
              <a:gd name="connsiteY475" fmla="*/ 3979265 h 5516841"/>
              <a:gd name="connsiteX476" fmla="*/ 16100899 w 16935644"/>
              <a:gd name="connsiteY476" fmla="*/ 4007630 h 5516841"/>
              <a:gd name="connsiteX477" fmla="*/ 16076589 w 16935644"/>
              <a:gd name="connsiteY477" fmla="*/ 4007630 h 5516841"/>
              <a:gd name="connsiteX478" fmla="*/ 16136189 w 16935644"/>
              <a:gd name="connsiteY478" fmla="*/ 3857373 h 5516841"/>
              <a:gd name="connsiteX479" fmla="*/ 1721287 w 16935644"/>
              <a:gd name="connsiteY479" fmla="*/ 3829264 h 5516841"/>
              <a:gd name="connsiteX480" fmla="*/ 1631106 w 16935644"/>
              <a:gd name="connsiteY480" fmla="*/ 3859162 h 5516841"/>
              <a:gd name="connsiteX481" fmla="*/ 1644437 w 16935644"/>
              <a:gd name="connsiteY481" fmla="*/ 3863506 h 5516841"/>
              <a:gd name="connsiteX482" fmla="*/ 1713446 w 16935644"/>
              <a:gd name="connsiteY482" fmla="*/ 3847918 h 5516841"/>
              <a:gd name="connsiteX483" fmla="*/ 1721287 w 16935644"/>
              <a:gd name="connsiteY483" fmla="*/ 3829264 h 5516841"/>
              <a:gd name="connsiteX484" fmla="*/ 1043751 w 16935644"/>
              <a:gd name="connsiteY484" fmla="*/ 3811121 h 5516841"/>
              <a:gd name="connsiteX485" fmla="*/ 1016305 w 16935644"/>
              <a:gd name="connsiteY485" fmla="*/ 3839741 h 5516841"/>
              <a:gd name="connsiteX486" fmla="*/ 1065708 w 16935644"/>
              <a:gd name="connsiteY486" fmla="*/ 3839741 h 5516841"/>
              <a:gd name="connsiteX487" fmla="*/ 1043751 w 16935644"/>
              <a:gd name="connsiteY487" fmla="*/ 3811121 h 5516841"/>
              <a:gd name="connsiteX488" fmla="*/ 1537004 w 16935644"/>
              <a:gd name="connsiteY488" fmla="*/ 3809588 h 5516841"/>
              <a:gd name="connsiteX489" fmla="*/ 1586407 w 16935644"/>
              <a:gd name="connsiteY489" fmla="*/ 3876539 h 5516841"/>
              <a:gd name="connsiteX490" fmla="*/ 1613070 w 16935644"/>
              <a:gd name="connsiteY490" fmla="*/ 3819809 h 5516841"/>
              <a:gd name="connsiteX491" fmla="*/ 1537004 w 16935644"/>
              <a:gd name="connsiteY491" fmla="*/ 3809588 h 5516841"/>
              <a:gd name="connsiteX492" fmla="*/ 1388009 w 16935644"/>
              <a:gd name="connsiteY492" fmla="*/ 3789656 h 5516841"/>
              <a:gd name="connsiteX493" fmla="*/ 1362130 w 16935644"/>
              <a:gd name="connsiteY493" fmla="*/ 3819809 h 5516841"/>
              <a:gd name="connsiteX494" fmla="*/ 1511126 w 16935644"/>
              <a:gd name="connsiteY494" fmla="*/ 3859162 h 5516841"/>
              <a:gd name="connsiteX495" fmla="*/ 1537004 w 16935644"/>
              <a:gd name="connsiteY495" fmla="*/ 3839741 h 5516841"/>
              <a:gd name="connsiteX496" fmla="*/ 1501715 w 16935644"/>
              <a:gd name="connsiteY496" fmla="*/ 3809588 h 5516841"/>
              <a:gd name="connsiteX497" fmla="*/ 1426434 w 16935644"/>
              <a:gd name="connsiteY497" fmla="*/ 3794766 h 5516841"/>
              <a:gd name="connsiteX498" fmla="*/ 1388009 w 16935644"/>
              <a:gd name="connsiteY498" fmla="*/ 3802688 h 5516841"/>
              <a:gd name="connsiteX499" fmla="*/ 1388009 w 16935644"/>
              <a:gd name="connsiteY499" fmla="*/ 3789656 h 5516841"/>
              <a:gd name="connsiteX500" fmla="*/ 1794217 w 16935644"/>
              <a:gd name="connsiteY500" fmla="*/ 3779179 h 5516841"/>
              <a:gd name="connsiteX501" fmla="*/ 1780101 w 16935644"/>
              <a:gd name="connsiteY501" fmla="*/ 3780456 h 5516841"/>
              <a:gd name="connsiteX502" fmla="*/ 1780101 w 16935644"/>
              <a:gd name="connsiteY502" fmla="*/ 3799877 h 5516841"/>
              <a:gd name="connsiteX503" fmla="*/ 1823233 w 16935644"/>
              <a:gd name="connsiteY503" fmla="*/ 3789656 h 5516841"/>
              <a:gd name="connsiteX504" fmla="*/ 1794217 w 16935644"/>
              <a:gd name="connsiteY504" fmla="*/ 3779179 h 5516841"/>
              <a:gd name="connsiteX505" fmla="*/ 1751087 w 16935644"/>
              <a:gd name="connsiteY505" fmla="*/ 3775601 h 5516841"/>
              <a:gd name="connsiteX506" fmla="*/ 1734620 w 16935644"/>
              <a:gd name="connsiteY506" fmla="*/ 3779179 h 5516841"/>
              <a:gd name="connsiteX507" fmla="*/ 1704035 w 16935644"/>
              <a:gd name="connsiteY507" fmla="*/ 3799877 h 5516841"/>
              <a:gd name="connsiteX508" fmla="*/ 1765202 w 16935644"/>
              <a:gd name="connsiteY508" fmla="*/ 3780456 h 5516841"/>
              <a:gd name="connsiteX509" fmla="*/ 1751087 w 16935644"/>
              <a:gd name="connsiteY509" fmla="*/ 3775601 h 5516841"/>
              <a:gd name="connsiteX510" fmla="*/ 2169057 w 16935644"/>
              <a:gd name="connsiteY510" fmla="*/ 3743659 h 5516841"/>
              <a:gd name="connsiteX511" fmla="*/ 2172194 w 16935644"/>
              <a:gd name="connsiteY511" fmla="*/ 3750303 h 5516841"/>
              <a:gd name="connsiteX512" fmla="*/ 2180036 w 16935644"/>
              <a:gd name="connsiteY512" fmla="*/ 3749536 h 5516841"/>
              <a:gd name="connsiteX513" fmla="*/ 2169057 w 16935644"/>
              <a:gd name="connsiteY513" fmla="*/ 3743659 h 5516841"/>
              <a:gd name="connsiteX514" fmla="*/ 1497108 w 16935644"/>
              <a:gd name="connsiteY514" fmla="*/ 3742700 h 5516841"/>
              <a:gd name="connsiteX515" fmla="*/ 1475053 w 16935644"/>
              <a:gd name="connsiteY515" fmla="*/ 3743659 h 5516841"/>
              <a:gd name="connsiteX516" fmla="*/ 1452312 w 16935644"/>
              <a:gd name="connsiteY516" fmla="*/ 3770235 h 5516841"/>
              <a:gd name="connsiteX517" fmla="*/ 1519752 w 16935644"/>
              <a:gd name="connsiteY517" fmla="*/ 3743659 h 5516841"/>
              <a:gd name="connsiteX518" fmla="*/ 1497108 w 16935644"/>
              <a:gd name="connsiteY518" fmla="*/ 3742700 h 5516841"/>
              <a:gd name="connsiteX519" fmla="*/ 1259402 w 16935644"/>
              <a:gd name="connsiteY519" fmla="*/ 3723727 h 5516841"/>
              <a:gd name="connsiteX520" fmla="*/ 1175494 w 16935644"/>
              <a:gd name="connsiteY520" fmla="*/ 3750303 h 5516841"/>
              <a:gd name="connsiteX521" fmla="*/ 1142559 w 16935644"/>
              <a:gd name="connsiteY521" fmla="*/ 3799877 h 5516841"/>
              <a:gd name="connsiteX522" fmla="*/ 1277438 w 16935644"/>
              <a:gd name="connsiteY522" fmla="*/ 3760524 h 5516841"/>
              <a:gd name="connsiteX523" fmla="*/ 1259402 w 16935644"/>
              <a:gd name="connsiteY523" fmla="*/ 3760524 h 5516841"/>
              <a:gd name="connsiteX524" fmla="*/ 1259402 w 16935644"/>
              <a:gd name="connsiteY524" fmla="*/ 3723727 h 5516841"/>
              <a:gd name="connsiteX525" fmla="*/ 1571508 w 16935644"/>
              <a:gd name="connsiteY525" fmla="*/ 3711716 h 5516841"/>
              <a:gd name="connsiteX526" fmla="*/ 1555040 w 16935644"/>
              <a:gd name="connsiteY526" fmla="*/ 3713505 h 5516841"/>
              <a:gd name="connsiteX527" fmla="*/ 1605228 w 16935644"/>
              <a:gd name="connsiteY527" fmla="*/ 3723727 h 5516841"/>
              <a:gd name="connsiteX528" fmla="*/ 1571508 w 16935644"/>
              <a:gd name="connsiteY528" fmla="*/ 3711716 h 5516841"/>
              <a:gd name="connsiteX529" fmla="*/ 1373893 w 16935644"/>
              <a:gd name="connsiteY529" fmla="*/ 3707117 h 5516841"/>
              <a:gd name="connsiteX530" fmla="*/ 1361346 w 16935644"/>
              <a:gd name="connsiteY530" fmla="*/ 3708139 h 5516841"/>
              <a:gd name="connsiteX531" fmla="*/ 1352720 w 16935644"/>
              <a:gd name="connsiteY531" fmla="*/ 3723727 h 5516841"/>
              <a:gd name="connsiteX532" fmla="*/ 1362130 w 16935644"/>
              <a:gd name="connsiteY532" fmla="*/ 3743659 h 5516841"/>
              <a:gd name="connsiteX533" fmla="*/ 1402908 w 16935644"/>
              <a:gd name="connsiteY533" fmla="*/ 3743659 h 5516841"/>
              <a:gd name="connsiteX534" fmla="*/ 1373893 w 16935644"/>
              <a:gd name="connsiteY534" fmla="*/ 3707117 h 5516841"/>
              <a:gd name="connsiteX535" fmla="*/ 1756576 w 16935644"/>
              <a:gd name="connsiteY535" fmla="*/ 3703795 h 5516841"/>
              <a:gd name="connsiteX536" fmla="*/ 1729913 w 16935644"/>
              <a:gd name="connsiteY536" fmla="*/ 3743659 h 5516841"/>
              <a:gd name="connsiteX537" fmla="*/ 1712661 w 16935644"/>
              <a:gd name="connsiteY537" fmla="*/ 3752603 h 5516841"/>
              <a:gd name="connsiteX538" fmla="*/ 1765202 w 16935644"/>
              <a:gd name="connsiteY538" fmla="*/ 3743659 h 5516841"/>
              <a:gd name="connsiteX539" fmla="*/ 1756576 w 16935644"/>
              <a:gd name="connsiteY539" fmla="*/ 3703795 h 5516841"/>
              <a:gd name="connsiteX540" fmla="*/ 1897729 w 16935644"/>
              <a:gd name="connsiteY540" fmla="*/ 3686929 h 5516841"/>
              <a:gd name="connsiteX541" fmla="*/ 1856167 w 16935644"/>
              <a:gd name="connsiteY541" fmla="*/ 3693573 h 5516841"/>
              <a:gd name="connsiteX542" fmla="*/ 1976148 w 16935644"/>
              <a:gd name="connsiteY542" fmla="*/ 3763080 h 5516841"/>
              <a:gd name="connsiteX543" fmla="*/ 2005163 w 16935644"/>
              <a:gd name="connsiteY543" fmla="*/ 3784545 h 5516841"/>
              <a:gd name="connsiteX544" fmla="*/ 2044372 w 16935644"/>
              <a:gd name="connsiteY544" fmla="*/ 3776112 h 5516841"/>
              <a:gd name="connsiteX545" fmla="*/ 1998889 w 16935644"/>
              <a:gd name="connsiteY545" fmla="*/ 3771768 h 5516841"/>
              <a:gd name="connsiteX546" fmla="*/ 1988695 w 16935644"/>
              <a:gd name="connsiteY546" fmla="*/ 3736504 h 5516841"/>
              <a:gd name="connsiteX547" fmla="*/ 2015357 w 16935644"/>
              <a:gd name="connsiteY547" fmla="*/ 3746725 h 5516841"/>
              <a:gd name="connsiteX548" fmla="*/ 2026336 w 16935644"/>
              <a:gd name="connsiteY548" fmla="*/ 3693573 h 5516841"/>
              <a:gd name="connsiteX549" fmla="*/ 1897729 w 16935644"/>
              <a:gd name="connsiteY549" fmla="*/ 3686929 h 5516841"/>
              <a:gd name="connsiteX550" fmla="*/ 1367620 w 16935644"/>
              <a:gd name="connsiteY550" fmla="*/ 3684118 h 5516841"/>
              <a:gd name="connsiteX551" fmla="*/ 1293906 w 16935644"/>
              <a:gd name="connsiteY551" fmla="*/ 3713505 h 5516841"/>
              <a:gd name="connsiteX552" fmla="*/ 1335468 w 16935644"/>
              <a:gd name="connsiteY552" fmla="*/ 3743659 h 5516841"/>
              <a:gd name="connsiteX553" fmla="*/ 1367620 w 16935644"/>
              <a:gd name="connsiteY553" fmla="*/ 3684118 h 5516841"/>
              <a:gd name="connsiteX554" fmla="*/ 2253749 w 16935644"/>
              <a:gd name="connsiteY554" fmla="*/ 3656776 h 5516841"/>
              <a:gd name="connsiteX555" fmla="*/ 2259239 w 16935644"/>
              <a:gd name="connsiteY555" fmla="*/ 3706606 h 5516841"/>
              <a:gd name="connsiteX556" fmla="*/ 2289038 w 16935644"/>
              <a:gd name="connsiteY556" fmla="*/ 3711716 h 5516841"/>
              <a:gd name="connsiteX557" fmla="*/ 2310995 w 16935644"/>
              <a:gd name="connsiteY557" fmla="*/ 3686929 h 5516841"/>
              <a:gd name="connsiteX558" fmla="*/ 2395687 w 16935644"/>
              <a:gd name="connsiteY558" fmla="*/ 3671341 h 5516841"/>
              <a:gd name="connsiteX559" fmla="*/ 2353341 w 16935644"/>
              <a:gd name="connsiteY559" fmla="*/ 3686929 h 5516841"/>
              <a:gd name="connsiteX560" fmla="*/ 2343931 w 16935644"/>
              <a:gd name="connsiteY560" fmla="*/ 3656776 h 5516841"/>
              <a:gd name="connsiteX561" fmla="*/ 2312563 w 16935644"/>
              <a:gd name="connsiteY561" fmla="*/ 3656776 h 5516841"/>
              <a:gd name="connsiteX562" fmla="*/ 1876556 w 16935644"/>
              <a:gd name="connsiteY562" fmla="*/ 3627644 h 5516841"/>
              <a:gd name="connsiteX563" fmla="*/ 1891456 w 16935644"/>
              <a:gd name="connsiteY563" fmla="*/ 3637099 h 5516841"/>
              <a:gd name="connsiteX564" fmla="*/ 1887535 w 16935644"/>
              <a:gd name="connsiteY564" fmla="*/ 3627644 h 5516841"/>
              <a:gd name="connsiteX565" fmla="*/ 1876556 w 16935644"/>
              <a:gd name="connsiteY565" fmla="*/ 3627644 h 5516841"/>
              <a:gd name="connsiteX566" fmla="*/ 2380003 w 16935644"/>
              <a:gd name="connsiteY566" fmla="*/ 3619723 h 5516841"/>
              <a:gd name="connsiteX567" fmla="*/ 2336873 w 16935644"/>
              <a:gd name="connsiteY567" fmla="*/ 3627644 h 5516841"/>
              <a:gd name="connsiteX568" fmla="*/ 2402745 w 16935644"/>
              <a:gd name="connsiteY568" fmla="*/ 3647065 h 5516841"/>
              <a:gd name="connsiteX569" fmla="*/ 2395687 w 16935644"/>
              <a:gd name="connsiteY569" fmla="*/ 3621767 h 5516841"/>
              <a:gd name="connsiteX570" fmla="*/ 2380003 w 16935644"/>
              <a:gd name="connsiteY570" fmla="*/ 3619723 h 5516841"/>
              <a:gd name="connsiteX571" fmla="*/ 2337657 w 16935644"/>
              <a:gd name="connsiteY571" fmla="*/ 3580370 h 5516841"/>
              <a:gd name="connsiteX572" fmla="*/ 2329815 w 16935644"/>
              <a:gd name="connsiteY572" fmla="*/ 3590847 h 5516841"/>
              <a:gd name="connsiteX573" fmla="*/ 2332952 w 16935644"/>
              <a:gd name="connsiteY573" fmla="*/ 3609501 h 5516841"/>
              <a:gd name="connsiteX574" fmla="*/ 2358046 w 16935644"/>
              <a:gd name="connsiteY574" fmla="*/ 3603368 h 5516841"/>
              <a:gd name="connsiteX575" fmla="*/ 2337657 w 16935644"/>
              <a:gd name="connsiteY575" fmla="*/ 3580370 h 5516841"/>
              <a:gd name="connsiteX576" fmla="*/ 1771475 w 16935644"/>
              <a:gd name="connsiteY576" fmla="*/ 3565804 h 5516841"/>
              <a:gd name="connsiteX577" fmla="*/ 1756576 w 16935644"/>
              <a:gd name="connsiteY577" fmla="*/ 3588036 h 5516841"/>
              <a:gd name="connsiteX578" fmla="*/ 1773828 w 16935644"/>
              <a:gd name="connsiteY578" fmla="*/ 3666997 h 5516841"/>
              <a:gd name="connsiteX579" fmla="*/ 1806764 w 16935644"/>
              <a:gd name="connsiteY579" fmla="*/ 3627644 h 5516841"/>
              <a:gd name="connsiteX580" fmla="*/ 1773828 w 16935644"/>
              <a:gd name="connsiteY580" fmla="*/ 3598257 h 5516841"/>
              <a:gd name="connsiteX581" fmla="*/ 1864793 w 16935644"/>
              <a:gd name="connsiteY581" fmla="*/ 3637099 h 5516841"/>
              <a:gd name="connsiteX582" fmla="*/ 1859304 w 16935644"/>
              <a:gd name="connsiteY582" fmla="*/ 3629944 h 5516841"/>
              <a:gd name="connsiteX583" fmla="*/ 1847541 w 16935644"/>
              <a:gd name="connsiteY583" fmla="*/ 3617423 h 5516841"/>
              <a:gd name="connsiteX584" fmla="*/ 1835779 w 16935644"/>
              <a:gd name="connsiteY584" fmla="*/ 3615889 h 5516841"/>
              <a:gd name="connsiteX585" fmla="*/ 1818527 w 16935644"/>
              <a:gd name="connsiteY585" fmla="*/ 3607968 h 5516841"/>
              <a:gd name="connsiteX586" fmla="*/ 1847541 w 16935644"/>
              <a:gd name="connsiteY586" fmla="*/ 3570915 h 5516841"/>
              <a:gd name="connsiteX587" fmla="*/ 1820879 w 16935644"/>
              <a:gd name="connsiteY587" fmla="*/ 3570915 h 5516841"/>
              <a:gd name="connsiteX588" fmla="*/ 1765202 w 16935644"/>
              <a:gd name="connsiteY588" fmla="*/ 3578836 h 5516841"/>
              <a:gd name="connsiteX589" fmla="*/ 1771475 w 16935644"/>
              <a:gd name="connsiteY589" fmla="*/ 3565804 h 5516841"/>
              <a:gd name="connsiteX590" fmla="*/ 2294527 w 16935644"/>
              <a:gd name="connsiteY590" fmla="*/ 3561460 h 5516841"/>
              <a:gd name="connsiteX591" fmla="*/ 2169057 w 16935644"/>
              <a:gd name="connsiteY591" fmla="*/ 3570915 h 5516841"/>
              <a:gd name="connsiteX592" fmla="*/ 2294527 w 16935644"/>
              <a:gd name="connsiteY592" fmla="*/ 3561460 h 5516841"/>
              <a:gd name="connsiteX593" fmla="*/ 1966737 w 16935644"/>
              <a:gd name="connsiteY593" fmla="*/ 3561460 h 5516841"/>
              <a:gd name="connsiteX594" fmla="*/ 1940859 w 16935644"/>
              <a:gd name="connsiteY594" fmla="*/ 3598257 h 5516841"/>
              <a:gd name="connsiteX595" fmla="*/ 1964385 w 16935644"/>
              <a:gd name="connsiteY595" fmla="*/ 3595957 h 5516841"/>
              <a:gd name="connsiteX596" fmla="*/ 1966737 w 16935644"/>
              <a:gd name="connsiteY596" fmla="*/ 3578836 h 5516841"/>
              <a:gd name="connsiteX597" fmla="*/ 1976148 w 16935644"/>
              <a:gd name="connsiteY597" fmla="*/ 3578836 h 5516841"/>
              <a:gd name="connsiteX598" fmla="*/ 1966737 w 16935644"/>
              <a:gd name="connsiteY598" fmla="*/ 3561460 h 5516841"/>
              <a:gd name="connsiteX599" fmla="*/ 1856167 w 16935644"/>
              <a:gd name="connsiteY599" fmla="*/ 3561460 h 5516841"/>
              <a:gd name="connsiteX600" fmla="*/ 1852247 w 16935644"/>
              <a:gd name="connsiteY600" fmla="*/ 3565804 h 5516841"/>
              <a:gd name="connsiteX601" fmla="*/ 1862441 w 16935644"/>
              <a:gd name="connsiteY601" fmla="*/ 3568615 h 5516841"/>
              <a:gd name="connsiteX602" fmla="*/ 1856167 w 16935644"/>
              <a:gd name="connsiteY602" fmla="*/ 3561460 h 5516841"/>
              <a:gd name="connsiteX603" fmla="*/ 2343147 w 16935644"/>
              <a:gd name="connsiteY603" fmla="*/ 3549449 h 5516841"/>
              <a:gd name="connsiteX604" fmla="*/ 2303153 w 16935644"/>
              <a:gd name="connsiteY604" fmla="*/ 3570915 h 5516841"/>
              <a:gd name="connsiteX605" fmla="*/ 2343931 w 16935644"/>
              <a:gd name="connsiteY605" fmla="*/ 3561460 h 5516841"/>
              <a:gd name="connsiteX606" fmla="*/ 2379219 w 16935644"/>
              <a:gd name="connsiteY606" fmla="*/ 3590847 h 5516841"/>
              <a:gd name="connsiteX607" fmla="*/ 2369809 w 16935644"/>
              <a:gd name="connsiteY607" fmla="*/ 3601835 h 5516841"/>
              <a:gd name="connsiteX608" fmla="*/ 2398040 w 16935644"/>
              <a:gd name="connsiteY608" fmla="*/ 3597491 h 5516841"/>
              <a:gd name="connsiteX609" fmla="*/ 2402745 w 16935644"/>
              <a:gd name="connsiteY609" fmla="*/ 3580370 h 5516841"/>
              <a:gd name="connsiteX610" fmla="*/ 2413723 w 16935644"/>
              <a:gd name="connsiteY610" fmla="*/ 3595957 h 5516841"/>
              <a:gd name="connsiteX611" fmla="*/ 2424702 w 16935644"/>
              <a:gd name="connsiteY611" fmla="*/ 3593913 h 5516841"/>
              <a:gd name="connsiteX612" fmla="*/ 2402745 w 16935644"/>
              <a:gd name="connsiteY612" fmla="*/ 3550983 h 5516841"/>
              <a:gd name="connsiteX613" fmla="*/ 2343147 w 16935644"/>
              <a:gd name="connsiteY613" fmla="*/ 3549449 h 5516841"/>
              <a:gd name="connsiteX614" fmla="*/ 2032609 w 16935644"/>
              <a:gd name="connsiteY614" fmla="*/ 3548683 h 5516841"/>
              <a:gd name="connsiteX615" fmla="*/ 2016141 w 16935644"/>
              <a:gd name="connsiteY615" fmla="*/ 3550983 h 5516841"/>
              <a:gd name="connsiteX616" fmla="*/ 2042803 w 16935644"/>
              <a:gd name="connsiteY616" fmla="*/ 3588036 h 5516841"/>
              <a:gd name="connsiteX617" fmla="*/ 2034962 w 16935644"/>
              <a:gd name="connsiteY617" fmla="*/ 3637099 h 5516841"/>
              <a:gd name="connsiteX618" fmla="*/ 2008299 w 16935644"/>
              <a:gd name="connsiteY618" fmla="*/ 3637099 h 5516841"/>
              <a:gd name="connsiteX619" fmla="*/ 2115733 w 16935644"/>
              <a:gd name="connsiteY619" fmla="*/ 3696384 h 5516841"/>
              <a:gd name="connsiteX620" fmla="*/ 2084365 w 16935644"/>
              <a:gd name="connsiteY620" fmla="*/ 3696384 h 5516841"/>
              <a:gd name="connsiteX621" fmla="*/ 2101617 w 16935644"/>
              <a:gd name="connsiteY621" fmla="*/ 3743659 h 5516841"/>
              <a:gd name="connsiteX622" fmla="*/ 2159647 w 16935644"/>
              <a:gd name="connsiteY622" fmla="*/ 3743659 h 5516841"/>
              <a:gd name="connsiteX623" fmla="*/ 2125143 w 16935644"/>
              <a:gd name="connsiteY623" fmla="*/ 3706606 h 5516841"/>
              <a:gd name="connsiteX624" fmla="*/ 2236497 w 16935644"/>
              <a:gd name="connsiteY624" fmla="*/ 3656776 h 5516841"/>
              <a:gd name="connsiteX625" fmla="*/ 2119654 w 16935644"/>
              <a:gd name="connsiteY625" fmla="*/ 3647065 h 5516841"/>
              <a:gd name="connsiteX626" fmla="*/ 2042803 w 16935644"/>
              <a:gd name="connsiteY626" fmla="*/ 3647065 h 5516841"/>
              <a:gd name="connsiteX627" fmla="*/ 2034962 w 16935644"/>
              <a:gd name="connsiteY627" fmla="*/ 3598257 h 5516841"/>
              <a:gd name="connsiteX628" fmla="*/ 2075739 w 16935644"/>
              <a:gd name="connsiteY628" fmla="*/ 3607968 h 5516841"/>
              <a:gd name="connsiteX629" fmla="*/ 2032609 w 16935644"/>
              <a:gd name="connsiteY629" fmla="*/ 3548683 h 5516841"/>
              <a:gd name="connsiteX630" fmla="*/ 2142395 w 16935644"/>
              <a:gd name="connsiteY630" fmla="*/ 3542039 h 5516841"/>
              <a:gd name="connsiteX631" fmla="*/ 2084365 w 16935644"/>
              <a:gd name="connsiteY631" fmla="*/ 3570915 h 5516841"/>
              <a:gd name="connsiteX632" fmla="*/ 2134553 w 16935644"/>
              <a:gd name="connsiteY632" fmla="*/ 3550983 h 5516841"/>
              <a:gd name="connsiteX633" fmla="*/ 2142395 w 16935644"/>
              <a:gd name="connsiteY633" fmla="*/ 3542039 h 5516841"/>
              <a:gd name="connsiteX634" fmla="*/ 1755792 w 16935644"/>
              <a:gd name="connsiteY634" fmla="*/ 3542039 h 5516841"/>
              <a:gd name="connsiteX635" fmla="*/ 1714230 w 16935644"/>
              <a:gd name="connsiteY635" fmla="*/ 3544339 h 5516841"/>
              <a:gd name="connsiteX636" fmla="*/ 1721287 w 16935644"/>
              <a:gd name="connsiteY636" fmla="*/ 3550983 h 5516841"/>
              <a:gd name="connsiteX637" fmla="*/ 1671884 w 16935644"/>
              <a:gd name="connsiteY637" fmla="*/ 3568615 h 5516841"/>
              <a:gd name="connsiteX638" fmla="*/ 1755792 w 16935644"/>
              <a:gd name="connsiteY638" fmla="*/ 3542039 h 5516841"/>
              <a:gd name="connsiteX639" fmla="*/ 1976148 w 16935644"/>
              <a:gd name="connsiteY639" fmla="*/ 3527984 h 5516841"/>
              <a:gd name="connsiteX640" fmla="*/ 1927528 w 16935644"/>
              <a:gd name="connsiteY640" fmla="*/ 3531562 h 5516841"/>
              <a:gd name="connsiteX641" fmla="*/ 1955759 w 16935644"/>
              <a:gd name="connsiteY641" fmla="*/ 3539228 h 5516841"/>
              <a:gd name="connsiteX642" fmla="*/ 1984774 w 16935644"/>
              <a:gd name="connsiteY642" fmla="*/ 3531562 h 5516841"/>
              <a:gd name="connsiteX643" fmla="*/ 1976148 w 16935644"/>
              <a:gd name="connsiteY643" fmla="*/ 3527984 h 5516841"/>
              <a:gd name="connsiteX644" fmla="*/ 2639569 w 16935644"/>
              <a:gd name="connsiteY644" fmla="*/ 3523640 h 5516841"/>
              <a:gd name="connsiteX645" fmla="*/ 2613691 w 16935644"/>
              <a:gd name="connsiteY645" fmla="*/ 3570148 h 5516841"/>
              <a:gd name="connsiteX646" fmla="*/ 2660742 w 16935644"/>
              <a:gd name="connsiteY646" fmla="*/ 3569381 h 5516841"/>
              <a:gd name="connsiteX647" fmla="*/ 2639569 w 16935644"/>
              <a:gd name="connsiteY647" fmla="*/ 3523640 h 5516841"/>
              <a:gd name="connsiteX648" fmla="*/ 2487437 w 16935644"/>
              <a:gd name="connsiteY648" fmla="*/ 3514185 h 5516841"/>
              <a:gd name="connsiteX649" fmla="*/ 2436465 w 16935644"/>
              <a:gd name="connsiteY649" fmla="*/ 3592380 h 5516841"/>
              <a:gd name="connsiteX650" fmla="*/ 2465479 w 16935644"/>
              <a:gd name="connsiteY650" fmla="*/ 3588036 h 5516841"/>
              <a:gd name="connsiteX651" fmla="*/ 2487437 w 16935644"/>
              <a:gd name="connsiteY651" fmla="*/ 3580370 h 5516841"/>
              <a:gd name="connsiteX652" fmla="*/ 2528999 w 16935644"/>
              <a:gd name="connsiteY652" fmla="*/ 3565804 h 5516841"/>
              <a:gd name="connsiteX653" fmla="*/ 2597223 w 16935644"/>
              <a:gd name="connsiteY653" fmla="*/ 3569381 h 5516841"/>
              <a:gd name="connsiteX654" fmla="*/ 2598791 w 16935644"/>
              <a:gd name="connsiteY654" fmla="*/ 3542039 h 5516841"/>
              <a:gd name="connsiteX655" fmla="*/ 2487437 w 16935644"/>
              <a:gd name="connsiteY655" fmla="*/ 3514185 h 5516841"/>
              <a:gd name="connsiteX656" fmla="*/ 3437085 w 16935644"/>
              <a:gd name="connsiteY656" fmla="*/ 3510096 h 5516841"/>
              <a:gd name="connsiteX657" fmla="*/ 3434733 w 16935644"/>
              <a:gd name="connsiteY657" fmla="*/ 3515463 h 5516841"/>
              <a:gd name="connsiteX658" fmla="*/ 3459827 w 16935644"/>
              <a:gd name="connsiteY658" fmla="*/ 3515463 h 5516841"/>
              <a:gd name="connsiteX659" fmla="*/ 3451985 w 16935644"/>
              <a:gd name="connsiteY659" fmla="*/ 3510096 h 5516841"/>
              <a:gd name="connsiteX660" fmla="*/ 3437085 w 16935644"/>
              <a:gd name="connsiteY660" fmla="*/ 3510096 h 5516841"/>
              <a:gd name="connsiteX661" fmla="*/ 1762849 w 16935644"/>
              <a:gd name="connsiteY661" fmla="*/ 3510096 h 5516841"/>
              <a:gd name="connsiteX662" fmla="*/ 1748734 w 16935644"/>
              <a:gd name="connsiteY662" fmla="*/ 3528751 h 5516841"/>
              <a:gd name="connsiteX663" fmla="*/ 1770691 w 16935644"/>
              <a:gd name="connsiteY663" fmla="*/ 3526451 h 5516841"/>
              <a:gd name="connsiteX664" fmla="*/ 1783238 w 16935644"/>
              <a:gd name="connsiteY664" fmla="*/ 3511885 h 5516841"/>
              <a:gd name="connsiteX665" fmla="*/ 1762849 w 16935644"/>
              <a:gd name="connsiteY665" fmla="*/ 3510096 h 5516841"/>
              <a:gd name="connsiteX666" fmla="*/ 2781507 w 16935644"/>
              <a:gd name="connsiteY666" fmla="*/ 3505752 h 5516841"/>
              <a:gd name="connsiteX667" fmla="*/ 2750923 w 16935644"/>
              <a:gd name="connsiteY667" fmla="*/ 3523640 h 5516841"/>
              <a:gd name="connsiteX668" fmla="*/ 2800327 w 16935644"/>
              <a:gd name="connsiteY668" fmla="*/ 3534117 h 5516841"/>
              <a:gd name="connsiteX669" fmla="*/ 2781507 w 16935644"/>
              <a:gd name="connsiteY669" fmla="*/ 3505752 h 5516841"/>
              <a:gd name="connsiteX670" fmla="*/ 3505310 w 16935644"/>
              <a:gd name="connsiteY670" fmla="*/ 3503964 h 5516841"/>
              <a:gd name="connsiteX671" fmla="*/ 3499036 w 16935644"/>
              <a:gd name="connsiteY671" fmla="*/ 3513418 h 5516841"/>
              <a:gd name="connsiteX672" fmla="*/ 3501389 w 16935644"/>
              <a:gd name="connsiteY672" fmla="*/ 3513418 h 5516841"/>
              <a:gd name="connsiteX673" fmla="*/ 3527267 w 16935644"/>
              <a:gd name="connsiteY673" fmla="*/ 3511119 h 5516841"/>
              <a:gd name="connsiteX674" fmla="*/ 3505310 w 16935644"/>
              <a:gd name="connsiteY674" fmla="*/ 3503964 h 5516841"/>
              <a:gd name="connsiteX675" fmla="*/ 2209835 w 16935644"/>
              <a:gd name="connsiteY675" fmla="*/ 3502175 h 5516841"/>
              <a:gd name="connsiteX676" fmla="*/ 2159647 w 16935644"/>
              <a:gd name="connsiteY676" fmla="*/ 3511885 h 5516841"/>
              <a:gd name="connsiteX677" fmla="*/ 2209835 w 16935644"/>
              <a:gd name="connsiteY677" fmla="*/ 3502175 h 5516841"/>
              <a:gd name="connsiteX678" fmla="*/ 425813 w 16935644"/>
              <a:gd name="connsiteY678" fmla="*/ 3490420 h 5516841"/>
              <a:gd name="connsiteX679" fmla="*/ 459533 w 16935644"/>
              <a:gd name="connsiteY679" fmla="*/ 3499108 h 5516841"/>
              <a:gd name="connsiteX680" fmla="*/ 434439 w 16935644"/>
              <a:gd name="connsiteY680" fmla="*/ 3499108 h 5516841"/>
              <a:gd name="connsiteX681" fmla="*/ 425029 w 16935644"/>
              <a:gd name="connsiteY681" fmla="*/ 3519296 h 5516841"/>
              <a:gd name="connsiteX682" fmla="*/ 396798 w 16935644"/>
              <a:gd name="connsiteY682" fmla="*/ 3509074 h 5516841"/>
              <a:gd name="connsiteX683" fmla="*/ 425813 w 16935644"/>
              <a:gd name="connsiteY683" fmla="*/ 3490420 h 5516841"/>
              <a:gd name="connsiteX684" fmla="*/ 2882666 w 16935644"/>
              <a:gd name="connsiteY684" fmla="*/ 3486842 h 5516841"/>
              <a:gd name="connsiteX685" fmla="*/ 2877177 w 16935644"/>
              <a:gd name="connsiteY685" fmla="*/ 3514185 h 5516841"/>
              <a:gd name="connsiteX686" fmla="*/ 2919523 w 16935644"/>
              <a:gd name="connsiteY686" fmla="*/ 3520574 h 5516841"/>
              <a:gd name="connsiteX687" fmla="*/ 2932070 w 16935644"/>
              <a:gd name="connsiteY687" fmla="*/ 3515463 h 5516841"/>
              <a:gd name="connsiteX688" fmla="*/ 2899919 w 16935644"/>
              <a:gd name="connsiteY688" fmla="*/ 3504986 h 5516841"/>
              <a:gd name="connsiteX689" fmla="*/ 2899919 w 16935644"/>
              <a:gd name="connsiteY689" fmla="*/ 3486842 h 5516841"/>
              <a:gd name="connsiteX690" fmla="*/ 2882666 w 16935644"/>
              <a:gd name="connsiteY690" fmla="*/ 3486842 h 5516841"/>
              <a:gd name="connsiteX691" fmla="*/ 2649763 w 16935644"/>
              <a:gd name="connsiteY691" fmla="*/ 3486076 h 5516841"/>
              <a:gd name="connsiteX692" fmla="*/ 2630943 w 16935644"/>
              <a:gd name="connsiteY692" fmla="*/ 3504986 h 5516841"/>
              <a:gd name="connsiteX693" fmla="*/ 2666231 w 16935644"/>
              <a:gd name="connsiteY693" fmla="*/ 3523640 h 5516841"/>
              <a:gd name="connsiteX694" fmla="*/ 2674857 w 16935644"/>
              <a:gd name="connsiteY694" fmla="*/ 3494764 h 5516841"/>
              <a:gd name="connsiteX695" fmla="*/ 2649763 w 16935644"/>
              <a:gd name="connsiteY695" fmla="*/ 3486076 h 5516841"/>
              <a:gd name="connsiteX696" fmla="*/ 109786 w 16935644"/>
              <a:gd name="connsiteY696" fmla="*/ 3484543 h 5516841"/>
              <a:gd name="connsiteX697" fmla="*/ 141938 w 16935644"/>
              <a:gd name="connsiteY697" fmla="*/ 3486076 h 5516841"/>
              <a:gd name="connsiteX698" fmla="*/ 151348 w 16935644"/>
              <a:gd name="connsiteY698" fmla="*/ 3505752 h 5516841"/>
              <a:gd name="connsiteX699" fmla="*/ 88613 w 16935644"/>
              <a:gd name="connsiteY699" fmla="*/ 3496297 h 5516841"/>
              <a:gd name="connsiteX700" fmla="*/ 109786 w 16935644"/>
              <a:gd name="connsiteY700" fmla="*/ 3484543 h 5516841"/>
              <a:gd name="connsiteX701" fmla="*/ 1671884 w 16935644"/>
              <a:gd name="connsiteY701" fmla="*/ 3482498 h 5516841"/>
              <a:gd name="connsiteX702" fmla="*/ 1613070 w 16935644"/>
              <a:gd name="connsiteY702" fmla="*/ 3522107 h 5516841"/>
              <a:gd name="connsiteX703" fmla="*/ 1671884 w 16935644"/>
              <a:gd name="connsiteY703" fmla="*/ 3482498 h 5516841"/>
              <a:gd name="connsiteX704" fmla="*/ 3921712 w 16935644"/>
              <a:gd name="connsiteY704" fmla="*/ 3481732 h 5516841"/>
              <a:gd name="connsiteX705" fmla="*/ 3907597 w 16935644"/>
              <a:gd name="connsiteY705" fmla="*/ 3489653 h 5516841"/>
              <a:gd name="connsiteX706" fmla="*/ 3918575 w 16935644"/>
              <a:gd name="connsiteY706" fmla="*/ 3486076 h 5516841"/>
              <a:gd name="connsiteX707" fmla="*/ 3921712 w 16935644"/>
              <a:gd name="connsiteY707" fmla="*/ 3481732 h 5516841"/>
              <a:gd name="connsiteX708" fmla="*/ 3643327 w 16935644"/>
              <a:gd name="connsiteY708" fmla="*/ 3480965 h 5516841"/>
              <a:gd name="connsiteX709" fmla="*/ 3637053 w 16935644"/>
              <a:gd name="connsiteY709" fmla="*/ 3497064 h 5516841"/>
              <a:gd name="connsiteX710" fmla="*/ 3660579 w 16935644"/>
              <a:gd name="connsiteY710" fmla="*/ 3493998 h 5516841"/>
              <a:gd name="connsiteX711" fmla="*/ 3643327 w 16935644"/>
              <a:gd name="connsiteY711" fmla="*/ 3480965 h 5516841"/>
              <a:gd name="connsiteX712" fmla="*/ 2619180 w 16935644"/>
              <a:gd name="connsiteY712" fmla="*/ 3475599 h 5516841"/>
              <a:gd name="connsiteX713" fmla="*/ 2405881 w 16935644"/>
              <a:gd name="connsiteY713" fmla="*/ 3496297 h 5516841"/>
              <a:gd name="connsiteX714" fmla="*/ 2386277 w 16935644"/>
              <a:gd name="connsiteY714" fmla="*/ 3479943 h 5516841"/>
              <a:gd name="connsiteX715" fmla="*/ 2362751 w 16935644"/>
              <a:gd name="connsiteY715" fmla="*/ 3494764 h 5516841"/>
              <a:gd name="connsiteX716" fmla="*/ 2622317 w 16935644"/>
              <a:gd name="connsiteY716" fmla="*/ 3485309 h 5516841"/>
              <a:gd name="connsiteX717" fmla="*/ 2619180 w 16935644"/>
              <a:gd name="connsiteY717" fmla="*/ 3475599 h 5516841"/>
              <a:gd name="connsiteX718" fmla="*/ 2354125 w 16935644"/>
              <a:gd name="connsiteY718" fmla="*/ 3474065 h 5516841"/>
              <a:gd name="connsiteX719" fmla="*/ 2322758 w 16935644"/>
              <a:gd name="connsiteY719" fmla="*/ 3479943 h 5516841"/>
              <a:gd name="connsiteX720" fmla="*/ 2312563 w 16935644"/>
              <a:gd name="connsiteY720" fmla="*/ 3494764 h 5516841"/>
              <a:gd name="connsiteX721" fmla="*/ 2354125 w 16935644"/>
              <a:gd name="connsiteY721" fmla="*/ 3474065 h 5516841"/>
              <a:gd name="connsiteX722" fmla="*/ 2177683 w 16935644"/>
              <a:gd name="connsiteY722" fmla="*/ 3473299 h 5516841"/>
              <a:gd name="connsiteX723" fmla="*/ 2176115 w 16935644"/>
              <a:gd name="connsiteY723" fmla="*/ 3474065 h 5516841"/>
              <a:gd name="connsiteX724" fmla="*/ 2180820 w 16935644"/>
              <a:gd name="connsiteY724" fmla="*/ 3474065 h 5516841"/>
              <a:gd name="connsiteX725" fmla="*/ 2177683 w 16935644"/>
              <a:gd name="connsiteY725" fmla="*/ 3473299 h 5516841"/>
              <a:gd name="connsiteX726" fmla="*/ 1856167 w 16935644"/>
              <a:gd name="connsiteY726" fmla="*/ 3465377 h 5516841"/>
              <a:gd name="connsiteX727" fmla="*/ 1823233 w 16935644"/>
              <a:gd name="connsiteY727" fmla="*/ 3491953 h 5516841"/>
              <a:gd name="connsiteX728" fmla="*/ 1882830 w 16935644"/>
              <a:gd name="connsiteY728" fmla="*/ 3502175 h 5516841"/>
              <a:gd name="connsiteX729" fmla="*/ 1874988 w 16935644"/>
              <a:gd name="connsiteY729" fmla="*/ 3511119 h 5516841"/>
              <a:gd name="connsiteX730" fmla="*/ 1913413 w 16935644"/>
              <a:gd name="connsiteY730" fmla="*/ 3505752 h 5516841"/>
              <a:gd name="connsiteX731" fmla="*/ 1856167 w 16935644"/>
              <a:gd name="connsiteY731" fmla="*/ 3465377 h 5516841"/>
              <a:gd name="connsiteX732" fmla="*/ 1336252 w 16935644"/>
              <a:gd name="connsiteY732" fmla="*/ 3461033 h 5516841"/>
              <a:gd name="connsiteX733" fmla="*/ 1326842 w 16935644"/>
              <a:gd name="connsiteY733" fmla="*/ 3472021 h 5516841"/>
              <a:gd name="connsiteX734" fmla="*/ 1259402 w 16935644"/>
              <a:gd name="connsiteY734" fmla="*/ 3502175 h 5516841"/>
              <a:gd name="connsiteX735" fmla="*/ 1335468 w 16935644"/>
              <a:gd name="connsiteY735" fmla="*/ 3502175 h 5516841"/>
              <a:gd name="connsiteX736" fmla="*/ 1336252 w 16935644"/>
              <a:gd name="connsiteY736" fmla="*/ 3461033 h 5516841"/>
              <a:gd name="connsiteX737" fmla="*/ 3490410 w 16935644"/>
              <a:gd name="connsiteY737" fmla="*/ 3457711 h 5516841"/>
              <a:gd name="connsiteX738" fmla="*/ 3462964 w 16935644"/>
              <a:gd name="connsiteY738" fmla="*/ 3491953 h 5516841"/>
              <a:gd name="connsiteX739" fmla="*/ 3489626 w 16935644"/>
              <a:gd name="connsiteY739" fmla="*/ 3491953 h 5516841"/>
              <a:gd name="connsiteX740" fmla="*/ 3490410 w 16935644"/>
              <a:gd name="connsiteY740" fmla="*/ 3457711 h 5516841"/>
              <a:gd name="connsiteX741" fmla="*/ 3589217 w 16935644"/>
              <a:gd name="connsiteY741" fmla="*/ 3452600 h 5516841"/>
              <a:gd name="connsiteX742" fmla="*/ 3515504 w 16935644"/>
              <a:gd name="connsiteY742" fmla="*/ 3486076 h 5516841"/>
              <a:gd name="connsiteX743" fmla="*/ 3531972 w 16935644"/>
              <a:gd name="connsiteY743" fmla="*/ 3482498 h 5516841"/>
              <a:gd name="connsiteX744" fmla="*/ 3541382 w 16935644"/>
              <a:gd name="connsiteY744" fmla="*/ 3502175 h 5516841"/>
              <a:gd name="connsiteX745" fmla="*/ 3536677 w 16935644"/>
              <a:gd name="connsiteY745" fmla="*/ 3509074 h 5516841"/>
              <a:gd name="connsiteX746" fmla="*/ 3571966 w 16935644"/>
              <a:gd name="connsiteY746" fmla="*/ 3504986 h 5516841"/>
              <a:gd name="connsiteX747" fmla="*/ 3589217 w 16935644"/>
              <a:gd name="connsiteY747" fmla="*/ 3452600 h 5516841"/>
              <a:gd name="connsiteX748" fmla="*/ 3460611 w 16935644"/>
              <a:gd name="connsiteY748" fmla="*/ 3451834 h 5516841"/>
              <a:gd name="connsiteX749" fmla="*/ 3382977 w 16935644"/>
              <a:gd name="connsiteY749" fmla="*/ 3501408 h 5516841"/>
              <a:gd name="connsiteX750" fmla="*/ 3346120 w 16935644"/>
              <a:gd name="connsiteY750" fmla="*/ 3505752 h 5516841"/>
              <a:gd name="connsiteX751" fmla="*/ 3356315 w 16935644"/>
              <a:gd name="connsiteY751" fmla="*/ 3511885 h 5516841"/>
              <a:gd name="connsiteX752" fmla="*/ 3356315 w 16935644"/>
              <a:gd name="connsiteY752" fmla="*/ 3516996 h 5516841"/>
              <a:gd name="connsiteX753" fmla="*/ 3402581 w 16935644"/>
              <a:gd name="connsiteY753" fmla="*/ 3516229 h 5516841"/>
              <a:gd name="connsiteX754" fmla="*/ 3408071 w 16935644"/>
              <a:gd name="connsiteY754" fmla="*/ 3509074 h 5516841"/>
              <a:gd name="connsiteX755" fmla="*/ 3397092 w 16935644"/>
              <a:gd name="connsiteY755" fmla="*/ 3509074 h 5516841"/>
              <a:gd name="connsiteX756" fmla="*/ 3415129 w 16935644"/>
              <a:gd name="connsiteY756" fmla="*/ 3497831 h 5516841"/>
              <a:gd name="connsiteX757" fmla="*/ 3423755 w 16935644"/>
              <a:gd name="connsiteY757" fmla="*/ 3482498 h 5516841"/>
              <a:gd name="connsiteX758" fmla="*/ 3445712 w 16935644"/>
              <a:gd name="connsiteY758" fmla="*/ 3487609 h 5516841"/>
              <a:gd name="connsiteX759" fmla="*/ 3460611 w 16935644"/>
              <a:gd name="connsiteY759" fmla="*/ 3451834 h 5516841"/>
              <a:gd name="connsiteX760" fmla="*/ 2884235 w 16935644"/>
              <a:gd name="connsiteY760" fmla="*/ 3447489 h 5516841"/>
              <a:gd name="connsiteX761" fmla="*/ 2862277 w 16935644"/>
              <a:gd name="connsiteY761" fmla="*/ 3452600 h 5516841"/>
              <a:gd name="connsiteX762" fmla="*/ 2877177 w 16935644"/>
              <a:gd name="connsiteY762" fmla="*/ 3468188 h 5516841"/>
              <a:gd name="connsiteX763" fmla="*/ 2886587 w 16935644"/>
              <a:gd name="connsiteY763" fmla="*/ 3467421 h 5516841"/>
              <a:gd name="connsiteX764" fmla="*/ 2884235 w 16935644"/>
              <a:gd name="connsiteY764" fmla="*/ 3447489 h 5516841"/>
              <a:gd name="connsiteX765" fmla="*/ 1962034 w 16935644"/>
              <a:gd name="connsiteY765" fmla="*/ 3445445 h 5516841"/>
              <a:gd name="connsiteX766" fmla="*/ 1949485 w 16935644"/>
              <a:gd name="connsiteY766" fmla="*/ 3482498 h 5516841"/>
              <a:gd name="connsiteX767" fmla="*/ 1931449 w 16935644"/>
              <a:gd name="connsiteY767" fmla="*/ 3455156 h 5516841"/>
              <a:gd name="connsiteX768" fmla="*/ 1940859 w 16935644"/>
              <a:gd name="connsiteY768" fmla="*/ 3491953 h 5516841"/>
              <a:gd name="connsiteX769" fmla="*/ 1973795 w 16935644"/>
              <a:gd name="connsiteY769" fmla="*/ 3497064 h 5516841"/>
              <a:gd name="connsiteX770" fmla="*/ 1982421 w 16935644"/>
              <a:gd name="connsiteY770" fmla="*/ 3496297 h 5516841"/>
              <a:gd name="connsiteX771" fmla="*/ 1984774 w 16935644"/>
              <a:gd name="connsiteY771" fmla="*/ 3491953 h 5516841"/>
              <a:gd name="connsiteX772" fmla="*/ 1976148 w 16935644"/>
              <a:gd name="connsiteY772" fmla="*/ 3482498 h 5516841"/>
              <a:gd name="connsiteX773" fmla="*/ 1984774 w 16935644"/>
              <a:gd name="connsiteY773" fmla="*/ 3445445 h 5516841"/>
              <a:gd name="connsiteX774" fmla="*/ 1962034 w 16935644"/>
              <a:gd name="connsiteY774" fmla="*/ 3445445 h 5516841"/>
              <a:gd name="connsiteX775" fmla="*/ 3322595 w 16935644"/>
              <a:gd name="connsiteY775" fmla="*/ 3443145 h 5516841"/>
              <a:gd name="connsiteX776" fmla="*/ 3328868 w 16935644"/>
              <a:gd name="connsiteY776" fmla="*/ 3482498 h 5516841"/>
              <a:gd name="connsiteX777" fmla="*/ 3292796 w 16935644"/>
              <a:gd name="connsiteY777" fmla="*/ 3477387 h 5516841"/>
              <a:gd name="connsiteX778" fmla="*/ 3302990 w 16935644"/>
              <a:gd name="connsiteY778" fmla="*/ 3493998 h 5516841"/>
              <a:gd name="connsiteX779" fmla="*/ 3301421 w 16935644"/>
              <a:gd name="connsiteY779" fmla="*/ 3495531 h 5516841"/>
              <a:gd name="connsiteX780" fmla="*/ 3339847 w 16935644"/>
              <a:gd name="connsiteY780" fmla="*/ 3501408 h 5516841"/>
              <a:gd name="connsiteX781" fmla="*/ 3322595 w 16935644"/>
              <a:gd name="connsiteY781" fmla="*/ 3443145 h 5516841"/>
              <a:gd name="connsiteX782" fmla="*/ 1745597 w 16935644"/>
              <a:gd name="connsiteY782" fmla="*/ 3443145 h 5516841"/>
              <a:gd name="connsiteX783" fmla="*/ 1680510 w 16935644"/>
              <a:gd name="connsiteY783" fmla="*/ 3491953 h 5516841"/>
              <a:gd name="connsiteX784" fmla="*/ 1707172 w 16935644"/>
              <a:gd name="connsiteY784" fmla="*/ 3491953 h 5516841"/>
              <a:gd name="connsiteX785" fmla="*/ 1654632 w 16935644"/>
              <a:gd name="connsiteY785" fmla="*/ 3522107 h 5516841"/>
              <a:gd name="connsiteX786" fmla="*/ 1665610 w 16935644"/>
              <a:gd name="connsiteY786" fmla="*/ 3540761 h 5516841"/>
              <a:gd name="connsiteX787" fmla="*/ 1747166 w 16935644"/>
              <a:gd name="connsiteY787" fmla="*/ 3529773 h 5516841"/>
              <a:gd name="connsiteX788" fmla="*/ 1721287 w 16935644"/>
              <a:gd name="connsiteY788" fmla="*/ 3472021 h 5516841"/>
              <a:gd name="connsiteX789" fmla="*/ 1715798 w 16935644"/>
              <a:gd name="connsiteY789" fmla="*/ 3472021 h 5516841"/>
              <a:gd name="connsiteX790" fmla="*/ 1765202 w 16935644"/>
              <a:gd name="connsiteY790" fmla="*/ 3463077 h 5516841"/>
              <a:gd name="connsiteX791" fmla="*/ 1745597 w 16935644"/>
              <a:gd name="connsiteY791" fmla="*/ 3443145 h 5516841"/>
              <a:gd name="connsiteX792" fmla="*/ 307009 w 16935644"/>
              <a:gd name="connsiteY792" fmla="*/ 3443113 h 5516841"/>
              <a:gd name="connsiteX793" fmla="*/ 312890 w 16935644"/>
              <a:gd name="connsiteY793" fmla="*/ 3443145 h 5516841"/>
              <a:gd name="connsiteX794" fmla="*/ 351315 w 16935644"/>
              <a:gd name="connsiteY794" fmla="*/ 3479176 h 5516841"/>
              <a:gd name="connsiteX795" fmla="*/ 341905 w 16935644"/>
              <a:gd name="connsiteY795" fmla="*/ 3508308 h 5516841"/>
              <a:gd name="connsiteX796" fmla="*/ 233687 w 16935644"/>
              <a:gd name="connsiteY796" fmla="*/ 3479176 h 5516841"/>
              <a:gd name="connsiteX797" fmla="*/ 291718 w 16935644"/>
              <a:gd name="connsiteY797" fmla="*/ 3488887 h 5516841"/>
              <a:gd name="connsiteX798" fmla="*/ 301127 w 16935644"/>
              <a:gd name="connsiteY798" fmla="*/ 3449789 h 5516841"/>
              <a:gd name="connsiteX799" fmla="*/ 307009 w 16935644"/>
              <a:gd name="connsiteY799" fmla="*/ 3443113 h 5516841"/>
              <a:gd name="connsiteX800" fmla="*/ 3689593 w 16935644"/>
              <a:gd name="connsiteY800" fmla="*/ 3438801 h 5516841"/>
              <a:gd name="connsiteX801" fmla="*/ 3658226 w 16935644"/>
              <a:gd name="connsiteY801" fmla="*/ 3479176 h 5516841"/>
              <a:gd name="connsiteX802" fmla="*/ 3700572 w 16935644"/>
              <a:gd name="connsiteY802" fmla="*/ 3482498 h 5516841"/>
              <a:gd name="connsiteX803" fmla="*/ 3690377 w 16935644"/>
              <a:gd name="connsiteY803" fmla="*/ 3490420 h 5516841"/>
              <a:gd name="connsiteX804" fmla="*/ 3707630 w 16935644"/>
              <a:gd name="connsiteY804" fmla="*/ 3487609 h 5516841"/>
              <a:gd name="connsiteX805" fmla="*/ 3701356 w 16935644"/>
              <a:gd name="connsiteY805" fmla="*/ 3452600 h 5516841"/>
              <a:gd name="connsiteX806" fmla="*/ 3708414 w 16935644"/>
              <a:gd name="connsiteY806" fmla="*/ 3451834 h 5516841"/>
              <a:gd name="connsiteX807" fmla="*/ 3702140 w 16935644"/>
              <a:gd name="connsiteY807" fmla="*/ 3444679 h 5516841"/>
              <a:gd name="connsiteX808" fmla="*/ 3689593 w 16935644"/>
              <a:gd name="connsiteY808" fmla="*/ 3438801 h 5516841"/>
              <a:gd name="connsiteX809" fmla="*/ 2903055 w 16935644"/>
              <a:gd name="connsiteY809" fmla="*/ 3438035 h 5516841"/>
              <a:gd name="connsiteX810" fmla="*/ 2893645 w 16935644"/>
              <a:gd name="connsiteY810" fmla="*/ 3466144 h 5516841"/>
              <a:gd name="connsiteX811" fmla="*/ 2906192 w 16935644"/>
              <a:gd name="connsiteY811" fmla="*/ 3465377 h 5516841"/>
              <a:gd name="connsiteX812" fmla="*/ 2941480 w 16935644"/>
              <a:gd name="connsiteY812" fmla="*/ 3474065 h 5516841"/>
              <a:gd name="connsiteX813" fmla="*/ 2930502 w 16935644"/>
              <a:gd name="connsiteY813" fmla="*/ 3447489 h 5516841"/>
              <a:gd name="connsiteX814" fmla="*/ 2909329 w 16935644"/>
              <a:gd name="connsiteY814" fmla="*/ 3457711 h 5516841"/>
              <a:gd name="connsiteX815" fmla="*/ 2903055 w 16935644"/>
              <a:gd name="connsiteY815" fmla="*/ 3438035 h 5516841"/>
              <a:gd name="connsiteX816" fmla="*/ 4016599 w 16935644"/>
              <a:gd name="connsiteY816" fmla="*/ 3435479 h 5516841"/>
              <a:gd name="connsiteX817" fmla="*/ 3987584 w 16935644"/>
              <a:gd name="connsiteY817" fmla="*/ 3448256 h 5516841"/>
              <a:gd name="connsiteX818" fmla="*/ 4018951 w 16935644"/>
              <a:gd name="connsiteY818" fmla="*/ 3454133 h 5516841"/>
              <a:gd name="connsiteX819" fmla="*/ 4035419 w 16935644"/>
              <a:gd name="connsiteY819" fmla="*/ 3445445 h 5516841"/>
              <a:gd name="connsiteX820" fmla="*/ 4034635 w 16935644"/>
              <a:gd name="connsiteY820" fmla="*/ 3436501 h 5516841"/>
              <a:gd name="connsiteX821" fmla="*/ 4016599 w 16935644"/>
              <a:gd name="connsiteY821" fmla="*/ 3435479 h 5516841"/>
              <a:gd name="connsiteX822" fmla="*/ 3641758 w 16935644"/>
              <a:gd name="connsiteY822" fmla="*/ 3430368 h 5516841"/>
              <a:gd name="connsiteX823" fmla="*/ 3634701 w 16935644"/>
              <a:gd name="connsiteY823" fmla="*/ 3432924 h 5516841"/>
              <a:gd name="connsiteX824" fmla="*/ 3651953 w 16935644"/>
              <a:gd name="connsiteY824" fmla="*/ 3443145 h 5516841"/>
              <a:gd name="connsiteX825" fmla="*/ 3638621 w 16935644"/>
              <a:gd name="connsiteY825" fmla="*/ 3458733 h 5516841"/>
              <a:gd name="connsiteX826" fmla="*/ 3640974 w 16935644"/>
              <a:gd name="connsiteY826" fmla="*/ 3464611 h 5516841"/>
              <a:gd name="connsiteX827" fmla="*/ 3610391 w 16935644"/>
              <a:gd name="connsiteY827" fmla="*/ 3496297 h 5516841"/>
              <a:gd name="connsiteX828" fmla="*/ 3659794 w 16935644"/>
              <a:gd name="connsiteY828" fmla="*/ 3441612 h 5516841"/>
              <a:gd name="connsiteX829" fmla="*/ 3641758 w 16935644"/>
              <a:gd name="connsiteY829" fmla="*/ 3430368 h 5516841"/>
              <a:gd name="connsiteX830" fmla="*/ 3394740 w 16935644"/>
              <a:gd name="connsiteY830" fmla="*/ 3426791 h 5516841"/>
              <a:gd name="connsiteX831" fmla="*/ 3371214 w 16935644"/>
              <a:gd name="connsiteY831" fmla="*/ 3431902 h 5516841"/>
              <a:gd name="connsiteX832" fmla="*/ 3346904 w 16935644"/>
              <a:gd name="connsiteY832" fmla="*/ 3459500 h 5516841"/>
              <a:gd name="connsiteX833" fmla="*/ 3394740 w 16935644"/>
              <a:gd name="connsiteY833" fmla="*/ 3426791 h 5516841"/>
              <a:gd name="connsiteX834" fmla="*/ 1900082 w 16935644"/>
              <a:gd name="connsiteY834" fmla="*/ 3426024 h 5516841"/>
              <a:gd name="connsiteX835" fmla="*/ 1873419 w 16935644"/>
              <a:gd name="connsiteY835" fmla="*/ 3465377 h 5516841"/>
              <a:gd name="connsiteX836" fmla="*/ 1908708 w 16935644"/>
              <a:gd name="connsiteY836" fmla="*/ 3455156 h 5516841"/>
              <a:gd name="connsiteX837" fmla="*/ 1908708 w 16935644"/>
              <a:gd name="connsiteY837" fmla="*/ 3445445 h 5516841"/>
              <a:gd name="connsiteX838" fmla="*/ 1900082 w 16935644"/>
              <a:gd name="connsiteY838" fmla="*/ 3426024 h 5516841"/>
              <a:gd name="connsiteX839" fmla="*/ 3911518 w 16935644"/>
              <a:gd name="connsiteY839" fmla="*/ 3420913 h 5516841"/>
              <a:gd name="connsiteX840" fmla="*/ 3908381 w 16935644"/>
              <a:gd name="connsiteY840" fmla="*/ 3421680 h 5516841"/>
              <a:gd name="connsiteX841" fmla="*/ 3914655 w 16935644"/>
              <a:gd name="connsiteY841" fmla="*/ 3422447 h 5516841"/>
              <a:gd name="connsiteX842" fmla="*/ 3911518 w 16935644"/>
              <a:gd name="connsiteY842" fmla="*/ 3420913 h 5516841"/>
              <a:gd name="connsiteX843" fmla="*/ 1418593 w 16935644"/>
              <a:gd name="connsiteY843" fmla="*/ 3420913 h 5516841"/>
              <a:gd name="connsiteX844" fmla="*/ 1404477 w 16935644"/>
              <a:gd name="connsiteY844" fmla="*/ 3438035 h 5516841"/>
              <a:gd name="connsiteX845" fmla="*/ 1411534 w 16935644"/>
              <a:gd name="connsiteY845" fmla="*/ 3443145 h 5516841"/>
              <a:gd name="connsiteX846" fmla="*/ 1352720 w 16935644"/>
              <a:gd name="connsiteY846" fmla="*/ 3491953 h 5516841"/>
              <a:gd name="connsiteX847" fmla="*/ 1377030 w 16935644"/>
              <a:gd name="connsiteY847" fmla="*/ 3511885 h 5516841"/>
              <a:gd name="connsiteX848" fmla="*/ 1428786 w 16935644"/>
              <a:gd name="connsiteY848" fmla="*/ 3491953 h 5516841"/>
              <a:gd name="connsiteX849" fmla="*/ 1402908 w 16935644"/>
              <a:gd name="connsiteY849" fmla="*/ 3472021 h 5516841"/>
              <a:gd name="connsiteX850" fmla="*/ 1478974 w 16935644"/>
              <a:gd name="connsiteY850" fmla="*/ 3463077 h 5516841"/>
              <a:gd name="connsiteX851" fmla="*/ 1437412 w 16935644"/>
              <a:gd name="connsiteY851" fmla="*/ 3491953 h 5516841"/>
              <a:gd name="connsiteX852" fmla="*/ 1586407 w 16935644"/>
              <a:gd name="connsiteY852" fmla="*/ 3491953 h 5516841"/>
              <a:gd name="connsiteX853" fmla="*/ 1579350 w 16935644"/>
              <a:gd name="connsiteY853" fmla="*/ 3455156 h 5516841"/>
              <a:gd name="connsiteX854" fmla="*/ 1573861 w 16935644"/>
              <a:gd name="connsiteY854" fmla="*/ 3454133 h 5516841"/>
              <a:gd name="connsiteX855" fmla="*/ 1580918 w 16935644"/>
              <a:gd name="connsiteY855" fmla="*/ 3444679 h 5516841"/>
              <a:gd name="connsiteX856" fmla="*/ 1580918 w 16935644"/>
              <a:gd name="connsiteY856" fmla="*/ 3443145 h 5516841"/>
              <a:gd name="connsiteX857" fmla="*/ 1545630 w 16935644"/>
              <a:gd name="connsiteY857" fmla="*/ 3426024 h 5516841"/>
              <a:gd name="connsiteX858" fmla="*/ 1471916 w 16935644"/>
              <a:gd name="connsiteY858" fmla="*/ 3436501 h 5516841"/>
              <a:gd name="connsiteX859" fmla="*/ 1475837 w 16935644"/>
              <a:gd name="connsiteY859" fmla="*/ 3440845 h 5516841"/>
              <a:gd name="connsiteX860" fmla="*/ 1458585 w 16935644"/>
              <a:gd name="connsiteY860" fmla="*/ 3421680 h 5516841"/>
              <a:gd name="connsiteX861" fmla="*/ 1457801 w 16935644"/>
              <a:gd name="connsiteY861" fmla="*/ 3420913 h 5516841"/>
              <a:gd name="connsiteX862" fmla="*/ 3295932 w 16935644"/>
              <a:gd name="connsiteY862" fmla="*/ 3407881 h 5516841"/>
              <a:gd name="connsiteX863" fmla="*/ 3225355 w 16935644"/>
              <a:gd name="connsiteY863" fmla="*/ 3442379 h 5516841"/>
              <a:gd name="connsiteX864" fmla="*/ 3171247 w 16935644"/>
              <a:gd name="connsiteY864" fmla="*/ 3418869 h 5516841"/>
              <a:gd name="connsiteX865" fmla="*/ 3151642 w 16935644"/>
              <a:gd name="connsiteY865" fmla="*/ 3455922 h 5516841"/>
              <a:gd name="connsiteX866" fmla="*/ 3027741 w 16935644"/>
              <a:gd name="connsiteY866" fmla="*/ 3460266 h 5516841"/>
              <a:gd name="connsiteX867" fmla="*/ 2942265 w 16935644"/>
              <a:gd name="connsiteY867" fmla="*/ 3442379 h 5516841"/>
              <a:gd name="connsiteX868" fmla="*/ 2946969 w 16935644"/>
              <a:gd name="connsiteY868" fmla="*/ 3475599 h 5516841"/>
              <a:gd name="connsiteX869" fmla="*/ 2994021 w 16935644"/>
              <a:gd name="connsiteY869" fmla="*/ 3494764 h 5516841"/>
              <a:gd name="connsiteX870" fmla="*/ 2967359 w 16935644"/>
              <a:gd name="connsiteY870" fmla="*/ 3494764 h 5516841"/>
              <a:gd name="connsiteX871" fmla="*/ 2983826 w 16935644"/>
              <a:gd name="connsiteY871" fmla="*/ 3522873 h 5516841"/>
              <a:gd name="connsiteX872" fmla="*/ 3103807 w 16935644"/>
              <a:gd name="connsiteY872" fmla="*/ 3521340 h 5516841"/>
              <a:gd name="connsiteX873" fmla="*/ 3102238 w 16935644"/>
              <a:gd name="connsiteY873" fmla="*/ 3514185 h 5516841"/>
              <a:gd name="connsiteX874" fmla="*/ 3164973 w 16935644"/>
              <a:gd name="connsiteY874" fmla="*/ 3520574 h 5516841"/>
              <a:gd name="connsiteX875" fmla="*/ 3212024 w 16935644"/>
              <a:gd name="connsiteY875" fmla="*/ 3519296 h 5516841"/>
              <a:gd name="connsiteX876" fmla="*/ 3195557 w 16935644"/>
              <a:gd name="connsiteY876" fmla="*/ 3502175 h 5516841"/>
              <a:gd name="connsiteX877" fmla="*/ 3253586 w 16935644"/>
              <a:gd name="connsiteY877" fmla="*/ 3472021 h 5516841"/>
              <a:gd name="connsiteX878" fmla="*/ 3286522 w 16935644"/>
              <a:gd name="connsiteY878" fmla="*/ 3493998 h 5516841"/>
              <a:gd name="connsiteX879" fmla="*/ 3304558 w 16935644"/>
              <a:gd name="connsiteY879" fmla="*/ 3455922 h 5516841"/>
              <a:gd name="connsiteX880" fmla="*/ 3295932 w 16935644"/>
              <a:gd name="connsiteY880" fmla="*/ 3407881 h 5516841"/>
              <a:gd name="connsiteX881" fmla="*/ 1823233 w 16935644"/>
              <a:gd name="connsiteY881" fmla="*/ 3406348 h 5516841"/>
              <a:gd name="connsiteX882" fmla="*/ 1773828 w 16935644"/>
              <a:gd name="connsiteY882" fmla="*/ 3463077 h 5516841"/>
              <a:gd name="connsiteX883" fmla="*/ 1849894 w 16935644"/>
              <a:gd name="connsiteY883" fmla="*/ 3435479 h 5516841"/>
              <a:gd name="connsiteX884" fmla="*/ 1823233 w 16935644"/>
              <a:gd name="connsiteY884" fmla="*/ 3406348 h 5516841"/>
              <a:gd name="connsiteX885" fmla="*/ 3596275 w 16935644"/>
              <a:gd name="connsiteY885" fmla="*/ 3400981 h 5516841"/>
              <a:gd name="connsiteX886" fmla="*/ 3544519 w 16935644"/>
              <a:gd name="connsiteY886" fmla="*/ 3438801 h 5516841"/>
              <a:gd name="connsiteX887" fmla="*/ 3604117 w 16935644"/>
              <a:gd name="connsiteY887" fmla="*/ 3449789 h 5516841"/>
              <a:gd name="connsiteX888" fmla="*/ 3614311 w 16935644"/>
              <a:gd name="connsiteY888" fmla="*/ 3438035 h 5516841"/>
              <a:gd name="connsiteX889" fmla="*/ 3617448 w 16935644"/>
              <a:gd name="connsiteY889" fmla="*/ 3438801 h 5516841"/>
              <a:gd name="connsiteX890" fmla="*/ 3606470 w 16935644"/>
              <a:gd name="connsiteY890" fmla="*/ 3423980 h 5516841"/>
              <a:gd name="connsiteX891" fmla="*/ 3596275 w 16935644"/>
              <a:gd name="connsiteY891" fmla="*/ 3400981 h 5516841"/>
              <a:gd name="connsiteX892" fmla="*/ 461101 w 16935644"/>
              <a:gd name="connsiteY892" fmla="*/ 3393060 h 5516841"/>
              <a:gd name="connsiteX893" fmla="*/ 475217 w 16935644"/>
              <a:gd name="connsiteY893" fmla="*/ 3401748 h 5516841"/>
              <a:gd name="connsiteX894" fmla="*/ 446986 w 16935644"/>
              <a:gd name="connsiteY894" fmla="*/ 3435479 h 5516841"/>
              <a:gd name="connsiteX895" fmla="*/ 414834 w 16935644"/>
              <a:gd name="connsiteY895" fmla="*/ 3412992 h 5516841"/>
              <a:gd name="connsiteX896" fmla="*/ 443850 w 16935644"/>
              <a:gd name="connsiteY896" fmla="*/ 3394337 h 5516841"/>
              <a:gd name="connsiteX897" fmla="*/ 461101 w 16935644"/>
              <a:gd name="connsiteY897" fmla="*/ 3393060 h 5516841"/>
              <a:gd name="connsiteX898" fmla="*/ 3542167 w 16935644"/>
              <a:gd name="connsiteY898" fmla="*/ 3388460 h 5516841"/>
              <a:gd name="connsiteX899" fmla="*/ 3508447 w 16935644"/>
              <a:gd name="connsiteY899" fmla="*/ 3389993 h 5516841"/>
              <a:gd name="connsiteX900" fmla="*/ 3525699 w 16935644"/>
              <a:gd name="connsiteY900" fmla="*/ 3412225 h 5516841"/>
              <a:gd name="connsiteX901" fmla="*/ 3542167 w 16935644"/>
              <a:gd name="connsiteY901" fmla="*/ 3388460 h 5516841"/>
              <a:gd name="connsiteX902" fmla="*/ 345042 w 16935644"/>
              <a:gd name="connsiteY902" fmla="*/ 3387182 h 5516841"/>
              <a:gd name="connsiteX903" fmla="*/ 359157 w 16935644"/>
              <a:gd name="connsiteY903" fmla="*/ 3395104 h 5516841"/>
              <a:gd name="connsiteX904" fmla="*/ 349747 w 16935644"/>
              <a:gd name="connsiteY904" fmla="*/ 3404559 h 5516841"/>
              <a:gd name="connsiteX905" fmla="*/ 387388 w 16935644"/>
              <a:gd name="connsiteY905" fmla="*/ 3413758 h 5516841"/>
              <a:gd name="connsiteX906" fmla="*/ 393662 w 16935644"/>
              <a:gd name="connsiteY906" fmla="*/ 3450556 h 5516841"/>
              <a:gd name="connsiteX907" fmla="*/ 330926 w 16935644"/>
              <a:gd name="connsiteY907" fmla="*/ 3443912 h 5516841"/>
              <a:gd name="connsiteX908" fmla="*/ 305832 w 16935644"/>
              <a:gd name="connsiteY908" fmla="*/ 3404559 h 5516841"/>
              <a:gd name="connsiteX909" fmla="*/ 330926 w 16935644"/>
              <a:gd name="connsiteY909" fmla="*/ 3395104 h 5516841"/>
              <a:gd name="connsiteX910" fmla="*/ 345042 w 16935644"/>
              <a:gd name="connsiteY910" fmla="*/ 3387182 h 5516841"/>
              <a:gd name="connsiteX911" fmla="*/ 2069466 w 16935644"/>
              <a:gd name="connsiteY911" fmla="*/ 3386416 h 5516841"/>
              <a:gd name="connsiteX912" fmla="*/ 1976148 w 16935644"/>
              <a:gd name="connsiteY912" fmla="*/ 3415803 h 5516841"/>
              <a:gd name="connsiteX913" fmla="*/ 2069466 w 16935644"/>
              <a:gd name="connsiteY913" fmla="*/ 3386416 h 5516841"/>
              <a:gd name="connsiteX914" fmla="*/ 1445254 w 16935644"/>
              <a:gd name="connsiteY914" fmla="*/ 3383094 h 5516841"/>
              <a:gd name="connsiteX915" fmla="*/ 1456233 w 16935644"/>
              <a:gd name="connsiteY915" fmla="*/ 3405326 h 5516841"/>
              <a:gd name="connsiteX916" fmla="*/ 1461722 w 16935644"/>
              <a:gd name="connsiteY916" fmla="*/ 3386416 h 5516841"/>
              <a:gd name="connsiteX917" fmla="*/ 1445254 w 16935644"/>
              <a:gd name="connsiteY917" fmla="*/ 3383094 h 5516841"/>
              <a:gd name="connsiteX918" fmla="*/ 3648031 w 16935644"/>
              <a:gd name="connsiteY918" fmla="*/ 3382327 h 5516841"/>
              <a:gd name="connsiteX919" fmla="*/ 3595491 w 16935644"/>
              <a:gd name="connsiteY919" fmla="*/ 3385649 h 5516841"/>
              <a:gd name="connsiteX920" fmla="*/ 3604117 w 16935644"/>
              <a:gd name="connsiteY920" fmla="*/ 3400215 h 5516841"/>
              <a:gd name="connsiteX921" fmla="*/ 3648031 w 16935644"/>
              <a:gd name="connsiteY921" fmla="*/ 3382327 h 5516841"/>
              <a:gd name="connsiteX922" fmla="*/ 3986015 w 16935644"/>
              <a:gd name="connsiteY922" fmla="*/ 3378750 h 5516841"/>
              <a:gd name="connsiteX923" fmla="*/ 3971116 w 16935644"/>
              <a:gd name="connsiteY923" fmla="*/ 3391527 h 5516841"/>
              <a:gd name="connsiteX924" fmla="*/ 3964843 w 16935644"/>
              <a:gd name="connsiteY924" fmla="*/ 3393571 h 5516841"/>
              <a:gd name="connsiteX925" fmla="*/ 3935828 w 16935644"/>
              <a:gd name="connsiteY925" fmla="*/ 3395871 h 5516841"/>
              <a:gd name="connsiteX926" fmla="*/ 3929554 w 16935644"/>
              <a:gd name="connsiteY926" fmla="*/ 3426024 h 5516841"/>
              <a:gd name="connsiteX927" fmla="*/ 3931907 w 16935644"/>
              <a:gd name="connsiteY927" fmla="*/ 3426791 h 5516841"/>
              <a:gd name="connsiteX928" fmla="*/ 3964843 w 16935644"/>
              <a:gd name="connsiteY928" fmla="*/ 3435479 h 5516841"/>
              <a:gd name="connsiteX929" fmla="*/ 3991505 w 16935644"/>
              <a:gd name="connsiteY929" fmla="*/ 3430368 h 5516841"/>
              <a:gd name="connsiteX930" fmla="*/ 3977389 w 16935644"/>
              <a:gd name="connsiteY930" fmla="*/ 3430368 h 5516841"/>
              <a:gd name="connsiteX931" fmla="*/ 3991505 w 16935644"/>
              <a:gd name="connsiteY931" fmla="*/ 3416569 h 5516841"/>
              <a:gd name="connsiteX932" fmla="*/ 4011894 w 16935644"/>
              <a:gd name="connsiteY932" fmla="*/ 3389227 h 5516841"/>
              <a:gd name="connsiteX933" fmla="*/ 4015031 w 16935644"/>
              <a:gd name="connsiteY933" fmla="*/ 3386416 h 5516841"/>
              <a:gd name="connsiteX934" fmla="*/ 3986015 w 16935644"/>
              <a:gd name="connsiteY934" fmla="*/ 3378750 h 5516841"/>
              <a:gd name="connsiteX935" fmla="*/ 2961869 w 16935644"/>
              <a:gd name="connsiteY935" fmla="*/ 3378750 h 5516841"/>
              <a:gd name="connsiteX936" fmla="*/ 2967359 w 16935644"/>
              <a:gd name="connsiteY936" fmla="*/ 3382327 h 5516841"/>
              <a:gd name="connsiteX937" fmla="*/ 2974416 w 16935644"/>
              <a:gd name="connsiteY937" fmla="*/ 3380538 h 5516841"/>
              <a:gd name="connsiteX938" fmla="*/ 2961869 w 16935644"/>
              <a:gd name="connsiteY938" fmla="*/ 3378750 h 5516841"/>
              <a:gd name="connsiteX939" fmla="*/ 3971116 w 16935644"/>
              <a:gd name="connsiteY939" fmla="*/ 3376194 h 5516841"/>
              <a:gd name="connsiteX940" fmla="*/ 3971116 w 16935644"/>
              <a:gd name="connsiteY940" fmla="*/ 3378750 h 5516841"/>
              <a:gd name="connsiteX941" fmla="*/ 3975821 w 16935644"/>
              <a:gd name="connsiteY941" fmla="*/ 3376194 h 5516841"/>
              <a:gd name="connsiteX942" fmla="*/ 3971116 w 16935644"/>
              <a:gd name="connsiteY942" fmla="*/ 3376194 h 5516841"/>
              <a:gd name="connsiteX943" fmla="*/ 3944454 w 16935644"/>
              <a:gd name="connsiteY943" fmla="*/ 3376194 h 5516841"/>
              <a:gd name="connsiteX944" fmla="*/ 3944454 w 16935644"/>
              <a:gd name="connsiteY944" fmla="*/ 3378750 h 5516841"/>
              <a:gd name="connsiteX945" fmla="*/ 3953080 w 16935644"/>
              <a:gd name="connsiteY945" fmla="*/ 3378750 h 5516841"/>
              <a:gd name="connsiteX946" fmla="*/ 3944454 w 16935644"/>
              <a:gd name="connsiteY946" fmla="*/ 3376194 h 5516841"/>
              <a:gd name="connsiteX947" fmla="*/ 1393499 w 16935644"/>
              <a:gd name="connsiteY947" fmla="*/ 3376194 h 5516841"/>
              <a:gd name="connsiteX948" fmla="*/ 1384872 w 16935644"/>
              <a:gd name="connsiteY948" fmla="*/ 3401748 h 5516841"/>
              <a:gd name="connsiteX949" fmla="*/ 1443687 w 16935644"/>
              <a:gd name="connsiteY949" fmla="*/ 3383094 h 5516841"/>
              <a:gd name="connsiteX950" fmla="*/ 1420160 w 16935644"/>
              <a:gd name="connsiteY950" fmla="*/ 3376194 h 5516841"/>
              <a:gd name="connsiteX951" fmla="*/ 1393499 w 16935644"/>
              <a:gd name="connsiteY951" fmla="*/ 3376194 h 5516841"/>
              <a:gd name="connsiteX952" fmla="*/ 3066166 w 16935644"/>
              <a:gd name="connsiteY952" fmla="*/ 3375172 h 5516841"/>
              <a:gd name="connsiteX953" fmla="*/ 3027741 w 16935644"/>
              <a:gd name="connsiteY953" fmla="*/ 3385649 h 5516841"/>
              <a:gd name="connsiteX954" fmla="*/ 3075576 w 16935644"/>
              <a:gd name="connsiteY954" fmla="*/ 3401748 h 5516841"/>
              <a:gd name="connsiteX955" fmla="*/ 3066166 w 16935644"/>
              <a:gd name="connsiteY955" fmla="*/ 3375172 h 5516841"/>
              <a:gd name="connsiteX956" fmla="*/ 3888777 w 16935644"/>
              <a:gd name="connsiteY956" fmla="*/ 3370061 h 5516841"/>
              <a:gd name="connsiteX957" fmla="*/ 3880151 w 16935644"/>
              <a:gd name="connsiteY957" fmla="*/ 3389227 h 5516841"/>
              <a:gd name="connsiteX958" fmla="*/ 3811142 w 16935644"/>
              <a:gd name="connsiteY958" fmla="*/ 3412225 h 5516841"/>
              <a:gd name="connsiteX959" fmla="*/ 3811926 w 16935644"/>
              <a:gd name="connsiteY959" fmla="*/ 3418103 h 5516841"/>
              <a:gd name="connsiteX960" fmla="*/ 3723313 w 16935644"/>
              <a:gd name="connsiteY960" fmla="*/ 3450556 h 5516841"/>
              <a:gd name="connsiteX961" fmla="*/ 3858977 w 16935644"/>
              <a:gd name="connsiteY961" fmla="*/ 3435479 h 5516841"/>
              <a:gd name="connsiteX962" fmla="*/ 3896619 w 16935644"/>
              <a:gd name="connsiteY962" fmla="*/ 3422447 h 5516841"/>
              <a:gd name="connsiteX963" fmla="*/ 3924065 w 16935644"/>
              <a:gd name="connsiteY963" fmla="*/ 3393571 h 5516841"/>
              <a:gd name="connsiteX964" fmla="*/ 3877014 w 16935644"/>
              <a:gd name="connsiteY964" fmla="*/ 3400981 h 5516841"/>
              <a:gd name="connsiteX965" fmla="*/ 3880151 w 16935644"/>
              <a:gd name="connsiteY965" fmla="*/ 3389227 h 5516841"/>
              <a:gd name="connsiteX966" fmla="*/ 3932691 w 16935644"/>
              <a:gd name="connsiteY966" fmla="*/ 3381305 h 5516841"/>
              <a:gd name="connsiteX967" fmla="*/ 3930338 w 16935644"/>
              <a:gd name="connsiteY967" fmla="*/ 3370828 h 5516841"/>
              <a:gd name="connsiteX968" fmla="*/ 3888777 w 16935644"/>
              <a:gd name="connsiteY968" fmla="*/ 3370061 h 5516841"/>
              <a:gd name="connsiteX969" fmla="*/ 2607417 w 16935644"/>
              <a:gd name="connsiteY969" fmla="*/ 3369295 h 5516841"/>
              <a:gd name="connsiteX970" fmla="*/ 2684267 w 16935644"/>
              <a:gd name="connsiteY970" fmla="*/ 3398682 h 5516841"/>
              <a:gd name="connsiteX971" fmla="*/ 2674857 w 16935644"/>
              <a:gd name="connsiteY971" fmla="*/ 3438035 h 5516841"/>
              <a:gd name="connsiteX972" fmla="*/ 2715635 w 16935644"/>
              <a:gd name="connsiteY972" fmla="*/ 3428580 h 5516841"/>
              <a:gd name="connsiteX973" fmla="*/ 2720340 w 16935644"/>
              <a:gd name="connsiteY973" fmla="*/ 3413758 h 5516841"/>
              <a:gd name="connsiteX974" fmla="*/ 2718771 w 16935644"/>
              <a:gd name="connsiteY974" fmla="*/ 3411459 h 5516841"/>
              <a:gd name="connsiteX975" fmla="*/ 2721124 w 16935644"/>
              <a:gd name="connsiteY975" fmla="*/ 3412225 h 5516841"/>
              <a:gd name="connsiteX976" fmla="*/ 2724261 w 16935644"/>
              <a:gd name="connsiteY976" fmla="*/ 3398682 h 5516841"/>
              <a:gd name="connsiteX977" fmla="*/ 2607417 w 16935644"/>
              <a:gd name="connsiteY977" fmla="*/ 3369295 h 5516841"/>
              <a:gd name="connsiteX978" fmla="*/ 16685117 w 16935644"/>
              <a:gd name="connsiteY978" fmla="*/ 3364951 h 5516841"/>
              <a:gd name="connsiteX979" fmla="*/ 16740011 w 16935644"/>
              <a:gd name="connsiteY979" fmla="*/ 3366995 h 5516841"/>
              <a:gd name="connsiteX980" fmla="*/ 16706291 w 16935644"/>
              <a:gd name="connsiteY980" fmla="*/ 3392293 h 5516841"/>
              <a:gd name="connsiteX981" fmla="*/ 16685117 w 16935644"/>
              <a:gd name="connsiteY981" fmla="*/ 3364951 h 5516841"/>
              <a:gd name="connsiteX982" fmla="*/ 16679629 w 16935644"/>
              <a:gd name="connsiteY982" fmla="*/ 3364951 h 5516841"/>
              <a:gd name="connsiteX983" fmla="*/ 16671001 w 16935644"/>
              <a:gd name="connsiteY983" fmla="*/ 3397404 h 5516841"/>
              <a:gd name="connsiteX984" fmla="*/ 16606699 w 16935644"/>
              <a:gd name="connsiteY984" fmla="*/ 3387182 h 5516841"/>
              <a:gd name="connsiteX985" fmla="*/ 16679629 w 16935644"/>
              <a:gd name="connsiteY985" fmla="*/ 3364951 h 5516841"/>
              <a:gd name="connsiteX986" fmla="*/ 4033067 w 16935644"/>
              <a:gd name="connsiteY986" fmla="*/ 3362651 h 5516841"/>
              <a:gd name="connsiteX987" fmla="*/ 4027577 w 16935644"/>
              <a:gd name="connsiteY987" fmla="*/ 3364951 h 5516841"/>
              <a:gd name="connsiteX988" fmla="*/ 4037772 w 16935644"/>
              <a:gd name="connsiteY988" fmla="*/ 3381305 h 5516841"/>
              <a:gd name="connsiteX989" fmla="*/ 4039340 w 16935644"/>
              <a:gd name="connsiteY989" fmla="*/ 3381305 h 5516841"/>
              <a:gd name="connsiteX990" fmla="*/ 4033067 w 16935644"/>
              <a:gd name="connsiteY990" fmla="*/ 3362651 h 5516841"/>
              <a:gd name="connsiteX991" fmla="*/ 2909329 w 16935644"/>
              <a:gd name="connsiteY991" fmla="*/ 3359073 h 5516841"/>
              <a:gd name="connsiteX992" fmla="*/ 2885803 w 16935644"/>
              <a:gd name="connsiteY992" fmla="*/ 3366995 h 5516841"/>
              <a:gd name="connsiteX993" fmla="*/ 2885803 w 16935644"/>
              <a:gd name="connsiteY993" fmla="*/ 3376194 h 5516841"/>
              <a:gd name="connsiteX994" fmla="*/ 2871688 w 16935644"/>
              <a:gd name="connsiteY994" fmla="*/ 3369295 h 5516841"/>
              <a:gd name="connsiteX995" fmla="*/ 2845810 w 16935644"/>
              <a:gd name="connsiteY995" fmla="*/ 3389993 h 5516841"/>
              <a:gd name="connsiteX996" fmla="*/ 2868551 w 16935644"/>
              <a:gd name="connsiteY996" fmla="*/ 3377216 h 5516841"/>
              <a:gd name="connsiteX997" fmla="*/ 2870119 w 16935644"/>
              <a:gd name="connsiteY997" fmla="*/ 3395104 h 5516841"/>
              <a:gd name="connsiteX998" fmla="*/ 2882666 w 16935644"/>
              <a:gd name="connsiteY998" fmla="*/ 3394337 h 5516841"/>
              <a:gd name="connsiteX999" fmla="*/ 2908545 w 16935644"/>
              <a:gd name="connsiteY999" fmla="*/ 3394337 h 5516841"/>
              <a:gd name="connsiteX1000" fmla="*/ 2909680 w 16935644"/>
              <a:gd name="connsiteY1000" fmla="*/ 3395794 h 5516841"/>
              <a:gd name="connsiteX1001" fmla="*/ 2909329 w 16935644"/>
              <a:gd name="connsiteY1001" fmla="*/ 3395871 h 5516841"/>
              <a:gd name="connsiteX1002" fmla="*/ 2910113 w 16935644"/>
              <a:gd name="connsiteY1002" fmla="*/ 3396350 h 5516841"/>
              <a:gd name="connsiteX1003" fmla="*/ 2909680 w 16935644"/>
              <a:gd name="connsiteY1003" fmla="*/ 3395794 h 5516841"/>
              <a:gd name="connsiteX1004" fmla="*/ 2916386 w 16935644"/>
              <a:gd name="connsiteY1004" fmla="*/ 3394337 h 5516841"/>
              <a:gd name="connsiteX1005" fmla="*/ 2909329 w 16935644"/>
              <a:gd name="connsiteY1005" fmla="*/ 3359073 h 5516841"/>
              <a:gd name="connsiteX1006" fmla="*/ 4155400 w 16935644"/>
              <a:gd name="connsiteY1006" fmla="*/ 3353962 h 5516841"/>
              <a:gd name="connsiteX1007" fmla="*/ 4139716 w 16935644"/>
              <a:gd name="connsiteY1007" fmla="*/ 3359073 h 5516841"/>
              <a:gd name="connsiteX1008" fmla="*/ 4154615 w 16935644"/>
              <a:gd name="connsiteY1008" fmla="*/ 3376194 h 5516841"/>
              <a:gd name="connsiteX1009" fmla="*/ 4166378 w 16935644"/>
              <a:gd name="connsiteY1009" fmla="*/ 3376194 h 5516841"/>
              <a:gd name="connsiteX1010" fmla="*/ 4167163 w 16935644"/>
              <a:gd name="connsiteY1010" fmla="*/ 3367761 h 5516841"/>
              <a:gd name="connsiteX1011" fmla="*/ 4164026 w 16935644"/>
              <a:gd name="connsiteY1011" fmla="*/ 3364184 h 5516841"/>
              <a:gd name="connsiteX1012" fmla="*/ 4171083 w 16935644"/>
              <a:gd name="connsiteY1012" fmla="*/ 3359840 h 5516841"/>
              <a:gd name="connsiteX1013" fmla="*/ 4172652 w 16935644"/>
              <a:gd name="connsiteY1013" fmla="*/ 3356518 h 5516841"/>
              <a:gd name="connsiteX1014" fmla="*/ 4155400 w 16935644"/>
              <a:gd name="connsiteY1014" fmla="*/ 3353962 h 5516841"/>
              <a:gd name="connsiteX1015" fmla="*/ 155269 w 16935644"/>
              <a:gd name="connsiteY1015" fmla="*/ 3344252 h 5516841"/>
              <a:gd name="connsiteX1016" fmla="*/ 173305 w 16935644"/>
              <a:gd name="connsiteY1016" fmla="*/ 3393571 h 5516841"/>
              <a:gd name="connsiteX1017" fmla="*/ 147427 w 16935644"/>
              <a:gd name="connsiteY1017" fmla="*/ 3412992 h 5516841"/>
              <a:gd name="connsiteX1018" fmla="*/ 115275 w 16935644"/>
              <a:gd name="connsiteY1018" fmla="*/ 3373639 h 5516841"/>
              <a:gd name="connsiteX1019" fmla="*/ 155269 w 16935644"/>
              <a:gd name="connsiteY1019" fmla="*/ 3344252 h 5516841"/>
              <a:gd name="connsiteX1020" fmla="*/ 4356935 w 16935644"/>
              <a:gd name="connsiteY1020" fmla="*/ 3341952 h 5516841"/>
              <a:gd name="connsiteX1021" fmla="*/ 4344389 w 16935644"/>
              <a:gd name="connsiteY1021" fmla="*/ 3348596 h 5516841"/>
              <a:gd name="connsiteX1022" fmla="*/ 4343604 w 16935644"/>
              <a:gd name="connsiteY1022" fmla="*/ 3342719 h 5516841"/>
              <a:gd name="connsiteX1023" fmla="*/ 4332625 w 16935644"/>
              <a:gd name="connsiteY1023" fmla="*/ 3352174 h 5516841"/>
              <a:gd name="connsiteX1024" fmla="*/ 4364777 w 16935644"/>
              <a:gd name="connsiteY1024" fmla="*/ 3359840 h 5516841"/>
              <a:gd name="connsiteX1025" fmla="*/ 4394577 w 16935644"/>
              <a:gd name="connsiteY1025" fmla="*/ 3352174 h 5516841"/>
              <a:gd name="connsiteX1026" fmla="*/ 4356935 w 16935644"/>
              <a:gd name="connsiteY1026" fmla="*/ 3341952 h 5516841"/>
              <a:gd name="connsiteX1027" fmla="*/ 4255775 w 16935644"/>
              <a:gd name="connsiteY1027" fmla="*/ 3339141 h 5516841"/>
              <a:gd name="connsiteX1028" fmla="*/ 4241660 w 16935644"/>
              <a:gd name="connsiteY1028" fmla="*/ 3356518 h 5516841"/>
              <a:gd name="connsiteX1029" fmla="*/ 4279302 w 16935644"/>
              <a:gd name="connsiteY1029" fmla="*/ 3352174 h 5516841"/>
              <a:gd name="connsiteX1030" fmla="*/ 4281653 w 16935644"/>
              <a:gd name="connsiteY1030" fmla="*/ 3349363 h 5516841"/>
              <a:gd name="connsiteX1031" fmla="*/ 4248717 w 16935644"/>
              <a:gd name="connsiteY1031" fmla="*/ 3347063 h 5516841"/>
              <a:gd name="connsiteX1032" fmla="*/ 4261265 w 16935644"/>
              <a:gd name="connsiteY1032" fmla="*/ 3340419 h 5516841"/>
              <a:gd name="connsiteX1033" fmla="*/ 4255775 w 16935644"/>
              <a:gd name="connsiteY1033" fmla="*/ 3339141 h 5516841"/>
              <a:gd name="connsiteX1034" fmla="*/ 3631564 w 16935644"/>
              <a:gd name="connsiteY1034" fmla="*/ 3336841 h 5516841"/>
              <a:gd name="connsiteX1035" fmla="*/ 3608038 w 16935644"/>
              <a:gd name="connsiteY1035" fmla="*/ 3347063 h 5516841"/>
              <a:gd name="connsiteX1036" fmla="*/ 3628427 w 16935644"/>
              <a:gd name="connsiteY1036" fmla="*/ 3349363 h 5516841"/>
              <a:gd name="connsiteX1037" fmla="*/ 3646463 w 16935644"/>
              <a:gd name="connsiteY1037" fmla="*/ 3347829 h 5516841"/>
              <a:gd name="connsiteX1038" fmla="*/ 3631564 w 16935644"/>
              <a:gd name="connsiteY1038" fmla="*/ 3336841 h 5516841"/>
              <a:gd name="connsiteX1039" fmla="*/ 5266591 w 16935644"/>
              <a:gd name="connsiteY1039" fmla="*/ 3332497 h 5516841"/>
              <a:gd name="connsiteX1040" fmla="*/ 5256397 w 16935644"/>
              <a:gd name="connsiteY1040" fmla="*/ 3333264 h 5516841"/>
              <a:gd name="connsiteX1041" fmla="*/ 5267376 w 16935644"/>
              <a:gd name="connsiteY1041" fmla="*/ 3335308 h 5516841"/>
              <a:gd name="connsiteX1042" fmla="*/ 5266591 w 16935644"/>
              <a:gd name="connsiteY1042" fmla="*/ 3332497 h 5516841"/>
              <a:gd name="connsiteX1043" fmla="*/ 2715635 w 16935644"/>
              <a:gd name="connsiteY1043" fmla="*/ 3332497 h 5516841"/>
              <a:gd name="connsiteX1044" fmla="*/ 2666231 w 16935644"/>
              <a:gd name="connsiteY1044" fmla="*/ 3359073 h 5516841"/>
              <a:gd name="connsiteX1045" fmla="*/ 2724261 w 16935644"/>
              <a:gd name="connsiteY1045" fmla="*/ 3349363 h 5516841"/>
              <a:gd name="connsiteX1046" fmla="*/ 2715635 w 16935644"/>
              <a:gd name="connsiteY1046" fmla="*/ 3332497 h 5516841"/>
              <a:gd name="connsiteX1047" fmla="*/ 3028525 w 16935644"/>
              <a:gd name="connsiteY1047" fmla="*/ 3327131 h 5516841"/>
              <a:gd name="connsiteX1048" fmla="*/ 3034799 w 16935644"/>
              <a:gd name="connsiteY1048" fmla="*/ 3354729 h 5516841"/>
              <a:gd name="connsiteX1049" fmla="*/ 3052051 w 16935644"/>
              <a:gd name="connsiteY1049" fmla="*/ 3352174 h 5516841"/>
              <a:gd name="connsiteX1050" fmla="*/ 3037935 w 16935644"/>
              <a:gd name="connsiteY1050" fmla="*/ 3329942 h 5516841"/>
              <a:gd name="connsiteX1051" fmla="*/ 3028525 w 16935644"/>
              <a:gd name="connsiteY1051" fmla="*/ 3327131 h 5516841"/>
              <a:gd name="connsiteX1052" fmla="*/ 2794837 w 16935644"/>
              <a:gd name="connsiteY1052" fmla="*/ 3327131 h 5516841"/>
              <a:gd name="connsiteX1053" fmla="*/ 2783859 w 16935644"/>
              <a:gd name="connsiteY1053" fmla="*/ 3332497 h 5516841"/>
              <a:gd name="connsiteX1054" fmla="*/ 2783859 w 16935644"/>
              <a:gd name="connsiteY1054" fmla="*/ 3359073 h 5516841"/>
              <a:gd name="connsiteX1055" fmla="*/ 2750923 w 16935644"/>
              <a:gd name="connsiteY1055" fmla="*/ 3359073 h 5516841"/>
              <a:gd name="connsiteX1056" fmla="*/ 2742297 w 16935644"/>
              <a:gd name="connsiteY1056" fmla="*/ 3339141 h 5516841"/>
              <a:gd name="connsiteX1057" fmla="*/ 2759549 w 16935644"/>
              <a:gd name="connsiteY1057" fmla="*/ 3398682 h 5516841"/>
              <a:gd name="connsiteX1058" fmla="*/ 2733671 w 16935644"/>
              <a:gd name="connsiteY1058" fmla="*/ 3398682 h 5516841"/>
              <a:gd name="connsiteX1059" fmla="*/ 2783859 w 16935644"/>
              <a:gd name="connsiteY1059" fmla="*/ 3408903 h 5516841"/>
              <a:gd name="connsiteX1060" fmla="*/ 2818363 w 16935644"/>
              <a:gd name="connsiteY1060" fmla="*/ 3369295 h 5516841"/>
              <a:gd name="connsiteX1061" fmla="*/ 2815227 w 16935644"/>
              <a:gd name="connsiteY1061" fmla="*/ 3359073 h 5516841"/>
              <a:gd name="connsiteX1062" fmla="*/ 2800327 w 16935644"/>
              <a:gd name="connsiteY1062" fmla="*/ 3356518 h 5516841"/>
              <a:gd name="connsiteX1063" fmla="*/ 2818363 w 16935644"/>
              <a:gd name="connsiteY1063" fmla="*/ 3347063 h 5516841"/>
              <a:gd name="connsiteX1064" fmla="*/ 2821500 w 16935644"/>
              <a:gd name="connsiteY1064" fmla="*/ 3336841 h 5516841"/>
              <a:gd name="connsiteX1065" fmla="*/ 2794837 w 16935644"/>
              <a:gd name="connsiteY1065" fmla="*/ 3327131 h 5516841"/>
              <a:gd name="connsiteX1066" fmla="*/ 4337331 w 16935644"/>
              <a:gd name="connsiteY1066" fmla="*/ 3326364 h 5516841"/>
              <a:gd name="connsiteX1067" fmla="*/ 4332625 w 16935644"/>
              <a:gd name="connsiteY1067" fmla="*/ 3331730 h 5516841"/>
              <a:gd name="connsiteX1068" fmla="*/ 4342821 w 16935644"/>
              <a:gd name="connsiteY1068" fmla="*/ 3335308 h 5516841"/>
              <a:gd name="connsiteX1069" fmla="*/ 4337331 w 16935644"/>
              <a:gd name="connsiteY1069" fmla="*/ 3326364 h 5516841"/>
              <a:gd name="connsiteX1070" fmla="*/ 3510015 w 16935644"/>
              <a:gd name="connsiteY1070" fmla="*/ 3324831 h 5516841"/>
              <a:gd name="connsiteX1071" fmla="*/ 3506094 w 16935644"/>
              <a:gd name="connsiteY1071" fmla="*/ 3328153 h 5516841"/>
              <a:gd name="connsiteX1072" fmla="*/ 3559419 w 16935644"/>
              <a:gd name="connsiteY1072" fmla="*/ 3349363 h 5516841"/>
              <a:gd name="connsiteX1073" fmla="*/ 3584513 w 16935644"/>
              <a:gd name="connsiteY1073" fmla="*/ 3327131 h 5516841"/>
              <a:gd name="connsiteX1074" fmla="*/ 3510015 w 16935644"/>
              <a:gd name="connsiteY1074" fmla="*/ 3324831 h 5516841"/>
              <a:gd name="connsiteX1075" fmla="*/ 1703251 w 16935644"/>
              <a:gd name="connsiteY1075" fmla="*/ 3322787 h 5516841"/>
              <a:gd name="connsiteX1076" fmla="*/ 1648358 w 16935644"/>
              <a:gd name="connsiteY1076" fmla="*/ 3366995 h 5516841"/>
              <a:gd name="connsiteX1077" fmla="*/ 1882830 w 16935644"/>
              <a:gd name="connsiteY1077" fmla="*/ 3366995 h 5516841"/>
              <a:gd name="connsiteX1078" fmla="*/ 1798139 w 16935644"/>
              <a:gd name="connsiteY1078" fmla="*/ 3339141 h 5516841"/>
              <a:gd name="connsiteX1079" fmla="*/ 1773828 w 16935644"/>
              <a:gd name="connsiteY1079" fmla="*/ 3366995 h 5516841"/>
              <a:gd name="connsiteX1080" fmla="*/ 1698546 w 16935644"/>
              <a:gd name="connsiteY1080" fmla="*/ 3347063 h 5516841"/>
              <a:gd name="connsiteX1081" fmla="*/ 1723640 w 16935644"/>
              <a:gd name="connsiteY1081" fmla="*/ 3329942 h 5516841"/>
              <a:gd name="connsiteX1082" fmla="*/ 1703251 w 16935644"/>
              <a:gd name="connsiteY1082" fmla="*/ 3322787 h 5516841"/>
              <a:gd name="connsiteX1083" fmla="*/ 3137527 w 16935644"/>
              <a:gd name="connsiteY1083" fmla="*/ 3319720 h 5516841"/>
              <a:gd name="connsiteX1084" fmla="*/ 3128117 w 16935644"/>
              <a:gd name="connsiteY1084" fmla="*/ 3352174 h 5516841"/>
              <a:gd name="connsiteX1085" fmla="*/ 3078713 w 16935644"/>
              <a:gd name="connsiteY1085" fmla="*/ 3341952 h 5516841"/>
              <a:gd name="connsiteX1086" fmla="*/ 3077929 w 16935644"/>
              <a:gd name="connsiteY1086" fmla="*/ 3366995 h 5516841"/>
              <a:gd name="connsiteX1087" fmla="*/ 3097533 w 16935644"/>
              <a:gd name="connsiteY1087" fmla="*/ 3389227 h 5516841"/>
              <a:gd name="connsiteX1088" fmla="*/ 3290443 w 16935644"/>
              <a:gd name="connsiteY1088" fmla="*/ 3364184 h 5516841"/>
              <a:gd name="connsiteX1089" fmla="*/ 3297501 w 16935644"/>
              <a:gd name="connsiteY1089" fmla="*/ 3359840 h 5516841"/>
              <a:gd name="connsiteX1090" fmla="*/ 3232413 w 16935644"/>
              <a:gd name="connsiteY1090" fmla="*/ 3359840 h 5516841"/>
              <a:gd name="connsiteX1091" fmla="*/ 3398661 w 16935644"/>
              <a:gd name="connsiteY1091" fmla="*/ 3324831 h 5516841"/>
              <a:gd name="connsiteX1092" fmla="*/ 3397876 w 16935644"/>
              <a:gd name="connsiteY1092" fmla="*/ 3322020 h 5516841"/>
              <a:gd name="connsiteX1093" fmla="*/ 3137527 w 16935644"/>
              <a:gd name="connsiteY1093" fmla="*/ 3319720 h 5516841"/>
              <a:gd name="connsiteX1094" fmla="*/ 3666852 w 16935644"/>
              <a:gd name="connsiteY1094" fmla="*/ 3317676 h 5516841"/>
              <a:gd name="connsiteX1095" fmla="*/ 3643327 w 16935644"/>
              <a:gd name="connsiteY1095" fmla="*/ 3329942 h 5516841"/>
              <a:gd name="connsiteX1096" fmla="*/ 3693514 w 16935644"/>
              <a:gd name="connsiteY1096" fmla="*/ 3335308 h 5516841"/>
              <a:gd name="connsiteX1097" fmla="*/ 3666852 w 16935644"/>
              <a:gd name="connsiteY1097" fmla="*/ 3317676 h 5516841"/>
              <a:gd name="connsiteX1098" fmla="*/ 5366967 w 16935644"/>
              <a:gd name="connsiteY1098" fmla="*/ 3316143 h 5516841"/>
              <a:gd name="connsiteX1099" fmla="*/ 5352851 w 16935644"/>
              <a:gd name="connsiteY1099" fmla="*/ 3318954 h 5516841"/>
              <a:gd name="connsiteX1100" fmla="*/ 5334815 w 16935644"/>
              <a:gd name="connsiteY1100" fmla="*/ 3331730 h 5516841"/>
              <a:gd name="connsiteX1101" fmla="*/ 5341089 w 16935644"/>
              <a:gd name="connsiteY1101" fmla="*/ 3336841 h 5516841"/>
              <a:gd name="connsiteX1102" fmla="*/ 5356772 w 16935644"/>
              <a:gd name="connsiteY1102" fmla="*/ 3332497 h 5516841"/>
              <a:gd name="connsiteX1103" fmla="*/ 5353635 w 16935644"/>
              <a:gd name="connsiteY1103" fmla="*/ 3341185 h 5516841"/>
              <a:gd name="connsiteX1104" fmla="*/ 5371671 w 16935644"/>
              <a:gd name="connsiteY1104" fmla="*/ 3329942 h 5516841"/>
              <a:gd name="connsiteX1105" fmla="*/ 5366967 w 16935644"/>
              <a:gd name="connsiteY1105" fmla="*/ 3316143 h 5516841"/>
              <a:gd name="connsiteX1106" fmla="*/ 2809737 w 16935644"/>
              <a:gd name="connsiteY1106" fmla="*/ 3312565 h 5516841"/>
              <a:gd name="connsiteX1107" fmla="*/ 2803463 w 16935644"/>
              <a:gd name="connsiteY1107" fmla="*/ 3319720 h 5516841"/>
              <a:gd name="connsiteX1108" fmla="*/ 2821500 w 16935644"/>
              <a:gd name="connsiteY1108" fmla="*/ 3319720 h 5516841"/>
              <a:gd name="connsiteX1109" fmla="*/ 2809737 w 16935644"/>
              <a:gd name="connsiteY1109" fmla="*/ 3312565 h 5516841"/>
              <a:gd name="connsiteX1110" fmla="*/ 4767065 w 16935644"/>
              <a:gd name="connsiteY1110" fmla="*/ 3306688 h 5516841"/>
              <a:gd name="connsiteX1111" fmla="*/ 4698841 w 16935644"/>
              <a:gd name="connsiteY1111" fmla="*/ 3316143 h 5516841"/>
              <a:gd name="connsiteX1112" fmla="*/ 4710604 w 16935644"/>
              <a:gd name="connsiteY1112" fmla="*/ 3339141 h 5516841"/>
              <a:gd name="connsiteX1113" fmla="*/ 4706682 w 16935644"/>
              <a:gd name="connsiteY1113" fmla="*/ 3342719 h 5516841"/>
              <a:gd name="connsiteX1114" fmla="*/ 4767065 w 16935644"/>
              <a:gd name="connsiteY1114" fmla="*/ 3306688 h 5516841"/>
              <a:gd name="connsiteX1115" fmla="*/ 5140338 w 16935644"/>
              <a:gd name="connsiteY1115" fmla="*/ 3302344 h 5516841"/>
              <a:gd name="connsiteX1116" fmla="*/ 5096423 w 16935644"/>
              <a:gd name="connsiteY1116" fmla="*/ 3316909 h 5516841"/>
              <a:gd name="connsiteX1117" fmla="*/ 5145826 w 16935644"/>
              <a:gd name="connsiteY1117" fmla="*/ 3316143 h 5516841"/>
              <a:gd name="connsiteX1118" fmla="*/ 5140338 w 16935644"/>
              <a:gd name="connsiteY1118" fmla="*/ 3302344 h 5516841"/>
              <a:gd name="connsiteX1119" fmla="*/ 5819441 w 16935644"/>
              <a:gd name="connsiteY1119" fmla="*/ 3300555 h 5516841"/>
              <a:gd name="connsiteX1120" fmla="*/ 5802189 w 16935644"/>
              <a:gd name="connsiteY1120" fmla="*/ 3303366 h 5516841"/>
              <a:gd name="connsiteX1121" fmla="*/ 5801405 w 16935644"/>
              <a:gd name="connsiteY1121" fmla="*/ 3306688 h 5516841"/>
              <a:gd name="connsiteX1122" fmla="*/ 5820225 w 16935644"/>
              <a:gd name="connsiteY1122" fmla="*/ 3301577 h 5516841"/>
              <a:gd name="connsiteX1123" fmla="*/ 5819441 w 16935644"/>
              <a:gd name="connsiteY1123" fmla="*/ 3300555 h 5516841"/>
              <a:gd name="connsiteX1124" fmla="*/ 5085444 w 16935644"/>
              <a:gd name="connsiteY1124" fmla="*/ 3299788 h 5516841"/>
              <a:gd name="connsiteX1125" fmla="*/ 5062703 w 16935644"/>
              <a:gd name="connsiteY1125" fmla="*/ 3318954 h 5516841"/>
              <a:gd name="connsiteX1126" fmla="*/ 5090150 w 16935644"/>
              <a:gd name="connsiteY1126" fmla="*/ 3317676 h 5516841"/>
              <a:gd name="connsiteX1127" fmla="*/ 5085444 w 16935644"/>
              <a:gd name="connsiteY1127" fmla="*/ 3299788 h 5516841"/>
              <a:gd name="connsiteX1128" fmla="*/ 3788303 w 16935644"/>
              <a:gd name="connsiteY1128" fmla="*/ 3298287 h 5516841"/>
              <a:gd name="connsiteX1129" fmla="*/ 3724882 w 16935644"/>
              <a:gd name="connsiteY1129" fmla="*/ 3302344 h 5516841"/>
              <a:gd name="connsiteX1130" fmla="*/ 3736645 w 16935644"/>
              <a:gd name="connsiteY1130" fmla="*/ 3335308 h 5516841"/>
              <a:gd name="connsiteX1131" fmla="*/ 3803300 w 16935644"/>
              <a:gd name="connsiteY1131" fmla="*/ 3304899 h 5516841"/>
              <a:gd name="connsiteX1132" fmla="*/ 3811926 w 16935644"/>
              <a:gd name="connsiteY1132" fmla="*/ 3324831 h 5516841"/>
              <a:gd name="connsiteX1133" fmla="*/ 3869172 w 16935644"/>
              <a:gd name="connsiteY1133" fmla="*/ 3315376 h 5516841"/>
              <a:gd name="connsiteX1134" fmla="*/ 3862899 w 16935644"/>
              <a:gd name="connsiteY1134" fmla="*/ 3299788 h 5516841"/>
              <a:gd name="connsiteX1135" fmla="*/ 3788303 w 16935644"/>
              <a:gd name="connsiteY1135" fmla="*/ 3298287 h 5516841"/>
              <a:gd name="connsiteX1136" fmla="*/ 5418723 w 16935644"/>
              <a:gd name="connsiteY1136" fmla="*/ 3290333 h 5516841"/>
              <a:gd name="connsiteX1137" fmla="*/ 5418723 w 16935644"/>
              <a:gd name="connsiteY1137" fmla="*/ 3296211 h 5516841"/>
              <a:gd name="connsiteX1138" fmla="*/ 5422643 w 16935644"/>
              <a:gd name="connsiteY1138" fmla="*/ 3299788 h 5516841"/>
              <a:gd name="connsiteX1139" fmla="*/ 5432838 w 16935644"/>
              <a:gd name="connsiteY1139" fmla="*/ 3294677 h 5516841"/>
              <a:gd name="connsiteX1140" fmla="*/ 5428133 w 16935644"/>
              <a:gd name="connsiteY1140" fmla="*/ 3290333 h 5516841"/>
              <a:gd name="connsiteX1141" fmla="*/ 5427349 w 16935644"/>
              <a:gd name="connsiteY1141" fmla="*/ 3290333 h 5516841"/>
              <a:gd name="connsiteX1142" fmla="*/ 5418723 w 16935644"/>
              <a:gd name="connsiteY1142" fmla="*/ 3290333 h 5516841"/>
              <a:gd name="connsiteX1143" fmla="*/ 4935665 w 16935644"/>
              <a:gd name="connsiteY1143" fmla="*/ 3288033 h 5516841"/>
              <a:gd name="connsiteX1144" fmla="*/ 4902729 w 16935644"/>
              <a:gd name="connsiteY1144" fmla="*/ 3288800 h 5516841"/>
              <a:gd name="connsiteX1145" fmla="*/ 4872145 w 16935644"/>
              <a:gd name="connsiteY1145" fmla="*/ 3310265 h 5516841"/>
              <a:gd name="connsiteX1146" fmla="*/ 4875282 w 16935644"/>
              <a:gd name="connsiteY1146" fmla="*/ 3289567 h 5516841"/>
              <a:gd name="connsiteX1147" fmla="*/ 4768633 w 16935644"/>
              <a:gd name="connsiteY1147" fmla="*/ 3334030 h 5516841"/>
              <a:gd name="connsiteX1148" fmla="*/ 4937233 w 16935644"/>
              <a:gd name="connsiteY1148" fmla="*/ 3313843 h 5516841"/>
              <a:gd name="connsiteX1149" fmla="*/ 4915275 w 16935644"/>
              <a:gd name="connsiteY1149" fmla="*/ 3302344 h 5516841"/>
              <a:gd name="connsiteX1150" fmla="*/ 4935665 w 16935644"/>
              <a:gd name="connsiteY1150" fmla="*/ 3288033 h 5516841"/>
              <a:gd name="connsiteX1151" fmla="*/ 2218461 w 16935644"/>
              <a:gd name="connsiteY1151" fmla="*/ 3278323 h 5516841"/>
              <a:gd name="connsiteX1152" fmla="*/ 2252181 w 16935644"/>
              <a:gd name="connsiteY1152" fmla="*/ 3278323 h 5516841"/>
              <a:gd name="connsiteX1153" fmla="*/ 2252181 w 16935644"/>
              <a:gd name="connsiteY1153" fmla="*/ 3308476 h 5516841"/>
              <a:gd name="connsiteX1154" fmla="*/ 2218461 w 16935644"/>
              <a:gd name="connsiteY1154" fmla="*/ 3278323 h 5516841"/>
              <a:gd name="connsiteX1155" fmla="*/ 5347362 w 16935644"/>
              <a:gd name="connsiteY1155" fmla="*/ 3272446 h 5516841"/>
              <a:gd name="connsiteX1156" fmla="*/ 5345009 w 16935644"/>
              <a:gd name="connsiteY1156" fmla="*/ 3277556 h 5516841"/>
              <a:gd name="connsiteX1157" fmla="*/ 5353635 w 16935644"/>
              <a:gd name="connsiteY1157" fmla="*/ 3273979 h 5516841"/>
              <a:gd name="connsiteX1158" fmla="*/ 5347362 w 16935644"/>
              <a:gd name="connsiteY1158" fmla="*/ 3272446 h 5516841"/>
              <a:gd name="connsiteX1159" fmla="*/ 5337167 w 16935644"/>
              <a:gd name="connsiteY1159" fmla="*/ 3268868 h 5516841"/>
              <a:gd name="connsiteX1160" fmla="*/ 5325405 w 16935644"/>
              <a:gd name="connsiteY1160" fmla="*/ 3274745 h 5516841"/>
              <a:gd name="connsiteX1161" fmla="*/ 5337167 w 16935644"/>
              <a:gd name="connsiteY1161" fmla="*/ 3268868 h 5516841"/>
              <a:gd name="connsiteX1162" fmla="*/ 5045451 w 16935644"/>
              <a:gd name="connsiteY1162" fmla="*/ 3264524 h 5516841"/>
              <a:gd name="connsiteX1163" fmla="*/ 4996047 w 16935644"/>
              <a:gd name="connsiteY1163" fmla="*/ 3285989 h 5516841"/>
              <a:gd name="connsiteX1164" fmla="*/ 4981931 w 16935644"/>
              <a:gd name="connsiteY1164" fmla="*/ 3285989 h 5516841"/>
              <a:gd name="connsiteX1165" fmla="*/ 4982715 w 16935644"/>
              <a:gd name="connsiteY1165" fmla="*/ 3312565 h 5516841"/>
              <a:gd name="connsiteX1166" fmla="*/ 4983499 w 16935644"/>
              <a:gd name="connsiteY1166" fmla="*/ 3322787 h 5516841"/>
              <a:gd name="connsiteX1167" fmla="*/ 5039961 w 16935644"/>
              <a:gd name="connsiteY1167" fmla="*/ 3320487 h 5516841"/>
              <a:gd name="connsiteX1168" fmla="*/ 5025845 w 16935644"/>
              <a:gd name="connsiteY1168" fmla="*/ 3318954 h 5516841"/>
              <a:gd name="connsiteX1169" fmla="*/ 5084659 w 16935644"/>
              <a:gd name="connsiteY1169" fmla="*/ 3294677 h 5516841"/>
              <a:gd name="connsiteX1170" fmla="*/ 5045451 w 16935644"/>
              <a:gd name="connsiteY1170" fmla="*/ 3264524 h 5516841"/>
              <a:gd name="connsiteX1171" fmla="*/ 5325405 w 16935644"/>
              <a:gd name="connsiteY1171" fmla="*/ 3254302 h 5516841"/>
              <a:gd name="connsiteX1172" fmla="*/ 5319131 w 16935644"/>
              <a:gd name="connsiteY1172" fmla="*/ 3261457 h 5516841"/>
              <a:gd name="connsiteX1173" fmla="*/ 5310505 w 16935644"/>
              <a:gd name="connsiteY1173" fmla="*/ 3282923 h 5516841"/>
              <a:gd name="connsiteX1174" fmla="*/ 5312857 w 16935644"/>
              <a:gd name="connsiteY1174" fmla="*/ 3282923 h 5516841"/>
              <a:gd name="connsiteX1175" fmla="*/ 5319131 w 16935644"/>
              <a:gd name="connsiteY1175" fmla="*/ 3276790 h 5516841"/>
              <a:gd name="connsiteX1176" fmla="*/ 5325405 w 16935644"/>
              <a:gd name="connsiteY1176" fmla="*/ 3254302 h 5516841"/>
              <a:gd name="connsiteX1177" fmla="*/ 5100343 w 16935644"/>
              <a:gd name="connsiteY1177" fmla="*/ 3253536 h 5516841"/>
              <a:gd name="connsiteX1178" fmla="*/ 5091717 w 16935644"/>
              <a:gd name="connsiteY1178" fmla="*/ 3271679 h 5516841"/>
              <a:gd name="connsiteX1179" fmla="*/ 5096423 w 16935644"/>
              <a:gd name="connsiteY1179" fmla="*/ 3269635 h 5516841"/>
              <a:gd name="connsiteX1180" fmla="*/ 5108969 w 16935644"/>
              <a:gd name="connsiteY1180" fmla="*/ 3262991 h 5516841"/>
              <a:gd name="connsiteX1181" fmla="*/ 5100343 w 16935644"/>
              <a:gd name="connsiteY1181" fmla="*/ 3253536 h 5516841"/>
              <a:gd name="connsiteX1182" fmla="*/ 56461 w 16935644"/>
              <a:gd name="connsiteY1182" fmla="*/ 3251747 h 5516841"/>
              <a:gd name="connsiteX1183" fmla="*/ 116844 w 16935644"/>
              <a:gd name="connsiteY1183" fmla="*/ 3263757 h 5516841"/>
              <a:gd name="connsiteX1184" fmla="*/ 41562 w 16935644"/>
              <a:gd name="connsiteY1184" fmla="*/ 3263757 h 5516841"/>
              <a:gd name="connsiteX1185" fmla="*/ 56461 w 16935644"/>
              <a:gd name="connsiteY1185" fmla="*/ 3251747 h 5516841"/>
              <a:gd name="connsiteX1186" fmla="*/ 5421075 w 16935644"/>
              <a:gd name="connsiteY1186" fmla="*/ 3250980 h 5516841"/>
              <a:gd name="connsiteX1187" fmla="*/ 5417155 w 16935644"/>
              <a:gd name="connsiteY1187" fmla="*/ 3256091 h 5516841"/>
              <a:gd name="connsiteX1188" fmla="*/ 5411665 w 16935644"/>
              <a:gd name="connsiteY1188" fmla="*/ 3254302 h 5516841"/>
              <a:gd name="connsiteX1189" fmla="*/ 5411665 w 16935644"/>
              <a:gd name="connsiteY1189" fmla="*/ 3265290 h 5516841"/>
              <a:gd name="connsiteX1190" fmla="*/ 5418723 w 16935644"/>
              <a:gd name="connsiteY1190" fmla="*/ 3262991 h 5516841"/>
              <a:gd name="connsiteX1191" fmla="*/ 5418723 w 16935644"/>
              <a:gd name="connsiteY1191" fmla="*/ 3274745 h 5516841"/>
              <a:gd name="connsiteX1192" fmla="*/ 5421075 w 16935644"/>
              <a:gd name="connsiteY1192" fmla="*/ 3250980 h 5516841"/>
              <a:gd name="connsiteX1193" fmla="*/ 3516288 w 16935644"/>
              <a:gd name="connsiteY1193" fmla="*/ 3249192 h 5516841"/>
              <a:gd name="connsiteX1194" fmla="*/ 3499821 w 16935644"/>
              <a:gd name="connsiteY1194" fmla="*/ 3261457 h 5516841"/>
              <a:gd name="connsiteX1195" fmla="*/ 3504525 w 16935644"/>
              <a:gd name="connsiteY1195" fmla="*/ 3280878 h 5516841"/>
              <a:gd name="connsiteX1196" fmla="*/ 3532756 w 16935644"/>
              <a:gd name="connsiteY1196" fmla="*/ 3272446 h 5516841"/>
              <a:gd name="connsiteX1197" fmla="*/ 3531972 w 16935644"/>
              <a:gd name="connsiteY1197" fmla="*/ 3261457 h 5516841"/>
              <a:gd name="connsiteX1198" fmla="*/ 3525699 w 16935644"/>
              <a:gd name="connsiteY1198" fmla="*/ 3270401 h 5516841"/>
              <a:gd name="connsiteX1199" fmla="*/ 3516288 w 16935644"/>
              <a:gd name="connsiteY1199" fmla="*/ 3249192 h 5516841"/>
              <a:gd name="connsiteX1200" fmla="*/ 965333 w 16935644"/>
              <a:gd name="connsiteY1200" fmla="*/ 3249192 h 5516841"/>
              <a:gd name="connsiteX1201" fmla="*/ 949649 w 16935644"/>
              <a:gd name="connsiteY1201" fmla="*/ 3261457 h 5516841"/>
              <a:gd name="connsiteX1202" fmla="*/ 958275 w 16935644"/>
              <a:gd name="connsiteY1202" fmla="*/ 3299788 h 5516841"/>
              <a:gd name="connsiteX1203" fmla="*/ 981800 w 16935644"/>
              <a:gd name="connsiteY1203" fmla="*/ 3261457 h 5516841"/>
              <a:gd name="connsiteX1204" fmla="*/ 972390 w 16935644"/>
              <a:gd name="connsiteY1204" fmla="*/ 3270401 h 5516841"/>
              <a:gd name="connsiteX1205" fmla="*/ 965333 w 16935644"/>
              <a:gd name="connsiteY1205" fmla="*/ 3249192 h 5516841"/>
              <a:gd name="connsiteX1206" fmla="*/ 5497925 w 16935644"/>
              <a:gd name="connsiteY1206" fmla="*/ 3221593 h 5516841"/>
              <a:gd name="connsiteX1207" fmla="*/ 5496357 w 16935644"/>
              <a:gd name="connsiteY1207" fmla="*/ 3224404 h 5516841"/>
              <a:gd name="connsiteX1208" fmla="*/ 5496357 w 16935644"/>
              <a:gd name="connsiteY1208" fmla="*/ 3226960 h 5516841"/>
              <a:gd name="connsiteX1209" fmla="*/ 5501847 w 16935644"/>
              <a:gd name="connsiteY1209" fmla="*/ 3225171 h 5516841"/>
              <a:gd name="connsiteX1210" fmla="*/ 5501847 w 16935644"/>
              <a:gd name="connsiteY1210" fmla="*/ 3222360 h 5516841"/>
              <a:gd name="connsiteX1211" fmla="*/ 5497925 w 16935644"/>
              <a:gd name="connsiteY1211" fmla="*/ 3221593 h 5516841"/>
              <a:gd name="connsiteX1212" fmla="*/ 5475968 w 16935644"/>
              <a:gd name="connsiteY1212" fmla="*/ 3219294 h 5516841"/>
              <a:gd name="connsiteX1213" fmla="*/ 5478321 w 16935644"/>
              <a:gd name="connsiteY1213" fmla="*/ 3226960 h 5516841"/>
              <a:gd name="connsiteX1214" fmla="*/ 5482241 w 16935644"/>
              <a:gd name="connsiteY1214" fmla="*/ 3225938 h 5516841"/>
              <a:gd name="connsiteX1215" fmla="*/ 5483810 w 16935644"/>
              <a:gd name="connsiteY1215" fmla="*/ 3220060 h 5516841"/>
              <a:gd name="connsiteX1216" fmla="*/ 5475968 w 16935644"/>
              <a:gd name="connsiteY1216" fmla="*/ 3219294 h 5516841"/>
              <a:gd name="connsiteX1217" fmla="*/ 4495736 w 16935644"/>
              <a:gd name="connsiteY1217" fmla="*/ 3218527 h 5516841"/>
              <a:gd name="connsiteX1218" fmla="*/ 4485542 w 16935644"/>
              <a:gd name="connsiteY1218" fmla="*/ 3221593 h 5516841"/>
              <a:gd name="connsiteX1219" fmla="*/ 4483973 w 16935644"/>
              <a:gd name="connsiteY1219" fmla="*/ 3225938 h 5516841"/>
              <a:gd name="connsiteX1220" fmla="*/ 4495736 w 16935644"/>
              <a:gd name="connsiteY1220" fmla="*/ 3218527 h 5516841"/>
              <a:gd name="connsiteX1221" fmla="*/ 621076 w 16935644"/>
              <a:gd name="connsiteY1221" fmla="*/ 3218527 h 5516841"/>
              <a:gd name="connsiteX1222" fmla="*/ 607744 w 16935644"/>
              <a:gd name="connsiteY1222" fmla="*/ 3219294 h 5516841"/>
              <a:gd name="connsiteX1223" fmla="*/ 605391 w 16935644"/>
              <a:gd name="connsiteY1223" fmla="*/ 3235648 h 5516841"/>
              <a:gd name="connsiteX1224" fmla="*/ 618722 w 16935644"/>
              <a:gd name="connsiteY1224" fmla="*/ 3261457 h 5516841"/>
              <a:gd name="connsiteX1225" fmla="*/ 621076 w 16935644"/>
              <a:gd name="connsiteY1225" fmla="*/ 3218527 h 5516841"/>
              <a:gd name="connsiteX1226" fmla="*/ 5349715 w 16935644"/>
              <a:gd name="connsiteY1226" fmla="*/ 3217249 h 5516841"/>
              <a:gd name="connsiteX1227" fmla="*/ 5297958 w 16935644"/>
              <a:gd name="connsiteY1227" fmla="*/ 3218527 h 5516841"/>
              <a:gd name="connsiteX1228" fmla="*/ 5297958 w 16935644"/>
              <a:gd name="connsiteY1228" fmla="*/ 3221593 h 5516841"/>
              <a:gd name="connsiteX1229" fmla="*/ 5337167 w 16935644"/>
              <a:gd name="connsiteY1229" fmla="*/ 3224404 h 5516841"/>
              <a:gd name="connsiteX1230" fmla="*/ 5334031 w 16935644"/>
              <a:gd name="connsiteY1230" fmla="*/ 3240759 h 5516841"/>
              <a:gd name="connsiteX1231" fmla="*/ 5349715 w 16935644"/>
              <a:gd name="connsiteY1231" fmla="*/ 3217249 h 5516841"/>
              <a:gd name="connsiteX1232" fmla="*/ 5401471 w 16935644"/>
              <a:gd name="connsiteY1232" fmla="*/ 3215716 h 5516841"/>
              <a:gd name="connsiteX1233" fmla="*/ 5378729 w 16935644"/>
              <a:gd name="connsiteY1233" fmla="*/ 3216483 h 5516841"/>
              <a:gd name="connsiteX1234" fmla="*/ 5368535 w 16935644"/>
              <a:gd name="connsiteY1234" fmla="*/ 3231304 h 5516841"/>
              <a:gd name="connsiteX1235" fmla="*/ 5380297 w 16935644"/>
              <a:gd name="connsiteY1235" fmla="*/ 3259413 h 5516841"/>
              <a:gd name="connsiteX1236" fmla="*/ 5408529 w 16935644"/>
              <a:gd name="connsiteY1236" fmla="*/ 3250214 h 5516841"/>
              <a:gd name="connsiteX1237" fmla="*/ 5391276 w 16935644"/>
              <a:gd name="connsiteY1237" fmla="*/ 3230537 h 5516841"/>
              <a:gd name="connsiteX1238" fmla="*/ 5401471 w 16935644"/>
              <a:gd name="connsiteY1238" fmla="*/ 3215716 h 5516841"/>
              <a:gd name="connsiteX1239" fmla="*/ 652442 w 16935644"/>
              <a:gd name="connsiteY1239" fmla="*/ 3215716 h 5516841"/>
              <a:gd name="connsiteX1240" fmla="*/ 645385 w 16935644"/>
              <a:gd name="connsiteY1240" fmla="*/ 3216483 h 5516841"/>
              <a:gd name="connsiteX1241" fmla="*/ 654011 w 16935644"/>
              <a:gd name="connsiteY1241" fmla="*/ 3261457 h 5516841"/>
              <a:gd name="connsiteX1242" fmla="*/ 712041 w 16935644"/>
              <a:gd name="connsiteY1242" fmla="*/ 3231304 h 5516841"/>
              <a:gd name="connsiteX1243" fmla="*/ 695573 w 16935644"/>
              <a:gd name="connsiteY1243" fmla="*/ 3221593 h 5516841"/>
              <a:gd name="connsiteX1244" fmla="*/ 694788 w 16935644"/>
              <a:gd name="connsiteY1244" fmla="*/ 3221593 h 5516841"/>
              <a:gd name="connsiteX1245" fmla="*/ 652442 w 16935644"/>
              <a:gd name="connsiteY1245" fmla="*/ 3215716 h 5516841"/>
              <a:gd name="connsiteX1246" fmla="*/ 6104101 w 16935644"/>
              <a:gd name="connsiteY1246" fmla="*/ 3215205 h 5516841"/>
              <a:gd name="connsiteX1247" fmla="*/ 6090769 w 16935644"/>
              <a:gd name="connsiteY1247" fmla="*/ 3218527 h 5516841"/>
              <a:gd name="connsiteX1248" fmla="*/ 6093123 w 16935644"/>
              <a:gd name="connsiteY1248" fmla="*/ 3220060 h 5516841"/>
              <a:gd name="connsiteX1249" fmla="*/ 6104101 w 16935644"/>
              <a:gd name="connsiteY1249" fmla="*/ 3215205 h 5516841"/>
              <a:gd name="connsiteX1250" fmla="*/ 6116649 w 16935644"/>
              <a:gd name="connsiteY1250" fmla="*/ 3209072 h 5516841"/>
              <a:gd name="connsiteX1251" fmla="*/ 6106453 w 16935644"/>
              <a:gd name="connsiteY1251" fmla="*/ 3214438 h 5516841"/>
              <a:gd name="connsiteX1252" fmla="*/ 6117433 w 16935644"/>
              <a:gd name="connsiteY1252" fmla="*/ 3209839 h 5516841"/>
              <a:gd name="connsiteX1253" fmla="*/ 6116649 w 16935644"/>
              <a:gd name="connsiteY1253" fmla="*/ 3209072 h 5516841"/>
              <a:gd name="connsiteX1254" fmla="*/ 4447117 w 16935644"/>
              <a:gd name="connsiteY1254" fmla="*/ 3204728 h 5516841"/>
              <a:gd name="connsiteX1255" fmla="*/ 4436138 w 16935644"/>
              <a:gd name="connsiteY1255" fmla="*/ 3211372 h 5516841"/>
              <a:gd name="connsiteX1256" fmla="*/ 4473779 w 16935644"/>
              <a:gd name="connsiteY1256" fmla="*/ 3221593 h 5516841"/>
              <a:gd name="connsiteX1257" fmla="*/ 4485542 w 16935644"/>
              <a:gd name="connsiteY1257" fmla="*/ 3214183 h 5516841"/>
              <a:gd name="connsiteX1258" fmla="*/ 4447117 w 16935644"/>
              <a:gd name="connsiteY1258" fmla="*/ 3204728 h 5516841"/>
              <a:gd name="connsiteX1259" fmla="*/ 4353799 w 16935644"/>
              <a:gd name="connsiteY1259" fmla="*/ 3202172 h 5516841"/>
              <a:gd name="connsiteX1260" fmla="*/ 4327921 w 16935644"/>
              <a:gd name="connsiteY1260" fmla="*/ 3211372 h 5516841"/>
              <a:gd name="connsiteX1261" fmla="*/ 4367915 w 16935644"/>
              <a:gd name="connsiteY1261" fmla="*/ 3211372 h 5516841"/>
              <a:gd name="connsiteX1262" fmla="*/ 4353799 w 16935644"/>
              <a:gd name="connsiteY1262" fmla="*/ 3202172 h 5516841"/>
              <a:gd name="connsiteX1263" fmla="*/ 505016 w 16935644"/>
              <a:gd name="connsiteY1263" fmla="*/ 3200128 h 5516841"/>
              <a:gd name="connsiteX1264" fmla="*/ 522268 w 16935644"/>
              <a:gd name="connsiteY1264" fmla="*/ 3237948 h 5516841"/>
              <a:gd name="connsiteX1265" fmla="*/ 478353 w 16935644"/>
              <a:gd name="connsiteY1265" fmla="*/ 3209072 h 5516841"/>
              <a:gd name="connsiteX1266" fmla="*/ 505016 w 16935644"/>
              <a:gd name="connsiteY1266" fmla="*/ 3200128 h 5516841"/>
              <a:gd name="connsiteX1267" fmla="*/ 0 w 16935644"/>
              <a:gd name="connsiteY1267" fmla="*/ 3188373 h 5516841"/>
              <a:gd name="connsiteX1268" fmla="*/ 15684 w 16935644"/>
              <a:gd name="connsiteY1268" fmla="*/ 3190673 h 5516841"/>
              <a:gd name="connsiteX1269" fmla="*/ 0 w 16935644"/>
              <a:gd name="connsiteY1269" fmla="*/ 3197573 h 5516841"/>
              <a:gd name="connsiteX1270" fmla="*/ 2491358 w 16935644"/>
              <a:gd name="connsiteY1270" fmla="*/ 3187607 h 5516841"/>
              <a:gd name="connsiteX1271" fmla="*/ 2569776 w 16935644"/>
              <a:gd name="connsiteY1271" fmla="*/ 3216483 h 5516841"/>
              <a:gd name="connsiteX1272" fmla="*/ 2565855 w 16935644"/>
              <a:gd name="connsiteY1272" fmla="*/ 3192206 h 5516841"/>
              <a:gd name="connsiteX1273" fmla="*/ 2566639 w 16935644"/>
              <a:gd name="connsiteY1273" fmla="*/ 3206261 h 5516841"/>
              <a:gd name="connsiteX1274" fmla="*/ 2491358 w 16935644"/>
              <a:gd name="connsiteY1274" fmla="*/ 3187607 h 5516841"/>
              <a:gd name="connsiteX1275" fmla="*/ 2050645 w 16935644"/>
              <a:gd name="connsiteY1275" fmla="*/ 3184796 h 5516841"/>
              <a:gd name="connsiteX1276" fmla="*/ 2089072 w 16935644"/>
              <a:gd name="connsiteY1276" fmla="*/ 3186840 h 5516841"/>
              <a:gd name="connsiteX1277" fmla="*/ 2034177 w 16935644"/>
              <a:gd name="connsiteY1277" fmla="*/ 3212138 h 5516841"/>
              <a:gd name="connsiteX1278" fmla="*/ 2050645 w 16935644"/>
              <a:gd name="connsiteY1278" fmla="*/ 3184796 h 5516841"/>
              <a:gd name="connsiteX1279" fmla="*/ 4453390 w 16935644"/>
              <a:gd name="connsiteY1279" fmla="*/ 3182496 h 5516841"/>
              <a:gd name="connsiteX1280" fmla="*/ 4447117 w 16935644"/>
              <a:gd name="connsiteY1280" fmla="*/ 3184796 h 5516841"/>
              <a:gd name="connsiteX1281" fmla="*/ 4471427 w 16935644"/>
              <a:gd name="connsiteY1281" fmla="*/ 3184796 h 5516841"/>
              <a:gd name="connsiteX1282" fmla="*/ 4453390 w 16935644"/>
              <a:gd name="connsiteY1282" fmla="*/ 3182496 h 5516841"/>
              <a:gd name="connsiteX1283" fmla="*/ 3724882 w 16935644"/>
              <a:gd name="connsiteY1283" fmla="*/ 3182496 h 5516841"/>
              <a:gd name="connsiteX1284" fmla="*/ 3728019 w 16935644"/>
              <a:gd name="connsiteY1284" fmla="*/ 3184796 h 5516841"/>
              <a:gd name="connsiteX1285" fmla="*/ 3728019 w 16935644"/>
              <a:gd name="connsiteY1285" fmla="*/ 3182496 h 5516841"/>
              <a:gd name="connsiteX1286" fmla="*/ 3724882 w 16935644"/>
              <a:gd name="connsiteY1286" fmla="*/ 3182496 h 5516841"/>
              <a:gd name="connsiteX1287" fmla="*/ 676752 w 16935644"/>
              <a:gd name="connsiteY1287" fmla="*/ 3178152 h 5516841"/>
              <a:gd name="connsiteX1288" fmla="*/ 651658 w 16935644"/>
              <a:gd name="connsiteY1288" fmla="*/ 3199361 h 5516841"/>
              <a:gd name="connsiteX1289" fmla="*/ 676752 w 16935644"/>
              <a:gd name="connsiteY1289" fmla="*/ 3178152 h 5516841"/>
              <a:gd name="connsiteX1290" fmla="*/ 4213429 w 16935644"/>
              <a:gd name="connsiteY1290" fmla="*/ 3177129 h 5516841"/>
              <a:gd name="connsiteX1291" fmla="*/ 4211861 w 16935644"/>
              <a:gd name="connsiteY1291" fmla="*/ 3178152 h 5516841"/>
              <a:gd name="connsiteX1292" fmla="*/ 4218135 w 16935644"/>
              <a:gd name="connsiteY1292" fmla="*/ 3177129 h 5516841"/>
              <a:gd name="connsiteX1293" fmla="*/ 4213429 w 16935644"/>
              <a:gd name="connsiteY1293" fmla="*/ 3177129 h 5516841"/>
              <a:gd name="connsiteX1294" fmla="*/ 6353473 w 16935644"/>
              <a:gd name="connsiteY1294" fmla="*/ 3176363 h 5516841"/>
              <a:gd name="connsiteX1295" fmla="*/ 6334651 w 16935644"/>
              <a:gd name="connsiteY1295" fmla="*/ 3178152 h 5516841"/>
              <a:gd name="connsiteX1296" fmla="*/ 6341709 w 16935644"/>
              <a:gd name="connsiteY1296" fmla="*/ 3186840 h 5516841"/>
              <a:gd name="connsiteX1297" fmla="*/ 6353473 w 16935644"/>
              <a:gd name="connsiteY1297" fmla="*/ 3176363 h 5516841"/>
              <a:gd name="connsiteX1298" fmla="*/ 6393465 w 16935644"/>
              <a:gd name="connsiteY1298" fmla="*/ 3172785 h 5516841"/>
              <a:gd name="connsiteX1299" fmla="*/ 6376213 w 16935644"/>
              <a:gd name="connsiteY1299" fmla="*/ 3174574 h 5516841"/>
              <a:gd name="connsiteX1300" fmla="*/ 6394249 w 16935644"/>
              <a:gd name="connsiteY1300" fmla="*/ 3175596 h 5516841"/>
              <a:gd name="connsiteX1301" fmla="*/ 6393465 w 16935644"/>
              <a:gd name="connsiteY1301" fmla="*/ 3172785 h 5516841"/>
              <a:gd name="connsiteX1302" fmla="*/ 123117 w 16935644"/>
              <a:gd name="connsiteY1302" fmla="*/ 3161797 h 5516841"/>
              <a:gd name="connsiteX1303" fmla="*/ 132527 w 16935644"/>
              <a:gd name="connsiteY1303" fmla="*/ 3200128 h 5516841"/>
              <a:gd name="connsiteX1304" fmla="*/ 79203 w 16935644"/>
              <a:gd name="connsiteY1304" fmla="*/ 3189907 h 5516841"/>
              <a:gd name="connsiteX1305" fmla="*/ 116844 w 16935644"/>
              <a:gd name="connsiteY1305" fmla="*/ 3180452 h 5516841"/>
              <a:gd name="connsiteX1306" fmla="*/ 123117 w 16935644"/>
              <a:gd name="connsiteY1306" fmla="*/ 3161797 h 5516841"/>
              <a:gd name="connsiteX1307" fmla="*/ 4236171 w 16935644"/>
              <a:gd name="connsiteY1307" fmla="*/ 3161031 h 5516841"/>
              <a:gd name="connsiteX1308" fmla="*/ 4233818 w 16935644"/>
              <a:gd name="connsiteY1308" fmla="*/ 3165375 h 5516841"/>
              <a:gd name="connsiteX1309" fmla="*/ 4231465 w 16935644"/>
              <a:gd name="connsiteY1309" fmla="*/ 3161797 h 5516841"/>
              <a:gd name="connsiteX1310" fmla="*/ 4229114 w 16935644"/>
              <a:gd name="connsiteY1310" fmla="*/ 3174574 h 5516841"/>
              <a:gd name="connsiteX1311" fmla="*/ 4251071 w 16935644"/>
              <a:gd name="connsiteY1311" fmla="*/ 3163330 h 5516841"/>
              <a:gd name="connsiteX1312" fmla="*/ 4236171 w 16935644"/>
              <a:gd name="connsiteY1312" fmla="*/ 3161031 h 5516841"/>
              <a:gd name="connsiteX1313" fmla="*/ 5675935 w 16935644"/>
              <a:gd name="connsiteY1313" fmla="*/ 3155920 h 5516841"/>
              <a:gd name="connsiteX1314" fmla="*/ 5660252 w 16935644"/>
              <a:gd name="connsiteY1314" fmla="*/ 3158986 h 5516841"/>
              <a:gd name="connsiteX1315" fmla="*/ 5660252 w 16935644"/>
              <a:gd name="connsiteY1315" fmla="*/ 3171252 h 5516841"/>
              <a:gd name="connsiteX1316" fmla="*/ 5685346 w 16935644"/>
              <a:gd name="connsiteY1316" fmla="*/ 3178152 h 5516841"/>
              <a:gd name="connsiteX1317" fmla="*/ 5688483 w 16935644"/>
              <a:gd name="connsiteY1317" fmla="*/ 3167674 h 5516841"/>
              <a:gd name="connsiteX1318" fmla="*/ 5675935 w 16935644"/>
              <a:gd name="connsiteY1318" fmla="*/ 3155920 h 5516841"/>
              <a:gd name="connsiteX1319" fmla="*/ 6664009 w 16935644"/>
              <a:gd name="connsiteY1319" fmla="*/ 3153109 h 5516841"/>
              <a:gd name="connsiteX1320" fmla="*/ 6585591 w 16935644"/>
              <a:gd name="connsiteY1320" fmla="*/ 3168441 h 5516841"/>
              <a:gd name="connsiteX1321" fmla="*/ 6536187 w 16935644"/>
              <a:gd name="connsiteY1321" fmla="*/ 3183263 h 5516841"/>
              <a:gd name="connsiteX1322" fmla="*/ 6534619 w 16935644"/>
              <a:gd name="connsiteY1322" fmla="*/ 3195784 h 5516841"/>
              <a:gd name="connsiteX1323" fmla="*/ 6544029 w 16935644"/>
              <a:gd name="connsiteY1323" fmla="*/ 3195017 h 5516841"/>
              <a:gd name="connsiteX1324" fmla="*/ 6544813 w 16935644"/>
              <a:gd name="connsiteY1324" fmla="*/ 3183263 h 5516841"/>
              <a:gd name="connsiteX1325" fmla="*/ 6591081 w 16935644"/>
              <a:gd name="connsiteY1325" fmla="*/ 3191951 h 5516841"/>
              <a:gd name="connsiteX1326" fmla="*/ 6606765 w 16935644"/>
              <a:gd name="connsiteY1326" fmla="*/ 3188373 h 5516841"/>
              <a:gd name="connsiteX1327" fmla="*/ 6609117 w 16935644"/>
              <a:gd name="connsiteY1327" fmla="*/ 3178152 h 5516841"/>
              <a:gd name="connsiteX1328" fmla="*/ 6646757 w 16935644"/>
              <a:gd name="connsiteY1328" fmla="*/ 3186840 h 5516841"/>
              <a:gd name="connsiteX1329" fmla="*/ 6659305 w 16935644"/>
              <a:gd name="connsiteY1329" fmla="*/ 3170485 h 5516841"/>
              <a:gd name="connsiteX1330" fmla="*/ 6687535 w 16935644"/>
              <a:gd name="connsiteY1330" fmla="*/ 3179685 h 5516841"/>
              <a:gd name="connsiteX1331" fmla="*/ 6696945 w 16935644"/>
              <a:gd name="connsiteY1331" fmla="*/ 3172019 h 5516841"/>
              <a:gd name="connsiteX1332" fmla="*/ 6664009 w 16935644"/>
              <a:gd name="connsiteY1332" fmla="*/ 3153109 h 5516841"/>
              <a:gd name="connsiteX1333" fmla="*/ 2354909 w 16935644"/>
              <a:gd name="connsiteY1333" fmla="*/ 3142632 h 5516841"/>
              <a:gd name="connsiteX1334" fmla="*/ 2361183 w 16935644"/>
              <a:gd name="connsiteY1334" fmla="*/ 3153109 h 5516841"/>
              <a:gd name="connsiteX1335" fmla="*/ 2362751 w 16935644"/>
              <a:gd name="connsiteY1335" fmla="*/ 3142632 h 5516841"/>
              <a:gd name="connsiteX1336" fmla="*/ 2354909 w 16935644"/>
              <a:gd name="connsiteY1336" fmla="*/ 3142632 h 5516841"/>
              <a:gd name="connsiteX1337" fmla="*/ 0 w 16935644"/>
              <a:gd name="connsiteY1337" fmla="*/ 3141099 h 5516841"/>
              <a:gd name="connsiteX1338" fmla="*/ 61166 w 16935644"/>
              <a:gd name="connsiteY1338" fmla="*/ 3181474 h 5516841"/>
              <a:gd name="connsiteX1339" fmla="*/ 0 w 16935644"/>
              <a:gd name="connsiteY1339" fmla="*/ 3165630 h 5516841"/>
              <a:gd name="connsiteX1340" fmla="*/ 4409476 w 16935644"/>
              <a:gd name="connsiteY1340" fmla="*/ 3140332 h 5516841"/>
              <a:gd name="connsiteX1341" fmla="*/ 4371835 w 16935644"/>
              <a:gd name="connsiteY1341" fmla="*/ 3211372 h 5516841"/>
              <a:gd name="connsiteX1342" fmla="*/ 4409476 w 16935644"/>
              <a:gd name="connsiteY1342" fmla="*/ 3211372 h 5516841"/>
              <a:gd name="connsiteX1343" fmla="*/ 4418102 w 16935644"/>
              <a:gd name="connsiteY1343" fmla="*/ 3202172 h 5516841"/>
              <a:gd name="connsiteX1344" fmla="*/ 4400849 w 16935644"/>
              <a:gd name="connsiteY1344" fmla="*/ 3204728 h 5516841"/>
              <a:gd name="connsiteX1345" fmla="*/ 4423591 w 16935644"/>
              <a:gd name="connsiteY1345" fmla="*/ 3189140 h 5516841"/>
              <a:gd name="connsiteX1346" fmla="*/ 4426728 w 16935644"/>
              <a:gd name="connsiteY1346" fmla="*/ 3154898 h 5516841"/>
              <a:gd name="connsiteX1347" fmla="*/ 4409476 w 16935644"/>
              <a:gd name="connsiteY1347" fmla="*/ 3140332 h 5516841"/>
              <a:gd name="connsiteX1348" fmla="*/ 4468289 w 16935644"/>
              <a:gd name="connsiteY1348" fmla="*/ 3137521 h 5516841"/>
              <a:gd name="connsiteX1349" fmla="*/ 4456528 w 16935644"/>
              <a:gd name="connsiteY1349" fmla="*/ 3142632 h 5516841"/>
              <a:gd name="connsiteX1350" fmla="*/ 4471427 w 16935644"/>
              <a:gd name="connsiteY1350" fmla="*/ 3149787 h 5516841"/>
              <a:gd name="connsiteX1351" fmla="*/ 4468289 w 16935644"/>
              <a:gd name="connsiteY1351" fmla="*/ 3137521 h 5516841"/>
              <a:gd name="connsiteX1352" fmla="*/ 6377781 w 16935644"/>
              <a:gd name="connsiteY1352" fmla="*/ 3133688 h 5516841"/>
              <a:gd name="connsiteX1353" fmla="*/ 6320537 w 16935644"/>
              <a:gd name="connsiteY1353" fmla="*/ 3149787 h 5516841"/>
              <a:gd name="connsiteX1354" fmla="*/ 6325241 w 16935644"/>
              <a:gd name="connsiteY1354" fmla="*/ 3161797 h 5516841"/>
              <a:gd name="connsiteX1355" fmla="*/ 6374645 w 16935644"/>
              <a:gd name="connsiteY1355" fmla="*/ 3158220 h 5516841"/>
              <a:gd name="connsiteX1356" fmla="*/ 6377781 w 16935644"/>
              <a:gd name="connsiteY1356" fmla="*/ 3133688 h 5516841"/>
              <a:gd name="connsiteX1357" fmla="*/ 5868061 w 16935644"/>
              <a:gd name="connsiteY1357" fmla="*/ 3133688 h 5516841"/>
              <a:gd name="connsiteX1358" fmla="*/ 5857867 w 16935644"/>
              <a:gd name="connsiteY1358" fmla="*/ 3138799 h 5516841"/>
              <a:gd name="connsiteX1359" fmla="*/ 5869629 w 16935644"/>
              <a:gd name="connsiteY1359" fmla="*/ 3139565 h 5516841"/>
              <a:gd name="connsiteX1360" fmla="*/ 5868061 w 16935644"/>
              <a:gd name="connsiteY1360" fmla="*/ 3133688 h 5516841"/>
              <a:gd name="connsiteX1361" fmla="*/ 5971573 w 16935644"/>
              <a:gd name="connsiteY1361" fmla="*/ 3131644 h 5516841"/>
              <a:gd name="connsiteX1362" fmla="*/ 5968437 w 16935644"/>
              <a:gd name="connsiteY1362" fmla="*/ 3158986 h 5516841"/>
              <a:gd name="connsiteX1363" fmla="*/ 5984121 w 16935644"/>
              <a:gd name="connsiteY1363" fmla="*/ 3152342 h 5516841"/>
              <a:gd name="connsiteX1364" fmla="*/ 5971573 w 16935644"/>
              <a:gd name="connsiteY1364" fmla="*/ 3131644 h 5516841"/>
              <a:gd name="connsiteX1365" fmla="*/ 5797486 w 16935644"/>
              <a:gd name="connsiteY1365" fmla="*/ 3127300 h 5516841"/>
              <a:gd name="connsiteX1366" fmla="*/ 5792779 w 16935644"/>
              <a:gd name="connsiteY1366" fmla="*/ 3128322 h 5516841"/>
              <a:gd name="connsiteX1367" fmla="*/ 5797486 w 16935644"/>
              <a:gd name="connsiteY1367" fmla="*/ 3130877 h 5516841"/>
              <a:gd name="connsiteX1368" fmla="*/ 2598791 w 16935644"/>
              <a:gd name="connsiteY1368" fmla="*/ 3125511 h 5516841"/>
              <a:gd name="connsiteX1369" fmla="*/ 2598791 w 16935644"/>
              <a:gd name="connsiteY1369" fmla="*/ 3128322 h 5516841"/>
              <a:gd name="connsiteX1370" fmla="*/ 2601928 w 16935644"/>
              <a:gd name="connsiteY1370" fmla="*/ 3125511 h 5516841"/>
              <a:gd name="connsiteX1371" fmla="*/ 2598791 w 16935644"/>
              <a:gd name="connsiteY1371" fmla="*/ 3125511 h 5516841"/>
              <a:gd name="connsiteX1372" fmla="*/ 6214671 w 16935644"/>
              <a:gd name="connsiteY1372" fmla="*/ 3123211 h 5516841"/>
              <a:gd name="connsiteX1373" fmla="*/ 6191929 w 16935644"/>
              <a:gd name="connsiteY1373" fmla="*/ 3156687 h 5516841"/>
              <a:gd name="connsiteX1374" fmla="*/ 6205261 w 16935644"/>
              <a:gd name="connsiteY1374" fmla="*/ 3148765 h 5516841"/>
              <a:gd name="connsiteX1375" fmla="*/ 6214671 w 16935644"/>
              <a:gd name="connsiteY1375" fmla="*/ 3123211 h 5516841"/>
              <a:gd name="connsiteX1376" fmla="*/ 4207940 w 16935644"/>
              <a:gd name="connsiteY1376" fmla="*/ 3123211 h 5516841"/>
              <a:gd name="connsiteX1377" fmla="*/ 4210293 w 16935644"/>
              <a:gd name="connsiteY1377" fmla="*/ 3124169 h 5516841"/>
              <a:gd name="connsiteX1378" fmla="*/ 4210293 w 16935644"/>
              <a:gd name="connsiteY1378" fmla="*/ 3123978 h 5516841"/>
              <a:gd name="connsiteX1379" fmla="*/ 4210293 w 16935644"/>
              <a:gd name="connsiteY1379" fmla="*/ 3123977 h 5516841"/>
              <a:gd name="connsiteX1380" fmla="*/ 6033524 w 16935644"/>
              <a:gd name="connsiteY1380" fmla="*/ 3119633 h 5516841"/>
              <a:gd name="connsiteX1381" fmla="*/ 5981768 w 16935644"/>
              <a:gd name="connsiteY1381" fmla="*/ 3172785 h 5516841"/>
              <a:gd name="connsiteX1382" fmla="*/ 5999804 w 16935644"/>
              <a:gd name="connsiteY1382" fmla="*/ 3172785 h 5516841"/>
              <a:gd name="connsiteX1383" fmla="*/ 5999804 w 16935644"/>
              <a:gd name="connsiteY1383" fmla="*/ 3158986 h 5516841"/>
              <a:gd name="connsiteX1384" fmla="*/ 6053129 w 16935644"/>
              <a:gd name="connsiteY1384" fmla="*/ 3153109 h 5516841"/>
              <a:gd name="connsiteX1385" fmla="*/ 6033524 w 16935644"/>
              <a:gd name="connsiteY1385" fmla="*/ 3119633 h 5516841"/>
              <a:gd name="connsiteX1386" fmla="*/ 6395817 w 16935644"/>
              <a:gd name="connsiteY1386" fmla="*/ 3118867 h 5516841"/>
              <a:gd name="connsiteX1387" fmla="*/ 6380919 w 16935644"/>
              <a:gd name="connsiteY1387" fmla="*/ 3130877 h 5516841"/>
              <a:gd name="connsiteX1388" fmla="*/ 6410717 w 16935644"/>
              <a:gd name="connsiteY1388" fmla="*/ 3137521 h 5516841"/>
              <a:gd name="connsiteX1389" fmla="*/ 6395817 w 16935644"/>
              <a:gd name="connsiteY1389" fmla="*/ 3118867 h 5516841"/>
              <a:gd name="connsiteX1390" fmla="*/ 2288254 w 16935644"/>
              <a:gd name="connsiteY1390" fmla="*/ 3117334 h 5516841"/>
              <a:gd name="connsiteX1391" fmla="*/ 2294527 w 16935644"/>
              <a:gd name="connsiteY1391" fmla="*/ 3125511 h 5516841"/>
              <a:gd name="connsiteX1392" fmla="*/ 2294527 w 16935644"/>
              <a:gd name="connsiteY1392" fmla="*/ 3118100 h 5516841"/>
              <a:gd name="connsiteX1393" fmla="*/ 2288254 w 16935644"/>
              <a:gd name="connsiteY1393" fmla="*/ 3117334 h 5516841"/>
              <a:gd name="connsiteX1394" fmla="*/ 5914328 w 16935644"/>
              <a:gd name="connsiteY1394" fmla="*/ 3116056 h 5516841"/>
              <a:gd name="connsiteX1395" fmla="*/ 5870413 w 16935644"/>
              <a:gd name="connsiteY1395" fmla="*/ 3132410 h 5516841"/>
              <a:gd name="connsiteX1396" fmla="*/ 5900213 w 16935644"/>
              <a:gd name="connsiteY1396" fmla="*/ 3140332 h 5516841"/>
              <a:gd name="connsiteX1397" fmla="*/ 5918249 w 16935644"/>
              <a:gd name="connsiteY1397" fmla="*/ 3141099 h 5516841"/>
              <a:gd name="connsiteX1398" fmla="*/ 5914328 w 16935644"/>
              <a:gd name="connsiteY1398" fmla="*/ 3116056 h 5516841"/>
              <a:gd name="connsiteX1399" fmla="*/ 2278059 w 16935644"/>
              <a:gd name="connsiteY1399" fmla="*/ 3116056 h 5516841"/>
              <a:gd name="connsiteX1400" fmla="*/ 2265512 w 16935644"/>
              <a:gd name="connsiteY1400" fmla="*/ 3123211 h 5516841"/>
              <a:gd name="connsiteX1401" fmla="*/ 2268649 w 16935644"/>
              <a:gd name="connsiteY1401" fmla="*/ 3132410 h 5516841"/>
              <a:gd name="connsiteX1402" fmla="*/ 2279627 w 16935644"/>
              <a:gd name="connsiteY1402" fmla="*/ 3152342 h 5516841"/>
              <a:gd name="connsiteX1403" fmla="*/ 2285901 w 16935644"/>
              <a:gd name="connsiteY1403" fmla="*/ 3154898 h 5516841"/>
              <a:gd name="connsiteX1404" fmla="*/ 2279627 w 16935644"/>
              <a:gd name="connsiteY1404" fmla="*/ 3174574 h 5516841"/>
              <a:gd name="connsiteX1405" fmla="*/ 2263160 w 16935644"/>
              <a:gd name="connsiteY1405" fmla="*/ 3174574 h 5516841"/>
              <a:gd name="connsiteX1406" fmla="*/ 2256886 w 16935644"/>
              <a:gd name="connsiteY1406" fmla="*/ 3162564 h 5516841"/>
              <a:gd name="connsiteX1407" fmla="*/ 2244339 w 16935644"/>
              <a:gd name="connsiteY1407" fmla="*/ 3177129 h 5516841"/>
              <a:gd name="connsiteX1408" fmla="*/ 2294527 w 16935644"/>
              <a:gd name="connsiteY1408" fmla="*/ 3233859 h 5516841"/>
              <a:gd name="connsiteX1409" fmla="*/ 2338441 w 16935644"/>
              <a:gd name="connsiteY1409" fmla="*/ 3224404 h 5516841"/>
              <a:gd name="connsiteX1410" fmla="*/ 2329815 w 16935644"/>
              <a:gd name="connsiteY1410" fmla="*/ 3187607 h 5516841"/>
              <a:gd name="connsiteX1411" fmla="*/ 2360399 w 16935644"/>
              <a:gd name="connsiteY1411" fmla="*/ 3156687 h 5516841"/>
              <a:gd name="connsiteX1412" fmla="*/ 2294527 w 16935644"/>
              <a:gd name="connsiteY1412" fmla="*/ 3165375 h 5516841"/>
              <a:gd name="connsiteX1413" fmla="*/ 2297664 w 16935644"/>
              <a:gd name="connsiteY1413" fmla="*/ 3149787 h 5516841"/>
              <a:gd name="connsiteX1414" fmla="*/ 2292175 w 16935644"/>
              <a:gd name="connsiteY1414" fmla="*/ 3135221 h 5516841"/>
              <a:gd name="connsiteX1415" fmla="*/ 2286685 w 16935644"/>
              <a:gd name="connsiteY1415" fmla="*/ 3117334 h 5516841"/>
              <a:gd name="connsiteX1416" fmla="*/ 2278059 w 16935644"/>
              <a:gd name="connsiteY1416" fmla="*/ 3116056 h 5516841"/>
              <a:gd name="connsiteX1417" fmla="*/ 4915275 w 16935644"/>
              <a:gd name="connsiteY1417" fmla="*/ 3110945 h 5516841"/>
              <a:gd name="connsiteX1418" fmla="*/ 4888613 w 16935644"/>
              <a:gd name="connsiteY1418" fmla="*/ 3118100 h 5516841"/>
              <a:gd name="connsiteX1419" fmla="*/ 4890181 w 16935644"/>
              <a:gd name="connsiteY1419" fmla="*/ 3139565 h 5516841"/>
              <a:gd name="connsiteX1420" fmla="*/ 4905865 w 16935644"/>
              <a:gd name="connsiteY1420" fmla="*/ 3135221 h 5516841"/>
              <a:gd name="connsiteX1421" fmla="*/ 4898023 w 16935644"/>
              <a:gd name="connsiteY1421" fmla="*/ 3128322 h 5516841"/>
              <a:gd name="connsiteX1422" fmla="*/ 4947427 w 16935644"/>
              <a:gd name="connsiteY1422" fmla="*/ 3137521 h 5516841"/>
              <a:gd name="connsiteX1423" fmla="*/ 4928607 w 16935644"/>
              <a:gd name="connsiteY1423" fmla="*/ 3163330 h 5516841"/>
              <a:gd name="connsiteX1424" fmla="*/ 4937233 w 16935644"/>
              <a:gd name="connsiteY1424" fmla="*/ 3158986 h 5516841"/>
              <a:gd name="connsiteX1425" fmla="*/ 4956837 w 16935644"/>
              <a:gd name="connsiteY1425" fmla="*/ 3135221 h 5516841"/>
              <a:gd name="connsiteX1426" fmla="*/ 4915275 w 16935644"/>
              <a:gd name="connsiteY1426" fmla="*/ 3110945 h 5516841"/>
              <a:gd name="connsiteX1427" fmla="*/ 6100965 w 16935644"/>
              <a:gd name="connsiteY1427" fmla="*/ 3109412 h 5516841"/>
              <a:gd name="connsiteX1428" fmla="*/ 6097043 w 16935644"/>
              <a:gd name="connsiteY1428" fmla="*/ 3116056 h 5516841"/>
              <a:gd name="connsiteX1429" fmla="*/ 6100965 w 16935644"/>
              <a:gd name="connsiteY1429" fmla="*/ 3117334 h 5516841"/>
              <a:gd name="connsiteX1430" fmla="*/ 6104885 w 16935644"/>
              <a:gd name="connsiteY1430" fmla="*/ 3110945 h 5516841"/>
              <a:gd name="connsiteX1431" fmla="*/ 6100965 w 16935644"/>
              <a:gd name="connsiteY1431" fmla="*/ 3109412 h 5516841"/>
              <a:gd name="connsiteX1432" fmla="*/ 4801569 w 16935644"/>
              <a:gd name="connsiteY1432" fmla="*/ 3108645 h 5516841"/>
              <a:gd name="connsiteX1433" fmla="*/ 4772553 w 16935644"/>
              <a:gd name="connsiteY1433" fmla="*/ 3137521 h 5516841"/>
              <a:gd name="connsiteX1434" fmla="*/ 4830583 w 16935644"/>
              <a:gd name="connsiteY1434" fmla="*/ 3157453 h 5516841"/>
              <a:gd name="connsiteX1435" fmla="*/ 4804705 w 16935644"/>
              <a:gd name="connsiteY1435" fmla="*/ 3166908 h 5516841"/>
              <a:gd name="connsiteX1436" fmla="*/ 4854893 w 16935644"/>
              <a:gd name="connsiteY1436" fmla="*/ 3151320 h 5516841"/>
              <a:gd name="connsiteX1437" fmla="*/ 4847835 w 16935644"/>
              <a:gd name="connsiteY1437" fmla="*/ 3118100 h 5516841"/>
              <a:gd name="connsiteX1438" fmla="*/ 4821957 w 16935644"/>
              <a:gd name="connsiteY1438" fmla="*/ 3120400 h 5516841"/>
              <a:gd name="connsiteX1439" fmla="*/ 4821957 w 16935644"/>
              <a:gd name="connsiteY1439" fmla="*/ 3125511 h 5516841"/>
              <a:gd name="connsiteX1440" fmla="*/ 4818821 w 16935644"/>
              <a:gd name="connsiteY1440" fmla="*/ 3123211 h 5516841"/>
              <a:gd name="connsiteX1441" fmla="*/ 4803921 w 16935644"/>
              <a:gd name="connsiteY1441" fmla="*/ 3110945 h 5516841"/>
              <a:gd name="connsiteX1442" fmla="*/ 4801569 w 16935644"/>
              <a:gd name="connsiteY1442" fmla="*/ 3108645 h 5516841"/>
              <a:gd name="connsiteX1443" fmla="*/ 2253749 w 16935644"/>
              <a:gd name="connsiteY1443" fmla="*/ 3108645 h 5516841"/>
              <a:gd name="connsiteX1444" fmla="*/ 2221598 w 16935644"/>
              <a:gd name="connsiteY1444" fmla="*/ 3137521 h 5516841"/>
              <a:gd name="connsiteX1445" fmla="*/ 2236497 w 16935644"/>
              <a:gd name="connsiteY1445" fmla="*/ 3137521 h 5516841"/>
              <a:gd name="connsiteX1446" fmla="*/ 2244339 w 16935644"/>
              <a:gd name="connsiteY1446" fmla="*/ 3115289 h 5516841"/>
              <a:gd name="connsiteX1447" fmla="*/ 2253749 w 16935644"/>
              <a:gd name="connsiteY1447" fmla="*/ 3115289 h 5516841"/>
              <a:gd name="connsiteX1448" fmla="*/ 2253749 w 16935644"/>
              <a:gd name="connsiteY1448" fmla="*/ 3108645 h 5516841"/>
              <a:gd name="connsiteX1449" fmla="*/ 6140957 w 16935644"/>
              <a:gd name="connsiteY1449" fmla="*/ 3107879 h 5516841"/>
              <a:gd name="connsiteX1450" fmla="*/ 6144095 w 16935644"/>
              <a:gd name="connsiteY1450" fmla="*/ 3123978 h 5516841"/>
              <a:gd name="connsiteX1451" fmla="*/ 6156641 w 16935644"/>
              <a:gd name="connsiteY1451" fmla="*/ 3118100 h 5516841"/>
              <a:gd name="connsiteX1452" fmla="*/ 6140957 w 16935644"/>
              <a:gd name="connsiteY1452" fmla="*/ 3107879 h 5516841"/>
              <a:gd name="connsiteX1453" fmla="*/ 4772553 w 16935644"/>
              <a:gd name="connsiteY1453" fmla="*/ 3095357 h 5516841"/>
              <a:gd name="connsiteX1454" fmla="*/ 4772553 w 16935644"/>
              <a:gd name="connsiteY1454" fmla="*/ 3098168 h 5516841"/>
              <a:gd name="connsiteX1455" fmla="*/ 4781180 w 16935644"/>
              <a:gd name="connsiteY1455" fmla="*/ 3098168 h 5516841"/>
              <a:gd name="connsiteX1456" fmla="*/ 4772553 w 16935644"/>
              <a:gd name="connsiteY1456" fmla="*/ 3095357 h 5516841"/>
              <a:gd name="connsiteX1457" fmla="*/ 4724719 w 16935644"/>
              <a:gd name="connsiteY1457" fmla="*/ 3095357 h 5516841"/>
              <a:gd name="connsiteX1458" fmla="*/ 4728639 w 16935644"/>
              <a:gd name="connsiteY1458" fmla="*/ 3118100 h 5516841"/>
              <a:gd name="connsiteX1459" fmla="*/ 4763927 w 16935644"/>
              <a:gd name="connsiteY1459" fmla="*/ 3108645 h 5516841"/>
              <a:gd name="connsiteX1460" fmla="*/ 4757654 w 16935644"/>
              <a:gd name="connsiteY1460" fmla="*/ 3095357 h 5516841"/>
              <a:gd name="connsiteX1461" fmla="*/ 4724719 w 16935644"/>
              <a:gd name="connsiteY1461" fmla="*/ 3095357 h 5516841"/>
              <a:gd name="connsiteX1462" fmla="*/ 5160725 w 16935644"/>
              <a:gd name="connsiteY1462" fmla="*/ 3088713 h 5516841"/>
              <a:gd name="connsiteX1463" fmla="*/ 5108969 w 16935644"/>
              <a:gd name="connsiteY1463" fmla="*/ 3098168 h 5516841"/>
              <a:gd name="connsiteX1464" fmla="*/ 5111322 w 16935644"/>
              <a:gd name="connsiteY1464" fmla="*/ 3108645 h 5516841"/>
              <a:gd name="connsiteX1465" fmla="*/ 5174841 w 16935644"/>
              <a:gd name="connsiteY1465" fmla="*/ 3106857 h 5516841"/>
              <a:gd name="connsiteX1466" fmla="*/ 5160725 w 16935644"/>
              <a:gd name="connsiteY1466" fmla="*/ 3088713 h 5516841"/>
              <a:gd name="connsiteX1467" fmla="*/ 6571475 w 16935644"/>
              <a:gd name="connsiteY1467" fmla="*/ 3084369 h 5516841"/>
              <a:gd name="connsiteX1468" fmla="*/ 6544029 w 16935644"/>
              <a:gd name="connsiteY1468" fmla="*/ 3087947 h 5516841"/>
              <a:gd name="connsiteX1469" fmla="*/ 6559713 w 16935644"/>
              <a:gd name="connsiteY1469" fmla="*/ 3106857 h 5516841"/>
              <a:gd name="connsiteX1470" fmla="*/ 6576181 w 16935644"/>
              <a:gd name="connsiteY1470" fmla="*/ 3089480 h 5516841"/>
              <a:gd name="connsiteX1471" fmla="*/ 6571475 w 16935644"/>
              <a:gd name="connsiteY1471" fmla="*/ 3084369 h 5516841"/>
              <a:gd name="connsiteX1472" fmla="*/ 6100965 w 16935644"/>
              <a:gd name="connsiteY1472" fmla="*/ 3084369 h 5516841"/>
              <a:gd name="connsiteX1473" fmla="*/ 6089201 w 16935644"/>
              <a:gd name="connsiteY1473" fmla="*/ 3087947 h 5516841"/>
              <a:gd name="connsiteX1474" fmla="*/ 6106453 w 16935644"/>
              <a:gd name="connsiteY1474" fmla="*/ 3089480 h 5516841"/>
              <a:gd name="connsiteX1475" fmla="*/ 6100965 w 16935644"/>
              <a:gd name="connsiteY1475" fmla="*/ 3084369 h 5516841"/>
              <a:gd name="connsiteX1476" fmla="*/ 109002 w 16935644"/>
              <a:gd name="connsiteY1476" fmla="*/ 3076703 h 5516841"/>
              <a:gd name="connsiteX1477" fmla="*/ 148211 w 16935644"/>
              <a:gd name="connsiteY1477" fmla="*/ 3105068 h 5516841"/>
              <a:gd name="connsiteX1478" fmla="*/ 251724 w 16935644"/>
              <a:gd name="connsiteY1478" fmla="*/ 3095357 h 5516841"/>
              <a:gd name="connsiteX1479" fmla="*/ 212514 w 16935644"/>
              <a:gd name="connsiteY1479" fmla="*/ 3086413 h 5516841"/>
              <a:gd name="connsiteX1480" fmla="*/ 204672 w 16935644"/>
              <a:gd name="connsiteY1480" fmla="*/ 3124744 h 5516841"/>
              <a:gd name="connsiteX1481" fmla="*/ 51756 w 16935644"/>
              <a:gd name="connsiteY1481" fmla="*/ 3095357 h 5516841"/>
              <a:gd name="connsiteX1482" fmla="*/ 109002 w 16935644"/>
              <a:gd name="connsiteY1482" fmla="*/ 3076703 h 5516841"/>
              <a:gd name="connsiteX1483" fmla="*/ 4962327 w 16935644"/>
              <a:gd name="connsiteY1483" fmla="*/ 3075936 h 5516841"/>
              <a:gd name="connsiteX1484" fmla="*/ 4974089 w 16935644"/>
              <a:gd name="connsiteY1484" fmla="*/ 3137521 h 5516841"/>
              <a:gd name="connsiteX1485" fmla="*/ 4971737 w 16935644"/>
              <a:gd name="connsiteY1485" fmla="*/ 3144676 h 5516841"/>
              <a:gd name="connsiteX1486" fmla="*/ 4991341 w 16935644"/>
              <a:gd name="connsiteY1486" fmla="*/ 3136755 h 5516841"/>
              <a:gd name="connsiteX1487" fmla="*/ 4962327 w 16935644"/>
              <a:gd name="connsiteY1487" fmla="*/ 3075936 h 5516841"/>
              <a:gd name="connsiteX1488" fmla="*/ 6127627 w 16935644"/>
              <a:gd name="connsiteY1488" fmla="*/ 3074148 h 5516841"/>
              <a:gd name="connsiteX1489" fmla="*/ 6119001 w 16935644"/>
              <a:gd name="connsiteY1489" fmla="*/ 3086413 h 5516841"/>
              <a:gd name="connsiteX1490" fmla="*/ 6120569 w 16935644"/>
              <a:gd name="connsiteY1490" fmla="*/ 3086413 h 5516841"/>
              <a:gd name="connsiteX1491" fmla="*/ 6124489 w 16935644"/>
              <a:gd name="connsiteY1491" fmla="*/ 3080281 h 5516841"/>
              <a:gd name="connsiteX1492" fmla="*/ 6126843 w 16935644"/>
              <a:gd name="connsiteY1492" fmla="*/ 3079258 h 5516841"/>
              <a:gd name="connsiteX1493" fmla="*/ 6127627 w 16935644"/>
              <a:gd name="connsiteY1493" fmla="*/ 3074148 h 5516841"/>
              <a:gd name="connsiteX1494" fmla="*/ 396798 w 16935644"/>
              <a:gd name="connsiteY1494" fmla="*/ 3072359 h 5516841"/>
              <a:gd name="connsiteX1495" fmla="*/ 396798 w 16935644"/>
              <a:gd name="connsiteY1495" fmla="*/ 3105068 h 5516841"/>
              <a:gd name="connsiteX1496" fmla="*/ 359941 w 16935644"/>
              <a:gd name="connsiteY1496" fmla="*/ 3094591 h 5516841"/>
              <a:gd name="connsiteX1497" fmla="*/ 396798 w 16935644"/>
              <a:gd name="connsiteY1497" fmla="*/ 3072359 h 5516841"/>
              <a:gd name="connsiteX1498" fmla="*/ 2405881 w 16935644"/>
              <a:gd name="connsiteY1498" fmla="*/ 3071592 h 5516841"/>
              <a:gd name="connsiteX1499" fmla="*/ 2338441 w 16935644"/>
              <a:gd name="connsiteY1499" fmla="*/ 3118100 h 5516841"/>
              <a:gd name="connsiteX1500" fmla="*/ 2338441 w 16935644"/>
              <a:gd name="connsiteY1500" fmla="*/ 3135221 h 5516841"/>
              <a:gd name="connsiteX1501" fmla="*/ 2350204 w 16935644"/>
              <a:gd name="connsiteY1501" fmla="*/ 3130877 h 5516841"/>
              <a:gd name="connsiteX1502" fmla="*/ 2347852 w 16935644"/>
              <a:gd name="connsiteY1502" fmla="*/ 3128322 h 5516841"/>
              <a:gd name="connsiteX1503" fmla="*/ 2353341 w 16935644"/>
              <a:gd name="connsiteY1503" fmla="*/ 3128322 h 5516841"/>
              <a:gd name="connsiteX1504" fmla="*/ 2387845 w 16935644"/>
              <a:gd name="connsiteY1504" fmla="*/ 3125511 h 5516841"/>
              <a:gd name="connsiteX1505" fmla="*/ 2387845 w 16935644"/>
              <a:gd name="connsiteY1505" fmla="*/ 3128322 h 5516841"/>
              <a:gd name="connsiteX1506" fmla="*/ 2397255 w 16935644"/>
              <a:gd name="connsiteY1506" fmla="*/ 3137521 h 5516841"/>
              <a:gd name="connsiteX1507" fmla="*/ 2379219 w 16935644"/>
              <a:gd name="connsiteY1507" fmla="*/ 3177129 h 5516841"/>
              <a:gd name="connsiteX1508" fmla="*/ 2464695 w 16935644"/>
              <a:gd name="connsiteY1508" fmla="*/ 3147743 h 5516841"/>
              <a:gd name="connsiteX1509" fmla="*/ 2405881 w 16935644"/>
              <a:gd name="connsiteY1509" fmla="*/ 3071592 h 5516841"/>
              <a:gd name="connsiteX1510" fmla="*/ 434439 w 16935644"/>
              <a:gd name="connsiteY1510" fmla="*/ 3068781 h 5516841"/>
              <a:gd name="connsiteX1511" fmla="*/ 478353 w 16935644"/>
              <a:gd name="connsiteY1511" fmla="*/ 3071592 h 5516841"/>
              <a:gd name="connsiteX1512" fmla="*/ 411697 w 16935644"/>
              <a:gd name="connsiteY1512" fmla="*/ 3096635 h 5516841"/>
              <a:gd name="connsiteX1513" fmla="*/ 434439 w 16935644"/>
              <a:gd name="connsiteY1513" fmla="*/ 3068781 h 5516841"/>
              <a:gd name="connsiteX1514" fmla="*/ 6135469 w 16935644"/>
              <a:gd name="connsiteY1514" fmla="*/ 3067248 h 5516841"/>
              <a:gd name="connsiteX1515" fmla="*/ 6136253 w 16935644"/>
              <a:gd name="connsiteY1515" fmla="*/ 3075936 h 5516841"/>
              <a:gd name="connsiteX1516" fmla="*/ 6137821 w 16935644"/>
              <a:gd name="connsiteY1516" fmla="*/ 3075936 h 5516841"/>
              <a:gd name="connsiteX1517" fmla="*/ 6150369 w 16935644"/>
              <a:gd name="connsiteY1517" fmla="*/ 3076703 h 5516841"/>
              <a:gd name="connsiteX1518" fmla="*/ 6153505 w 16935644"/>
              <a:gd name="connsiteY1518" fmla="*/ 3074148 h 5516841"/>
              <a:gd name="connsiteX1519" fmla="*/ 6135469 w 16935644"/>
              <a:gd name="connsiteY1519" fmla="*/ 3067248 h 5516841"/>
              <a:gd name="connsiteX1520" fmla="*/ 4597681 w 16935644"/>
              <a:gd name="connsiteY1520" fmla="*/ 3064948 h 5516841"/>
              <a:gd name="connsiteX1521" fmla="*/ 4571018 w 16935644"/>
              <a:gd name="connsiteY1521" fmla="*/ 3078492 h 5516841"/>
              <a:gd name="connsiteX1522" fmla="*/ 4602385 w 16935644"/>
              <a:gd name="connsiteY1522" fmla="*/ 3088713 h 5516841"/>
              <a:gd name="connsiteX1523" fmla="*/ 4611011 w 16935644"/>
              <a:gd name="connsiteY1523" fmla="*/ 3137521 h 5516841"/>
              <a:gd name="connsiteX1524" fmla="*/ 4579644 w 16935644"/>
              <a:gd name="connsiteY1524" fmla="*/ 3132410 h 5516841"/>
              <a:gd name="connsiteX1525" fmla="*/ 4573371 w 16935644"/>
              <a:gd name="connsiteY1525" fmla="*/ 3145443 h 5516841"/>
              <a:gd name="connsiteX1526" fmla="*/ 4579644 w 16935644"/>
              <a:gd name="connsiteY1526" fmla="*/ 3157453 h 5516841"/>
              <a:gd name="connsiteX1527" fmla="*/ 4571018 w 16935644"/>
              <a:gd name="connsiteY1527" fmla="*/ 3152342 h 5516841"/>
              <a:gd name="connsiteX1528" fmla="*/ 4571018 w 16935644"/>
              <a:gd name="connsiteY1528" fmla="*/ 3174574 h 5516841"/>
              <a:gd name="connsiteX1529" fmla="*/ 4511420 w 16935644"/>
              <a:gd name="connsiteY1529" fmla="*/ 3184796 h 5516841"/>
              <a:gd name="connsiteX1530" fmla="*/ 4526319 w 16935644"/>
              <a:gd name="connsiteY1530" fmla="*/ 3184796 h 5516841"/>
              <a:gd name="connsiteX1531" fmla="*/ 4518477 w 16935644"/>
              <a:gd name="connsiteY1531" fmla="*/ 3201150 h 5516841"/>
              <a:gd name="connsiteX1532" fmla="*/ 4757654 w 16935644"/>
              <a:gd name="connsiteY1532" fmla="*/ 3182496 h 5516841"/>
              <a:gd name="connsiteX1533" fmla="*/ 4722367 w 16935644"/>
              <a:gd name="connsiteY1533" fmla="*/ 3147743 h 5516841"/>
              <a:gd name="connsiteX1534" fmla="*/ 4660415 w 16935644"/>
              <a:gd name="connsiteY1534" fmla="*/ 3157453 h 5516841"/>
              <a:gd name="connsiteX1535" fmla="*/ 4669825 w 16935644"/>
              <a:gd name="connsiteY1535" fmla="*/ 3108645 h 5516841"/>
              <a:gd name="connsiteX1536" fmla="*/ 4629048 w 16935644"/>
              <a:gd name="connsiteY1536" fmla="*/ 3118100 h 5516841"/>
              <a:gd name="connsiteX1537" fmla="*/ 4637674 w 16935644"/>
              <a:gd name="connsiteY1537" fmla="*/ 3098168 h 5516841"/>
              <a:gd name="connsiteX1538" fmla="*/ 4611011 w 16935644"/>
              <a:gd name="connsiteY1538" fmla="*/ 3095357 h 5516841"/>
              <a:gd name="connsiteX1539" fmla="*/ 4635321 w 16935644"/>
              <a:gd name="connsiteY1539" fmla="*/ 3071592 h 5516841"/>
              <a:gd name="connsiteX1540" fmla="*/ 4597681 w 16935644"/>
              <a:gd name="connsiteY1540" fmla="*/ 3064948 h 5516841"/>
              <a:gd name="connsiteX1541" fmla="*/ 4512204 w 16935644"/>
              <a:gd name="connsiteY1541" fmla="*/ 3064948 h 5516841"/>
              <a:gd name="connsiteX1542" fmla="*/ 4444765 w 16935644"/>
              <a:gd name="connsiteY1542" fmla="*/ 3086413 h 5516841"/>
              <a:gd name="connsiteX1543" fmla="*/ 4436138 w 16935644"/>
              <a:gd name="connsiteY1543" fmla="*/ 3125511 h 5516841"/>
              <a:gd name="connsiteX1544" fmla="*/ 4442411 w 16935644"/>
              <a:gd name="connsiteY1544" fmla="*/ 3132410 h 5516841"/>
              <a:gd name="connsiteX1545" fmla="*/ 4482405 w 16935644"/>
              <a:gd name="connsiteY1545" fmla="*/ 3137521 h 5516841"/>
              <a:gd name="connsiteX1546" fmla="*/ 4511420 w 16935644"/>
              <a:gd name="connsiteY1546" fmla="*/ 3135221 h 5516841"/>
              <a:gd name="connsiteX1547" fmla="*/ 4468289 w 16935644"/>
              <a:gd name="connsiteY1547" fmla="*/ 3105834 h 5516841"/>
              <a:gd name="connsiteX1548" fmla="*/ 4558472 w 16935644"/>
              <a:gd name="connsiteY1548" fmla="*/ 3105834 h 5516841"/>
              <a:gd name="connsiteX1549" fmla="*/ 4512204 w 16935644"/>
              <a:gd name="connsiteY1549" fmla="*/ 3064948 h 5516841"/>
              <a:gd name="connsiteX1550" fmla="*/ 3417481 w 16935644"/>
              <a:gd name="connsiteY1550" fmla="*/ 3063670 h 5516841"/>
              <a:gd name="connsiteX1551" fmla="*/ 3415129 w 16935644"/>
              <a:gd name="connsiteY1551" fmla="*/ 3088713 h 5516841"/>
              <a:gd name="connsiteX1552" fmla="*/ 3459043 w 16935644"/>
              <a:gd name="connsiteY1552" fmla="*/ 3081558 h 5516841"/>
              <a:gd name="connsiteX1553" fmla="*/ 3417481 w 16935644"/>
              <a:gd name="connsiteY1553" fmla="*/ 3063670 h 5516841"/>
              <a:gd name="connsiteX1554" fmla="*/ 6293089 w 16935644"/>
              <a:gd name="connsiteY1554" fmla="*/ 3058560 h 5516841"/>
              <a:gd name="connsiteX1555" fmla="*/ 6312695 w 16935644"/>
              <a:gd name="connsiteY1555" fmla="*/ 3095357 h 5516841"/>
              <a:gd name="connsiteX1556" fmla="*/ 6281327 w 16935644"/>
              <a:gd name="connsiteY1556" fmla="*/ 3083603 h 5516841"/>
              <a:gd name="connsiteX1557" fmla="*/ 6237413 w 16935644"/>
              <a:gd name="connsiteY1557" fmla="*/ 3087947 h 5516841"/>
              <a:gd name="connsiteX1558" fmla="*/ 6259369 w 16935644"/>
              <a:gd name="connsiteY1558" fmla="*/ 3071592 h 5516841"/>
              <a:gd name="connsiteX1559" fmla="*/ 6273485 w 16935644"/>
              <a:gd name="connsiteY1559" fmla="*/ 3063670 h 5516841"/>
              <a:gd name="connsiteX1560" fmla="*/ 6231923 w 16935644"/>
              <a:gd name="connsiteY1560" fmla="*/ 3074148 h 5516841"/>
              <a:gd name="connsiteX1561" fmla="*/ 6230355 w 16935644"/>
              <a:gd name="connsiteY1561" fmla="*/ 3091524 h 5516841"/>
              <a:gd name="connsiteX1562" fmla="*/ 6240549 w 16935644"/>
              <a:gd name="connsiteY1562" fmla="*/ 3094591 h 5516841"/>
              <a:gd name="connsiteX1563" fmla="*/ 6224081 w 16935644"/>
              <a:gd name="connsiteY1563" fmla="*/ 3102512 h 5516841"/>
              <a:gd name="connsiteX1564" fmla="*/ 6217023 w 16935644"/>
              <a:gd name="connsiteY1564" fmla="*/ 3114523 h 5516841"/>
              <a:gd name="connsiteX1565" fmla="*/ 6179383 w 16935644"/>
              <a:gd name="connsiteY1565" fmla="*/ 3106857 h 5516841"/>
              <a:gd name="connsiteX1566" fmla="*/ 6197419 w 16935644"/>
              <a:gd name="connsiteY1566" fmla="*/ 3139565 h 5516841"/>
              <a:gd name="connsiteX1567" fmla="*/ 6151153 w 16935644"/>
              <a:gd name="connsiteY1567" fmla="*/ 3156687 h 5516841"/>
              <a:gd name="connsiteX1568" fmla="*/ 6166051 w 16935644"/>
              <a:gd name="connsiteY1568" fmla="*/ 3173552 h 5516841"/>
              <a:gd name="connsiteX1569" fmla="*/ 6167621 w 16935644"/>
              <a:gd name="connsiteY1569" fmla="*/ 3183263 h 5516841"/>
              <a:gd name="connsiteX1570" fmla="*/ 6170757 w 16935644"/>
              <a:gd name="connsiteY1570" fmla="*/ 3202939 h 5516841"/>
              <a:gd name="connsiteX1571" fmla="*/ 6113511 w 16935644"/>
              <a:gd name="connsiteY1571" fmla="*/ 3152342 h 5516841"/>
              <a:gd name="connsiteX1572" fmla="*/ 6139389 w 16935644"/>
              <a:gd name="connsiteY1572" fmla="*/ 3127300 h 5516841"/>
              <a:gd name="connsiteX1573" fmla="*/ 6129195 w 16935644"/>
              <a:gd name="connsiteY1573" fmla="*/ 3106857 h 5516841"/>
              <a:gd name="connsiteX1574" fmla="*/ 6111943 w 16935644"/>
              <a:gd name="connsiteY1574" fmla="*/ 3112989 h 5516841"/>
              <a:gd name="connsiteX1575" fmla="*/ 6089201 w 16935644"/>
              <a:gd name="connsiteY1575" fmla="*/ 3129088 h 5516841"/>
              <a:gd name="connsiteX1576" fmla="*/ 6068813 w 16935644"/>
              <a:gd name="connsiteY1576" fmla="*/ 3167674 h 5516841"/>
              <a:gd name="connsiteX1577" fmla="*/ 6132331 w 16935644"/>
              <a:gd name="connsiteY1577" fmla="*/ 3178918 h 5516841"/>
              <a:gd name="connsiteX1578" fmla="*/ 6123705 w 16935644"/>
              <a:gd name="connsiteY1578" fmla="*/ 3202939 h 5516841"/>
              <a:gd name="connsiteX1579" fmla="*/ 6135469 w 16935644"/>
              <a:gd name="connsiteY1579" fmla="*/ 3209839 h 5516841"/>
              <a:gd name="connsiteX1580" fmla="*/ 6137821 w 16935644"/>
              <a:gd name="connsiteY1580" fmla="*/ 3209839 h 5516841"/>
              <a:gd name="connsiteX1581" fmla="*/ 6143309 w 16935644"/>
              <a:gd name="connsiteY1581" fmla="*/ 3184796 h 5516841"/>
              <a:gd name="connsiteX1582" fmla="*/ 6143309 w 16935644"/>
              <a:gd name="connsiteY1582" fmla="*/ 3210605 h 5516841"/>
              <a:gd name="connsiteX1583" fmla="*/ 6161347 w 16935644"/>
              <a:gd name="connsiteY1583" fmla="*/ 3217249 h 5516841"/>
              <a:gd name="connsiteX1584" fmla="*/ 6193497 w 16935644"/>
              <a:gd name="connsiteY1584" fmla="*/ 3209839 h 5516841"/>
              <a:gd name="connsiteX1585" fmla="*/ 6185657 w 16935644"/>
              <a:gd name="connsiteY1585" fmla="*/ 3232837 h 5516841"/>
              <a:gd name="connsiteX1586" fmla="*/ 6196635 w 16935644"/>
              <a:gd name="connsiteY1586" fmla="*/ 3239992 h 5516841"/>
              <a:gd name="connsiteX1587" fmla="*/ 6203693 w 16935644"/>
              <a:gd name="connsiteY1587" fmla="*/ 3234881 h 5516841"/>
              <a:gd name="connsiteX1588" fmla="*/ 6201341 w 16935644"/>
              <a:gd name="connsiteY1588" fmla="*/ 3243059 h 5516841"/>
              <a:gd name="connsiteX1589" fmla="*/ 6213103 w 16935644"/>
              <a:gd name="connsiteY1589" fmla="*/ 3250214 h 5516841"/>
              <a:gd name="connsiteX1590" fmla="*/ 6215455 w 16935644"/>
              <a:gd name="connsiteY1590" fmla="*/ 3222360 h 5516841"/>
              <a:gd name="connsiteX1591" fmla="*/ 6234275 w 16935644"/>
              <a:gd name="connsiteY1591" fmla="*/ 3229515 h 5516841"/>
              <a:gd name="connsiteX1592" fmla="*/ 6235061 w 16935644"/>
              <a:gd name="connsiteY1592" fmla="*/ 3202939 h 5516841"/>
              <a:gd name="connsiteX1593" fmla="*/ 6265643 w 16935644"/>
              <a:gd name="connsiteY1593" fmla="*/ 3208305 h 5516841"/>
              <a:gd name="connsiteX1594" fmla="*/ 6246039 w 16935644"/>
              <a:gd name="connsiteY1594" fmla="*/ 3231304 h 5516841"/>
              <a:gd name="connsiteX1595" fmla="*/ 6278189 w 16935644"/>
              <a:gd name="connsiteY1595" fmla="*/ 3243825 h 5516841"/>
              <a:gd name="connsiteX1596" fmla="*/ 6312695 w 16935644"/>
              <a:gd name="connsiteY1596" fmla="*/ 3238714 h 5516841"/>
              <a:gd name="connsiteX1597" fmla="*/ 6322889 w 16935644"/>
              <a:gd name="connsiteY1597" fmla="*/ 3209839 h 5516841"/>
              <a:gd name="connsiteX1598" fmla="*/ 6319753 w 16935644"/>
              <a:gd name="connsiteY1598" fmla="*/ 3208305 h 5516841"/>
              <a:gd name="connsiteX1599" fmla="*/ 6276621 w 16935644"/>
              <a:gd name="connsiteY1599" fmla="*/ 3218527 h 5516841"/>
              <a:gd name="connsiteX1600" fmla="*/ 6305637 w 16935644"/>
              <a:gd name="connsiteY1600" fmla="*/ 3201150 h 5516841"/>
              <a:gd name="connsiteX1601" fmla="*/ 6287601 w 16935644"/>
              <a:gd name="connsiteY1601" fmla="*/ 3204728 h 5516841"/>
              <a:gd name="connsiteX1602" fmla="*/ 6289169 w 16935644"/>
              <a:gd name="connsiteY1602" fmla="*/ 3189140 h 5516841"/>
              <a:gd name="connsiteX1603" fmla="*/ 6252313 w 16935644"/>
              <a:gd name="connsiteY1603" fmla="*/ 3200128 h 5516841"/>
              <a:gd name="connsiteX1604" fmla="*/ 6181735 w 16935644"/>
              <a:gd name="connsiteY1604" fmla="*/ 3197828 h 5516841"/>
              <a:gd name="connsiteX1605" fmla="*/ 6167621 w 16935644"/>
              <a:gd name="connsiteY1605" fmla="*/ 3163330 h 5516841"/>
              <a:gd name="connsiteX1606" fmla="*/ 6283679 w 16935644"/>
              <a:gd name="connsiteY1606" fmla="*/ 3164097 h 5516841"/>
              <a:gd name="connsiteX1607" fmla="*/ 6271133 w 16935644"/>
              <a:gd name="connsiteY1607" fmla="*/ 3147743 h 5516841"/>
              <a:gd name="connsiteX1608" fmla="*/ 6372293 w 16935644"/>
              <a:gd name="connsiteY1608" fmla="*/ 3108645 h 5516841"/>
              <a:gd name="connsiteX1609" fmla="*/ 6329161 w 16935644"/>
              <a:gd name="connsiteY1609" fmla="*/ 3112223 h 5516841"/>
              <a:gd name="connsiteX1610" fmla="*/ 6312695 w 16935644"/>
              <a:gd name="connsiteY1610" fmla="*/ 3062904 h 5516841"/>
              <a:gd name="connsiteX1611" fmla="*/ 6293089 w 16935644"/>
              <a:gd name="connsiteY1611" fmla="*/ 3058560 h 5516841"/>
              <a:gd name="connsiteX1612" fmla="*/ 4857246 w 16935644"/>
              <a:gd name="connsiteY1612" fmla="*/ 3058560 h 5516841"/>
              <a:gd name="connsiteX1613" fmla="*/ 4850973 w 16935644"/>
              <a:gd name="connsiteY1613" fmla="*/ 3061371 h 5516841"/>
              <a:gd name="connsiteX1614" fmla="*/ 4839209 w 16935644"/>
              <a:gd name="connsiteY1614" fmla="*/ 3088713 h 5516841"/>
              <a:gd name="connsiteX1615" fmla="*/ 4850973 w 16935644"/>
              <a:gd name="connsiteY1615" fmla="*/ 3098168 h 5516841"/>
              <a:gd name="connsiteX1616" fmla="*/ 4857246 w 16935644"/>
              <a:gd name="connsiteY1616" fmla="*/ 3058560 h 5516841"/>
              <a:gd name="connsiteX1617" fmla="*/ 4292633 w 16935644"/>
              <a:gd name="connsiteY1617" fmla="*/ 3058560 h 5516841"/>
              <a:gd name="connsiteX1618" fmla="*/ 4284006 w 16935644"/>
              <a:gd name="connsiteY1618" fmla="*/ 3076447 h 5516841"/>
              <a:gd name="connsiteX1619" fmla="*/ 4301258 w 16935644"/>
              <a:gd name="connsiteY1619" fmla="*/ 3132410 h 5516841"/>
              <a:gd name="connsiteX1620" fmla="*/ 4307531 w 16935644"/>
              <a:gd name="connsiteY1620" fmla="*/ 3137521 h 5516841"/>
              <a:gd name="connsiteX1621" fmla="*/ 4301258 w 16935644"/>
              <a:gd name="connsiteY1621" fmla="*/ 3145443 h 5516841"/>
              <a:gd name="connsiteX1622" fmla="*/ 4301258 w 16935644"/>
              <a:gd name="connsiteY1622" fmla="*/ 3152342 h 5516841"/>
              <a:gd name="connsiteX1623" fmla="*/ 4294985 w 16935644"/>
              <a:gd name="connsiteY1623" fmla="*/ 3149787 h 5516841"/>
              <a:gd name="connsiteX1624" fmla="*/ 4257344 w 16935644"/>
              <a:gd name="connsiteY1624" fmla="*/ 3174574 h 5516841"/>
              <a:gd name="connsiteX1625" fmla="*/ 4389087 w 16935644"/>
              <a:gd name="connsiteY1625" fmla="*/ 3135221 h 5516841"/>
              <a:gd name="connsiteX1626" fmla="*/ 4385950 w 16935644"/>
              <a:gd name="connsiteY1626" fmla="*/ 3135221 h 5516841"/>
              <a:gd name="connsiteX1627" fmla="*/ 4392223 w 16935644"/>
              <a:gd name="connsiteY1627" fmla="*/ 3120400 h 5516841"/>
              <a:gd name="connsiteX1628" fmla="*/ 4392223 w 16935644"/>
              <a:gd name="connsiteY1628" fmla="*/ 3118100 h 5516841"/>
              <a:gd name="connsiteX1629" fmla="*/ 4436138 w 16935644"/>
              <a:gd name="connsiteY1629" fmla="*/ 3088713 h 5516841"/>
              <a:gd name="connsiteX1630" fmla="*/ 4382813 w 16935644"/>
              <a:gd name="connsiteY1630" fmla="*/ 3071592 h 5516841"/>
              <a:gd name="connsiteX1631" fmla="*/ 4378109 w 16935644"/>
              <a:gd name="connsiteY1631" fmla="*/ 3075936 h 5516841"/>
              <a:gd name="connsiteX1632" fmla="*/ 4378109 w 16935644"/>
              <a:gd name="connsiteY1632" fmla="*/ 3071592 h 5516841"/>
              <a:gd name="connsiteX1633" fmla="*/ 4292633 w 16935644"/>
              <a:gd name="connsiteY1633" fmla="*/ 3058560 h 5516841"/>
              <a:gd name="connsiteX1634" fmla="*/ 3601765 w 16935644"/>
              <a:gd name="connsiteY1634" fmla="*/ 3058560 h 5516841"/>
              <a:gd name="connsiteX1635" fmla="*/ 3470805 w 16935644"/>
              <a:gd name="connsiteY1635" fmla="*/ 3061371 h 5516841"/>
              <a:gd name="connsiteX1636" fmla="*/ 3483353 w 16935644"/>
              <a:gd name="connsiteY1636" fmla="*/ 3072359 h 5516841"/>
              <a:gd name="connsiteX1637" fmla="*/ 3475511 w 16935644"/>
              <a:gd name="connsiteY1637" fmla="*/ 3082325 h 5516841"/>
              <a:gd name="connsiteX1638" fmla="*/ 3575102 w 16935644"/>
              <a:gd name="connsiteY1638" fmla="*/ 3088713 h 5516841"/>
              <a:gd name="connsiteX1639" fmla="*/ 3373567 w 16935644"/>
              <a:gd name="connsiteY1639" fmla="*/ 3135221 h 5516841"/>
              <a:gd name="connsiteX1640" fmla="*/ 3441791 w 16935644"/>
              <a:gd name="connsiteY1640" fmla="*/ 3204728 h 5516841"/>
              <a:gd name="connsiteX1641" fmla="*/ 3415129 w 16935644"/>
              <a:gd name="connsiteY1641" fmla="*/ 3261457 h 5516841"/>
              <a:gd name="connsiteX1642" fmla="*/ 3415129 w 16935644"/>
              <a:gd name="connsiteY1642" fmla="*/ 3265290 h 5516841"/>
              <a:gd name="connsiteX1643" fmla="*/ 3455906 w 16935644"/>
              <a:gd name="connsiteY1643" fmla="*/ 3265290 h 5516841"/>
              <a:gd name="connsiteX1644" fmla="*/ 3441791 w 16935644"/>
              <a:gd name="connsiteY1644" fmla="*/ 3250980 h 5516841"/>
              <a:gd name="connsiteX1645" fmla="*/ 3535109 w 16935644"/>
              <a:gd name="connsiteY1645" fmla="*/ 3231304 h 5516841"/>
              <a:gd name="connsiteX1646" fmla="*/ 3508447 w 16935644"/>
              <a:gd name="connsiteY1646" fmla="*/ 3194251 h 5516841"/>
              <a:gd name="connsiteX1647" fmla="*/ 3481784 w 16935644"/>
              <a:gd name="connsiteY1647" fmla="*/ 3221593 h 5516841"/>
              <a:gd name="connsiteX1648" fmla="*/ 3406503 w 16935644"/>
              <a:gd name="connsiteY1648" fmla="*/ 3154898 h 5516841"/>
              <a:gd name="connsiteX1649" fmla="*/ 3575102 w 16935644"/>
              <a:gd name="connsiteY1649" fmla="*/ 3165375 h 5516841"/>
              <a:gd name="connsiteX1650" fmla="*/ 3575102 w 16935644"/>
              <a:gd name="connsiteY1650" fmla="*/ 3160264 h 5516841"/>
              <a:gd name="connsiteX1651" fmla="*/ 3593923 w 16935644"/>
              <a:gd name="connsiteY1651" fmla="*/ 3154898 h 5516841"/>
              <a:gd name="connsiteX1652" fmla="*/ 3584513 w 16935644"/>
              <a:gd name="connsiteY1652" fmla="*/ 3125511 h 5516841"/>
              <a:gd name="connsiteX1653" fmla="*/ 3535109 w 16935644"/>
              <a:gd name="connsiteY1653" fmla="*/ 3135221 h 5516841"/>
              <a:gd name="connsiteX1654" fmla="*/ 3608038 w 16935644"/>
              <a:gd name="connsiteY1654" fmla="*/ 3115289 h 5516841"/>
              <a:gd name="connsiteX1655" fmla="*/ 3601765 w 16935644"/>
              <a:gd name="connsiteY1655" fmla="*/ 3058560 h 5516841"/>
              <a:gd name="connsiteX1656" fmla="*/ 3400229 w 16935644"/>
              <a:gd name="connsiteY1656" fmla="*/ 3057793 h 5516841"/>
              <a:gd name="connsiteX1657" fmla="*/ 3389250 w 16935644"/>
              <a:gd name="connsiteY1657" fmla="*/ 3058560 h 5516841"/>
              <a:gd name="connsiteX1658" fmla="*/ 3289659 w 16935644"/>
              <a:gd name="connsiteY1658" fmla="*/ 3070059 h 5516841"/>
              <a:gd name="connsiteX1659" fmla="*/ 3296717 w 16935644"/>
              <a:gd name="connsiteY1659" fmla="*/ 3094591 h 5516841"/>
              <a:gd name="connsiteX1660" fmla="*/ 3377487 w 16935644"/>
              <a:gd name="connsiteY1660" fmla="*/ 3083603 h 5516841"/>
              <a:gd name="connsiteX1661" fmla="*/ 3410423 w 16935644"/>
              <a:gd name="connsiteY1661" fmla="*/ 3061371 h 5516841"/>
              <a:gd name="connsiteX1662" fmla="*/ 3400229 w 16935644"/>
              <a:gd name="connsiteY1662" fmla="*/ 3057793 h 5516841"/>
              <a:gd name="connsiteX1663" fmla="*/ 6363667 w 16935644"/>
              <a:gd name="connsiteY1663" fmla="*/ 3050127 h 5516841"/>
              <a:gd name="connsiteX1664" fmla="*/ 6362097 w 16935644"/>
              <a:gd name="connsiteY1664" fmla="*/ 3059837 h 5516841"/>
              <a:gd name="connsiteX1665" fmla="*/ 6352689 w 16935644"/>
              <a:gd name="connsiteY1665" fmla="*/ 3057793 h 5516841"/>
              <a:gd name="connsiteX1666" fmla="*/ 6340141 w 16935644"/>
              <a:gd name="connsiteY1666" fmla="*/ 3068015 h 5516841"/>
              <a:gd name="connsiteX1667" fmla="*/ 6334651 w 16935644"/>
              <a:gd name="connsiteY1667" fmla="*/ 3067248 h 5516841"/>
              <a:gd name="connsiteX1668" fmla="*/ 6340141 w 16935644"/>
              <a:gd name="connsiteY1668" fmla="*/ 3075170 h 5516841"/>
              <a:gd name="connsiteX1669" fmla="*/ 6369941 w 16935644"/>
              <a:gd name="connsiteY1669" fmla="*/ 3062137 h 5516841"/>
              <a:gd name="connsiteX1670" fmla="*/ 6363667 w 16935644"/>
              <a:gd name="connsiteY1670" fmla="*/ 3050127 h 5516841"/>
              <a:gd name="connsiteX1671" fmla="*/ 4687077 w 16935644"/>
              <a:gd name="connsiteY1671" fmla="*/ 3049360 h 5516841"/>
              <a:gd name="connsiteX1672" fmla="*/ 4664336 w 16935644"/>
              <a:gd name="connsiteY1672" fmla="*/ 3083603 h 5516841"/>
              <a:gd name="connsiteX1673" fmla="*/ 4722367 w 16935644"/>
              <a:gd name="connsiteY1673" fmla="*/ 3078492 h 5516841"/>
              <a:gd name="connsiteX1674" fmla="*/ 4719229 w 16935644"/>
              <a:gd name="connsiteY1674" fmla="*/ 3056260 h 5516841"/>
              <a:gd name="connsiteX1675" fmla="*/ 4687077 w 16935644"/>
              <a:gd name="connsiteY1675" fmla="*/ 3049360 h 5516841"/>
              <a:gd name="connsiteX1676" fmla="*/ 6673419 w 16935644"/>
              <a:gd name="connsiteY1676" fmla="*/ 3047571 h 5516841"/>
              <a:gd name="connsiteX1677" fmla="*/ 6641269 w 16935644"/>
              <a:gd name="connsiteY1677" fmla="*/ 3062904 h 5516841"/>
              <a:gd name="connsiteX1678" fmla="*/ 6639699 w 16935644"/>
              <a:gd name="connsiteY1678" fmla="*/ 3064948 h 5516841"/>
              <a:gd name="connsiteX1679" fmla="*/ 6674205 w 16935644"/>
              <a:gd name="connsiteY1679" fmla="*/ 3077725 h 5516841"/>
              <a:gd name="connsiteX1680" fmla="*/ 6632641 w 16935644"/>
              <a:gd name="connsiteY1680" fmla="*/ 3063670 h 5516841"/>
              <a:gd name="connsiteX1681" fmla="*/ 6608333 w 16935644"/>
              <a:gd name="connsiteY1681" fmla="*/ 3061371 h 5516841"/>
              <a:gd name="connsiteX1682" fmla="*/ 6595001 w 16935644"/>
              <a:gd name="connsiteY1682" fmla="*/ 3073125 h 5516841"/>
              <a:gd name="connsiteX1683" fmla="*/ 6611469 w 16935644"/>
              <a:gd name="connsiteY1683" fmla="*/ 3091524 h 5516841"/>
              <a:gd name="connsiteX1684" fmla="*/ 6617743 w 16935644"/>
              <a:gd name="connsiteY1684" fmla="*/ 3087947 h 5516841"/>
              <a:gd name="connsiteX1685" fmla="*/ 6617743 w 16935644"/>
              <a:gd name="connsiteY1685" fmla="*/ 3118100 h 5516841"/>
              <a:gd name="connsiteX1686" fmla="*/ 6682045 w 16935644"/>
              <a:gd name="connsiteY1686" fmla="*/ 3109412 h 5516841"/>
              <a:gd name="connsiteX1687" fmla="*/ 6673419 w 16935644"/>
              <a:gd name="connsiteY1687" fmla="*/ 3047571 h 5516841"/>
              <a:gd name="connsiteX1688" fmla="*/ 455612 w 16935644"/>
              <a:gd name="connsiteY1688" fmla="*/ 3039139 h 5516841"/>
              <a:gd name="connsiteX1689" fmla="*/ 478353 w 16935644"/>
              <a:gd name="connsiteY1689" fmla="*/ 3045016 h 5516841"/>
              <a:gd name="connsiteX1690" fmla="*/ 387388 w 16935644"/>
              <a:gd name="connsiteY1690" fmla="*/ 3056260 h 5516841"/>
              <a:gd name="connsiteX1691" fmla="*/ 431302 w 16935644"/>
              <a:gd name="connsiteY1691" fmla="*/ 3039905 h 5516841"/>
              <a:gd name="connsiteX1692" fmla="*/ 455612 w 16935644"/>
              <a:gd name="connsiteY1692" fmla="*/ 3039139 h 5516841"/>
              <a:gd name="connsiteX1693" fmla="*/ 6391113 w 16935644"/>
              <a:gd name="connsiteY1693" fmla="*/ 3037094 h 5516841"/>
              <a:gd name="connsiteX1694" fmla="*/ 6369155 w 16935644"/>
              <a:gd name="connsiteY1694" fmla="*/ 3045783 h 5516841"/>
              <a:gd name="connsiteX1695" fmla="*/ 6389545 w 16935644"/>
              <a:gd name="connsiteY1695" fmla="*/ 3042205 h 5516841"/>
              <a:gd name="connsiteX1696" fmla="*/ 6391113 w 16935644"/>
              <a:gd name="connsiteY1696" fmla="*/ 3037094 h 5516841"/>
              <a:gd name="connsiteX1697" fmla="*/ 6546381 w 16935644"/>
              <a:gd name="connsiteY1697" fmla="*/ 3034795 h 5516841"/>
              <a:gd name="connsiteX1698" fmla="*/ 6541677 w 16935644"/>
              <a:gd name="connsiteY1698" fmla="*/ 3035561 h 5516841"/>
              <a:gd name="connsiteX1699" fmla="*/ 6543245 w 16935644"/>
              <a:gd name="connsiteY1699" fmla="*/ 3042205 h 5516841"/>
              <a:gd name="connsiteX1700" fmla="*/ 6547165 w 16935644"/>
              <a:gd name="connsiteY1700" fmla="*/ 3042205 h 5516841"/>
              <a:gd name="connsiteX1701" fmla="*/ 6546381 w 16935644"/>
              <a:gd name="connsiteY1701" fmla="*/ 3034795 h 5516841"/>
              <a:gd name="connsiteX1702" fmla="*/ 4243229 w 16935644"/>
              <a:gd name="connsiteY1702" fmla="*/ 3034795 h 5516841"/>
              <a:gd name="connsiteX1703" fmla="*/ 4240091 w 16935644"/>
              <a:gd name="connsiteY1703" fmla="*/ 3039139 h 5516841"/>
              <a:gd name="connsiteX1704" fmla="*/ 4248717 w 16935644"/>
              <a:gd name="connsiteY1704" fmla="*/ 3037094 h 5516841"/>
              <a:gd name="connsiteX1705" fmla="*/ 4243229 w 16935644"/>
              <a:gd name="connsiteY1705" fmla="*/ 3034795 h 5516841"/>
              <a:gd name="connsiteX1706" fmla="*/ 88613 w 16935644"/>
              <a:gd name="connsiteY1706" fmla="*/ 3031217 h 5516841"/>
              <a:gd name="connsiteX1707" fmla="*/ 33720 w 16935644"/>
              <a:gd name="connsiteY1707" fmla="*/ 3045783 h 5516841"/>
              <a:gd name="connsiteX1708" fmla="*/ 88613 w 16935644"/>
              <a:gd name="connsiteY1708" fmla="*/ 3031217 h 5516841"/>
              <a:gd name="connsiteX1709" fmla="*/ 3450417 w 16935644"/>
              <a:gd name="connsiteY1709" fmla="*/ 3029684 h 5516841"/>
              <a:gd name="connsiteX1710" fmla="*/ 3397092 w 16935644"/>
              <a:gd name="connsiteY1710" fmla="*/ 3039139 h 5516841"/>
              <a:gd name="connsiteX1711" fmla="*/ 3396308 w 16935644"/>
              <a:gd name="connsiteY1711" fmla="*/ 3041438 h 5516841"/>
              <a:gd name="connsiteX1712" fmla="*/ 3458259 w 16935644"/>
              <a:gd name="connsiteY1712" fmla="*/ 3052682 h 5516841"/>
              <a:gd name="connsiteX1713" fmla="*/ 3450417 w 16935644"/>
              <a:gd name="connsiteY1713" fmla="*/ 3029684 h 5516841"/>
              <a:gd name="connsiteX1714" fmla="*/ 4332625 w 16935644"/>
              <a:gd name="connsiteY1714" fmla="*/ 3024318 h 5516841"/>
              <a:gd name="connsiteX1715" fmla="*/ 4327921 w 16935644"/>
              <a:gd name="connsiteY1715" fmla="*/ 3029684 h 5516841"/>
              <a:gd name="connsiteX1716" fmla="*/ 4321647 w 16935644"/>
              <a:gd name="connsiteY1716" fmla="*/ 3027128 h 5516841"/>
              <a:gd name="connsiteX1717" fmla="*/ 4316157 w 16935644"/>
              <a:gd name="connsiteY1717" fmla="*/ 3049360 h 5516841"/>
              <a:gd name="connsiteX1718" fmla="*/ 4332625 w 16935644"/>
              <a:gd name="connsiteY1718" fmla="*/ 3024318 h 5516841"/>
              <a:gd name="connsiteX1719" fmla="*/ 3980526 w 16935644"/>
              <a:gd name="connsiteY1719" fmla="*/ 3018440 h 5516841"/>
              <a:gd name="connsiteX1720" fmla="*/ 3948375 w 16935644"/>
              <a:gd name="connsiteY1720" fmla="*/ 3031984 h 5516841"/>
              <a:gd name="connsiteX1721" fmla="*/ 3980526 w 16935644"/>
              <a:gd name="connsiteY1721" fmla="*/ 3018440 h 5516841"/>
              <a:gd name="connsiteX1722" fmla="*/ 3728803 w 16935644"/>
              <a:gd name="connsiteY1722" fmla="*/ 3010518 h 5516841"/>
              <a:gd name="connsiteX1723" fmla="*/ 3748407 w 16935644"/>
              <a:gd name="connsiteY1723" fmla="*/ 3022784 h 5516841"/>
              <a:gd name="connsiteX1724" fmla="*/ 3711551 w 16935644"/>
              <a:gd name="connsiteY1724" fmla="*/ 3026106 h 5516841"/>
              <a:gd name="connsiteX1725" fmla="*/ 3728803 w 16935644"/>
              <a:gd name="connsiteY1725" fmla="*/ 3010518 h 5516841"/>
              <a:gd name="connsiteX1726" fmla="*/ 6551871 w 16935644"/>
              <a:gd name="connsiteY1726" fmla="*/ 3009752 h 5516841"/>
              <a:gd name="connsiteX1727" fmla="*/ 6557361 w 16935644"/>
              <a:gd name="connsiteY1727" fmla="*/ 3042205 h 5516841"/>
              <a:gd name="connsiteX1728" fmla="*/ 6567555 w 16935644"/>
              <a:gd name="connsiteY1728" fmla="*/ 3042205 h 5516841"/>
              <a:gd name="connsiteX1729" fmla="*/ 6565201 w 16935644"/>
              <a:gd name="connsiteY1729" fmla="*/ 3041438 h 5516841"/>
              <a:gd name="connsiteX1730" fmla="*/ 6573045 w 16935644"/>
              <a:gd name="connsiteY1730" fmla="*/ 3030450 h 5516841"/>
              <a:gd name="connsiteX1731" fmla="*/ 6562849 w 16935644"/>
              <a:gd name="connsiteY1731" fmla="*/ 3013329 h 5516841"/>
              <a:gd name="connsiteX1732" fmla="*/ 6551871 w 16935644"/>
              <a:gd name="connsiteY1732" fmla="*/ 3009752 h 5516841"/>
              <a:gd name="connsiteX1733" fmla="*/ 4314589 w 16935644"/>
              <a:gd name="connsiteY1733" fmla="*/ 3002086 h 5516841"/>
              <a:gd name="connsiteX1734" fmla="*/ 4307531 w 16935644"/>
              <a:gd name="connsiteY1734" fmla="*/ 3023551 h 5516841"/>
              <a:gd name="connsiteX1735" fmla="*/ 4318511 w 16935644"/>
              <a:gd name="connsiteY1735" fmla="*/ 3022018 h 5516841"/>
              <a:gd name="connsiteX1736" fmla="*/ 4314589 w 16935644"/>
              <a:gd name="connsiteY1736" fmla="*/ 3002086 h 5516841"/>
              <a:gd name="connsiteX1737" fmla="*/ 4113053 w 16935644"/>
              <a:gd name="connsiteY1737" fmla="*/ 2993397 h 5516841"/>
              <a:gd name="connsiteX1738" fmla="*/ 4128738 w 16935644"/>
              <a:gd name="connsiteY1738" fmla="*/ 3017674 h 5516841"/>
              <a:gd name="connsiteX1739" fmla="*/ 4092665 w 16935644"/>
              <a:gd name="connsiteY1739" fmla="*/ 3003874 h 5516841"/>
              <a:gd name="connsiteX1740" fmla="*/ 4113053 w 16935644"/>
              <a:gd name="connsiteY1740" fmla="*/ 2993397 h 5516841"/>
              <a:gd name="connsiteX1741" fmla="*/ 4429865 w 16935644"/>
              <a:gd name="connsiteY1741" fmla="*/ 2992631 h 5516841"/>
              <a:gd name="connsiteX1742" fmla="*/ 4426728 w 16935644"/>
              <a:gd name="connsiteY1742" fmla="*/ 3012563 h 5516841"/>
              <a:gd name="connsiteX1743" fmla="*/ 4453390 w 16935644"/>
              <a:gd name="connsiteY1743" fmla="*/ 3009752 h 5516841"/>
              <a:gd name="connsiteX1744" fmla="*/ 4429865 w 16935644"/>
              <a:gd name="connsiteY1744" fmla="*/ 2992631 h 5516841"/>
              <a:gd name="connsiteX1745" fmla="*/ 4162457 w 16935644"/>
              <a:gd name="connsiteY1745" fmla="*/ 2992631 h 5516841"/>
              <a:gd name="connsiteX1746" fmla="*/ 4174220 w 16935644"/>
              <a:gd name="connsiteY1746" fmla="*/ 3012563 h 5516841"/>
              <a:gd name="connsiteX1747" fmla="*/ 4138147 w 16935644"/>
              <a:gd name="connsiteY1747" fmla="*/ 3015629 h 5516841"/>
              <a:gd name="connsiteX1748" fmla="*/ 4162457 w 16935644"/>
              <a:gd name="connsiteY1748" fmla="*/ 2992631 h 5516841"/>
              <a:gd name="connsiteX1749" fmla="*/ 6549519 w 16935644"/>
              <a:gd name="connsiteY1749" fmla="*/ 2991864 h 5516841"/>
              <a:gd name="connsiteX1750" fmla="*/ 6545597 w 16935644"/>
              <a:gd name="connsiteY1750" fmla="*/ 2992631 h 5516841"/>
              <a:gd name="connsiteX1751" fmla="*/ 6544029 w 16935644"/>
              <a:gd name="connsiteY1751" fmla="*/ 2993397 h 5516841"/>
              <a:gd name="connsiteX1752" fmla="*/ 6530697 w 16935644"/>
              <a:gd name="connsiteY1752" fmla="*/ 3002086 h 5516841"/>
              <a:gd name="connsiteX1753" fmla="*/ 6528345 w 16935644"/>
              <a:gd name="connsiteY1753" fmla="*/ 3017674 h 5516841"/>
              <a:gd name="connsiteX1754" fmla="*/ 6539325 w 16935644"/>
              <a:gd name="connsiteY1754" fmla="*/ 3030450 h 5516841"/>
              <a:gd name="connsiteX1755" fmla="*/ 6549519 w 16935644"/>
              <a:gd name="connsiteY1755" fmla="*/ 2991864 h 5516841"/>
              <a:gd name="connsiteX1756" fmla="*/ 6565201 w 16935644"/>
              <a:gd name="connsiteY1756" fmla="*/ 2989053 h 5516841"/>
              <a:gd name="connsiteX1757" fmla="*/ 6561281 w 16935644"/>
              <a:gd name="connsiteY1757" fmla="*/ 2990331 h 5516841"/>
              <a:gd name="connsiteX1758" fmla="*/ 6565201 w 16935644"/>
              <a:gd name="connsiteY1758" fmla="*/ 2991864 h 5516841"/>
              <a:gd name="connsiteX1759" fmla="*/ 6565201 w 16935644"/>
              <a:gd name="connsiteY1759" fmla="*/ 2989053 h 5516841"/>
              <a:gd name="connsiteX1760" fmla="*/ 4573371 w 16935644"/>
              <a:gd name="connsiteY1760" fmla="*/ 2987520 h 5516841"/>
              <a:gd name="connsiteX1761" fmla="*/ 4571018 w 16935644"/>
              <a:gd name="connsiteY1761" fmla="*/ 2992631 h 5516841"/>
              <a:gd name="connsiteX1762" fmla="*/ 4581997 w 16935644"/>
              <a:gd name="connsiteY1762" fmla="*/ 2997742 h 5516841"/>
              <a:gd name="connsiteX1763" fmla="*/ 4573371 w 16935644"/>
              <a:gd name="connsiteY1763" fmla="*/ 2987520 h 5516841"/>
              <a:gd name="connsiteX1764" fmla="*/ 4745891 w 16935644"/>
              <a:gd name="connsiteY1764" fmla="*/ 2982409 h 5516841"/>
              <a:gd name="connsiteX1765" fmla="*/ 4722367 w 16935644"/>
              <a:gd name="connsiteY1765" fmla="*/ 3012563 h 5516841"/>
              <a:gd name="connsiteX1766" fmla="*/ 4734129 w 16935644"/>
              <a:gd name="connsiteY1766" fmla="*/ 3019207 h 5516841"/>
              <a:gd name="connsiteX1767" fmla="*/ 4774907 w 16935644"/>
              <a:gd name="connsiteY1767" fmla="*/ 3007452 h 5516841"/>
              <a:gd name="connsiteX1768" fmla="*/ 4745891 w 16935644"/>
              <a:gd name="connsiteY1768" fmla="*/ 2982409 h 5516841"/>
              <a:gd name="connsiteX1769" fmla="*/ 6605195 w 16935644"/>
              <a:gd name="connsiteY1769" fmla="*/ 2981643 h 5516841"/>
              <a:gd name="connsiteX1770" fmla="*/ 6578533 w 16935644"/>
              <a:gd name="connsiteY1770" fmla="*/ 2986753 h 5516841"/>
              <a:gd name="connsiteX1771" fmla="*/ 6616959 w 16935644"/>
              <a:gd name="connsiteY1771" fmla="*/ 3048593 h 5516841"/>
              <a:gd name="connsiteX1772" fmla="*/ 6629505 w 16935644"/>
              <a:gd name="connsiteY1772" fmla="*/ 3048593 h 5516841"/>
              <a:gd name="connsiteX1773" fmla="*/ 6653815 w 16935644"/>
              <a:gd name="connsiteY1773" fmla="*/ 3024318 h 5516841"/>
              <a:gd name="connsiteX1774" fmla="*/ 6646757 w 16935644"/>
              <a:gd name="connsiteY1774" fmla="*/ 3045783 h 5516841"/>
              <a:gd name="connsiteX1775" fmla="*/ 6661657 w 16935644"/>
              <a:gd name="connsiteY1775" fmla="*/ 3025340 h 5516841"/>
              <a:gd name="connsiteX1776" fmla="*/ 6691457 w 16935644"/>
              <a:gd name="connsiteY1776" fmla="*/ 3030450 h 5516841"/>
              <a:gd name="connsiteX1777" fmla="*/ 6716549 w 16935644"/>
              <a:gd name="connsiteY1777" fmla="*/ 3019973 h 5516841"/>
              <a:gd name="connsiteX1778" fmla="*/ 6719687 w 16935644"/>
              <a:gd name="connsiteY1778" fmla="*/ 3008219 h 5516841"/>
              <a:gd name="connsiteX1779" fmla="*/ 6605195 w 16935644"/>
              <a:gd name="connsiteY1779" fmla="*/ 2981643 h 5516841"/>
              <a:gd name="connsiteX1780" fmla="*/ 5565365 w 16935644"/>
              <a:gd name="connsiteY1780" fmla="*/ 2955833 h 5516841"/>
              <a:gd name="connsiteX1781" fmla="*/ 5569287 w 16935644"/>
              <a:gd name="connsiteY1781" fmla="*/ 2971932 h 5516841"/>
              <a:gd name="connsiteX1782" fmla="*/ 5588107 w 16935644"/>
              <a:gd name="connsiteY1782" fmla="*/ 2966055 h 5516841"/>
              <a:gd name="connsiteX1783" fmla="*/ 5582617 w 16935644"/>
              <a:gd name="connsiteY1783" fmla="*/ 2960177 h 5516841"/>
              <a:gd name="connsiteX1784" fmla="*/ 5565365 w 16935644"/>
              <a:gd name="connsiteY1784" fmla="*/ 2955833 h 5516841"/>
              <a:gd name="connsiteX1785" fmla="*/ 1430356 w 16935644"/>
              <a:gd name="connsiteY1785" fmla="*/ 2955833 h 5516841"/>
              <a:gd name="connsiteX1786" fmla="*/ 1475053 w 16935644"/>
              <a:gd name="connsiteY1786" fmla="*/ 2955833 h 5516841"/>
              <a:gd name="connsiteX1787" fmla="*/ 1430356 w 16935644"/>
              <a:gd name="connsiteY1787" fmla="*/ 2955833 h 5516841"/>
              <a:gd name="connsiteX1788" fmla="*/ 4240876 w 16935644"/>
              <a:gd name="connsiteY1788" fmla="*/ 2953278 h 5516841"/>
              <a:gd name="connsiteX1789" fmla="*/ 4252639 w 16935644"/>
              <a:gd name="connsiteY1789" fmla="*/ 2953278 h 5516841"/>
              <a:gd name="connsiteX1790" fmla="*/ 4228329 w 16935644"/>
              <a:gd name="connsiteY1790" fmla="*/ 2978832 h 5516841"/>
              <a:gd name="connsiteX1791" fmla="*/ 4240876 w 16935644"/>
              <a:gd name="connsiteY1791" fmla="*/ 2953278 h 5516841"/>
              <a:gd name="connsiteX1792" fmla="*/ 1638164 w 16935644"/>
              <a:gd name="connsiteY1792" fmla="*/ 2948167 h 5516841"/>
              <a:gd name="connsiteX1793" fmla="*/ 1679726 w 16935644"/>
              <a:gd name="connsiteY1793" fmla="*/ 2948167 h 5516841"/>
              <a:gd name="connsiteX1794" fmla="*/ 1638164 w 16935644"/>
              <a:gd name="connsiteY1794" fmla="*/ 2948167 h 5516841"/>
              <a:gd name="connsiteX1795" fmla="*/ 4687077 w 16935644"/>
              <a:gd name="connsiteY1795" fmla="*/ 2945356 h 5516841"/>
              <a:gd name="connsiteX1796" fmla="*/ 4596112 w 16935644"/>
              <a:gd name="connsiteY1796" fmla="*/ 2965288 h 5516841"/>
              <a:gd name="connsiteX1797" fmla="*/ 4605522 w 16935644"/>
              <a:gd name="connsiteY1797" fmla="*/ 2972954 h 5516841"/>
              <a:gd name="connsiteX1798" fmla="*/ 4587486 w 16935644"/>
              <a:gd name="connsiteY1798" fmla="*/ 2999530 h 5516841"/>
              <a:gd name="connsiteX1799" fmla="*/ 4687077 w 16935644"/>
              <a:gd name="connsiteY1799" fmla="*/ 2945356 h 5516841"/>
              <a:gd name="connsiteX1800" fmla="*/ 2136906 w 16935644"/>
              <a:gd name="connsiteY1800" fmla="*/ 2945356 h 5516841"/>
              <a:gd name="connsiteX1801" fmla="*/ 2020062 w 16935644"/>
              <a:gd name="connsiteY1801" fmla="*/ 2992631 h 5516841"/>
              <a:gd name="connsiteX1802" fmla="*/ 2136906 w 16935644"/>
              <a:gd name="connsiteY1802" fmla="*/ 2945356 h 5516841"/>
              <a:gd name="connsiteX1803" fmla="*/ 740271 w 16935644"/>
              <a:gd name="connsiteY1803" fmla="*/ 2943823 h 5516841"/>
              <a:gd name="connsiteX1804" fmla="*/ 759092 w 16935644"/>
              <a:gd name="connsiteY1804" fmla="*/ 2945356 h 5516841"/>
              <a:gd name="connsiteX1805" fmla="*/ 783401 w 16935644"/>
              <a:gd name="connsiteY1805" fmla="*/ 2971166 h 5516841"/>
              <a:gd name="connsiteX1806" fmla="*/ 731645 w 16935644"/>
              <a:gd name="connsiteY1806" fmla="*/ 2949700 h 5516841"/>
              <a:gd name="connsiteX1807" fmla="*/ 740271 w 16935644"/>
              <a:gd name="connsiteY1807" fmla="*/ 2943823 h 5516841"/>
              <a:gd name="connsiteX1808" fmla="*/ 5539487 w 16935644"/>
              <a:gd name="connsiteY1808" fmla="*/ 2943056 h 5516841"/>
              <a:gd name="connsiteX1809" fmla="*/ 5494790 w 16935644"/>
              <a:gd name="connsiteY1809" fmla="*/ 2965288 h 5516841"/>
              <a:gd name="connsiteX1810" fmla="*/ 5532429 w 16935644"/>
              <a:gd name="connsiteY1810" fmla="*/ 2965288 h 5516841"/>
              <a:gd name="connsiteX1811" fmla="*/ 5539487 w 16935644"/>
              <a:gd name="connsiteY1811" fmla="*/ 2943056 h 5516841"/>
              <a:gd name="connsiteX1812" fmla="*/ 16546317 w 16935644"/>
              <a:gd name="connsiteY1812" fmla="*/ 2940245 h 5516841"/>
              <a:gd name="connsiteX1813" fmla="*/ 16576901 w 16935644"/>
              <a:gd name="connsiteY1813" fmla="*/ 2953278 h 5516841"/>
              <a:gd name="connsiteX1814" fmla="*/ 16540043 w 16935644"/>
              <a:gd name="connsiteY1814" fmla="*/ 2971166 h 5516841"/>
              <a:gd name="connsiteX1815" fmla="*/ 16546317 w 16935644"/>
              <a:gd name="connsiteY1815" fmla="*/ 2940245 h 5516841"/>
              <a:gd name="connsiteX1816" fmla="*/ 5627316 w 16935644"/>
              <a:gd name="connsiteY1816" fmla="*/ 2937179 h 5516841"/>
              <a:gd name="connsiteX1817" fmla="*/ 5624179 w 16935644"/>
              <a:gd name="connsiteY1817" fmla="*/ 2939479 h 5516841"/>
              <a:gd name="connsiteX1818" fmla="*/ 5632021 w 16935644"/>
              <a:gd name="connsiteY1818" fmla="*/ 2952256 h 5516841"/>
              <a:gd name="connsiteX1819" fmla="*/ 5636727 w 16935644"/>
              <a:gd name="connsiteY1819" fmla="*/ 2950722 h 5516841"/>
              <a:gd name="connsiteX1820" fmla="*/ 5627316 w 16935644"/>
              <a:gd name="connsiteY1820" fmla="*/ 2937179 h 5516841"/>
              <a:gd name="connsiteX1821" fmla="*/ 4571018 w 16935644"/>
              <a:gd name="connsiteY1821" fmla="*/ 2935901 h 5516841"/>
              <a:gd name="connsiteX1822" fmla="*/ 4520830 w 16935644"/>
              <a:gd name="connsiteY1822" fmla="*/ 2982409 h 5516841"/>
              <a:gd name="connsiteX1823" fmla="*/ 4480053 w 16935644"/>
              <a:gd name="connsiteY1823" fmla="*/ 2980876 h 5516841"/>
              <a:gd name="connsiteX1824" fmla="*/ 4471427 w 16935644"/>
              <a:gd name="connsiteY1824" fmla="*/ 3019207 h 5516841"/>
              <a:gd name="connsiteX1825" fmla="*/ 4465153 w 16935644"/>
              <a:gd name="connsiteY1825" fmla="*/ 3019207 h 5516841"/>
              <a:gd name="connsiteX1826" fmla="*/ 4409476 w 16935644"/>
              <a:gd name="connsiteY1826" fmla="*/ 3031984 h 5516841"/>
              <a:gd name="connsiteX1827" fmla="*/ 4502794 w 16935644"/>
              <a:gd name="connsiteY1827" fmla="*/ 2992631 h 5516841"/>
              <a:gd name="connsiteX1828" fmla="*/ 4511420 w 16935644"/>
              <a:gd name="connsiteY1828" fmla="*/ 3031984 h 5516841"/>
              <a:gd name="connsiteX1829" fmla="*/ 4564745 w 16935644"/>
              <a:gd name="connsiteY1829" fmla="*/ 2962477 h 5516841"/>
              <a:gd name="connsiteX1830" fmla="*/ 4560823 w 16935644"/>
              <a:gd name="connsiteY1830" fmla="*/ 2953278 h 5516841"/>
              <a:gd name="connsiteX1831" fmla="*/ 4567097 w 16935644"/>
              <a:gd name="connsiteY1831" fmla="*/ 2950722 h 5516841"/>
              <a:gd name="connsiteX1832" fmla="*/ 4571018 w 16935644"/>
              <a:gd name="connsiteY1832" fmla="*/ 2935901 h 5516841"/>
              <a:gd name="connsiteX1833" fmla="*/ 3543735 w 16935644"/>
              <a:gd name="connsiteY1833" fmla="*/ 2935901 h 5516841"/>
              <a:gd name="connsiteX1834" fmla="*/ 3582944 w 16935644"/>
              <a:gd name="connsiteY1834" fmla="*/ 2950722 h 5516841"/>
              <a:gd name="connsiteX1835" fmla="*/ 3529619 w 16935644"/>
              <a:gd name="connsiteY1835" fmla="*/ 2960944 h 5516841"/>
              <a:gd name="connsiteX1836" fmla="*/ 3535893 w 16935644"/>
              <a:gd name="connsiteY1836" fmla="*/ 2937179 h 5516841"/>
              <a:gd name="connsiteX1837" fmla="*/ 3543735 w 16935644"/>
              <a:gd name="connsiteY1837" fmla="*/ 2935901 h 5516841"/>
              <a:gd name="connsiteX1838" fmla="*/ 6135469 w 16935644"/>
              <a:gd name="connsiteY1838" fmla="*/ 2932835 h 5516841"/>
              <a:gd name="connsiteX1839" fmla="*/ 6115863 w 16935644"/>
              <a:gd name="connsiteY1839" fmla="*/ 2951489 h 5516841"/>
              <a:gd name="connsiteX1840" fmla="*/ 6166837 w 16935644"/>
              <a:gd name="connsiteY1840" fmla="*/ 2939479 h 5516841"/>
              <a:gd name="connsiteX1841" fmla="*/ 6135469 w 16935644"/>
              <a:gd name="connsiteY1841" fmla="*/ 2932835 h 5516841"/>
              <a:gd name="connsiteX1842" fmla="*/ 5719850 w 16935644"/>
              <a:gd name="connsiteY1842" fmla="*/ 2926702 h 5516841"/>
              <a:gd name="connsiteX1843" fmla="*/ 5680641 w 16935644"/>
              <a:gd name="connsiteY1843" fmla="*/ 2937945 h 5516841"/>
              <a:gd name="connsiteX1844" fmla="*/ 5668093 w 16935644"/>
              <a:gd name="connsiteY1844" fmla="*/ 2985987 h 5516841"/>
              <a:gd name="connsiteX1845" fmla="*/ 5641431 w 16935644"/>
              <a:gd name="connsiteY1845" fmla="*/ 2982409 h 5516841"/>
              <a:gd name="connsiteX1846" fmla="*/ 5647705 w 16935644"/>
              <a:gd name="connsiteY1846" fmla="*/ 3020740 h 5516841"/>
              <a:gd name="connsiteX1847" fmla="*/ 5733965 w 16935644"/>
              <a:gd name="connsiteY1847" fmla="*/ 3025340 h 5516841"/>
              <a:gd name="connsiteX1848" fmla="*/ 5737886 w 16935644"/>
              <a:gd name="connsiteY1848" fmla="*/ 2997742 h 5516841"/>
              <a:gd name="connsiteX1849" fmla="*/ 5978631 w 16935644"/>
              <a:gd name="connsiteY1849" fmla="*/ 2945356 h 5516841"/>
              <a:gd name="connsiteX1850" fmla="*/ 5824931 w 16935644"/>
              <a:gd name="connsiteY1850" fmla="*/ 2932835 h 5516841"/>
              <a:gd name="connsiteX1851" fmla="*/ 5776311 w 16935644"/>
              <a:gd name="connsiteY1851" fmla="*/ 2950722 h 5516841"/>
              <a:gd name="connsiteX1852" fmla="*/ 5752001 w 16935644"/>
              <a:gd name="connsiteY1852" fmla="*/ 2930790 h 5516841"/>
              <a:gd name="connsiteX1853" fmla="*/ 5716713 w 16935644"/>
              <a:gd name="connsiteY1853" fmla="*/ 2955833 h 5516841"/>
              <a:gd name="connsiteX1854" fmla="*/ 5741807 w 16935644"/>
              <a:gd name="connsiteY1854" fmla="*/ 2927468 h 5516841"/>
              <a:gd name="connsiteX1855" fmla="*/ 5726907 w 16935644"/>
              <a:gd name="connsiteY1855" fmla="*/ 2926702 h 5516841"/>
              <a:gd name="connsiteX1856" fmla="*/ 5722987 w 16935644"/>
              <a:gd name="connsiteY1856" fmla="*/ 2929257 h 5516841"/>
              <a:gd name="connsiteX1857" fmla="*/ 5723771 w 16935644"/>
              <a:gd name="connsiteY1857" fmla="*/ 2926702 h 5516841"/>
              <a:gd name="connsiteX1858" fmla="*/ 5719850 w 16935644"/>
              <a:gd name="connsiteY1858" fmla="*/ 2926702 h 5516841"/>
              <a:gd name="connsiteX1859" fmla="*/ 16433393 w 16935644"/>
              <a:gd name="connsiteY1859" fmla="*/ 2925680 h 5516841"/>
              <a:gd name="connsiteX1860" fmla="*/ 16447509 w 16935644"/>
              <a:gd name="connsiteY1860" fmla="*/ 2975510 h 5516841"/>
              <a:gd name="connsiteX1861" fmla="*/ 16411437 w 16935644"/>
              <a:gd name="connsiteY1861" fmla="*/ 2948934 h 5516841"/>
              <a:gd name="connsiteX1862" fmla="*/ 16433393 w 16935644"/>
              <a:gd name="connsiteY1862" fmla="*/ 2925680 h 5516841"/>
              <a:gd name="connsiteX1863" fmla="*/ 4491815 w 16935644"/>
              <a:gd name="connsiteY1863" fmla="*/ 2923124 h 5516841"/>
              <a:gd name="connsiteX1864" fmla="*/ 4442411 w 16935644"/>
              <a:gd name="connsiteY1864" fmla="*/ 2943823 h 5516841"/>
              <a:gd name="connsiteX1865" fmla="*/ 4480053 w 16935644"/>
              <a:gd name="connsiteY1865" fmla="*/ 2933601 h 5516841"/>
              <a:gd name="connsiteX1866" fmla="*/ 4485542 w 16935644"/>
              <a:gd name="connsiteY1866" fmla="*/ 2967588 h 5516841"/>
              <a:gd name="connsiteX1867" fmla="*/ 4511420 w 16935644"/>
              <a:gd name="connsiteY1867" fmla="*/ 2962477 h 5516841"/>
              <a:gd name="connsiteX1868" fmla="*/ 4535729 w 16935644"/>
              <a:gd name="connsiteY1868" fmla="*/ 2925680 h 5516841"/>
              <a:gd name="connsiteX1869" fmla="*/ 4491815 w 16935644"/>
              <a:gd name="connsiteY1869" fmla="*/ 2923124 h 5516841"/>
              <a:gd name="connsiteX1870" fmla="*/ 5578697 w 16935644"/>
              <a:gd name="connsiteY1870" fmla="*/ 2918780 h 5516841"/>
              <a:gd name="connsiteX1871" fmla="*/ 5567718 w 16935644"/>
              <a:gd name="connsiteY1871" fmla="*/ 2924913 h 5516841"/>
              <a:gd name="connsiteX1872" fmla="*/ 5567718 w 16935644"/>
              <a:gd name="connsiteY1872" fmla="*/ 2925680 h 5516841"/>
              <a:gd name="connsiteX1873" fmla="*/ 5585754 w 16935644"/>
              <a:gd name="connsiteY1873" fmla="*/ 2923124 h 5516841"/>
              <a:gd name="connsiteX1874" fmla="*/ 5578697 w 16935644"/>
              <a:gd name="connsiteY1874" fmla="*/ 2918780 h 5516841"/>
              <a:gd name="connsiteX1875" fmla="*/ 5596733 w 16935644"/>
              <a:gd name="connsiteY1875" fmla="*/ 2915202 h 5516841"/>
              <a:gd name="connsiteX1876" fmla="*/ 5581049 w 16935644"/>
              <a:gd name="connsiteY1876" fmla="*/ 2937945 h 5516841"/>
              <a:gd name="connsiteX1877" fmla="*/ 5610848 w 16935644"/>
              <a:gd name="connsiteY1877" fmla="*/ 2935135 h 5516841"/>
              <a:gd name="connsiteX1878" fmla="*/ 5622611 w 16935644"/>
              <a:gd name="connsiteY1878" fmla="*/ 2937179 h 5516841"/>
              <a:gd name="connsiteX1879" fmla="*/ 5626532 w 16935644"/>
              <a:gd name="connsiteY1879" fmla="*/ 2935135 h 5516841"/>
              <a:gd name="connsiteX1880" fmla="*/ 5635942 w 16935644"/>
              <a:gd name="connsiteY1880" fmla="*/ 2918780 h 5516841"/>
              <a:gd name="connsiteX1881" fmla="*/ 5596733 w 16935644"/>
              <a:gd name="connsiteY1881" fmla="*/ 2915202 h 5516841"/>
              <a:gd name="connsiteX1882" fmla="*/ 4389087 w 16935644"/>
              <a:gd name="connsiteY1882" fmla="*/ 2913669 h 5516841"/>
              <a:gd name="connsiteX1883" fmla="*/ 4374187 w 16935644"/>
              <a:gd name="connsiteY1883" fmla="*/ 2918780 h 5516841"/>
              <a:gd name="connsiteX1884" fmla="*/ 4378109 w 16935644"/>
              <a:gd name="connsiteY1884" fmla="*/ 2935901 h 5516841"/>
              <a:gd name="connsiteX1885" fmla="*/ 4351446 w 16935644"/>
              <a:gd name="connsiteY1885" fmla="*/ 2933601 h 5516841"/>
              <a:gd name="connsiteX1886" fmla="*/ 4342821 w 16935644"/>
              <a:gd name="connsiteY1886" fmla="*/ 2943823 h 5516841"/>
              <a:gd name="connsiteX1887" fmla="*/ 4338899 w 16935644"/>
              <a:gd name="connsiteY1887" fmla="*/ 2945356 h 5516841"/>
              <a:gd name="connsiteX1888" fmla="*/ 4327921 w 16935644"/>
              <a:gd name="connsiteY1888" fmla="*/ 2970399 h 5516841"/>
              <a:gd name="connsiteX1889" fmla="*/ 4316157 w 16935644"/>
              <a:gd name="connsiteY1889" fmla="*/ 2960944 h 5516841"/>
              <a:gd name="connsiteX1890" fmla="*/ 4316157 w 16935644"/>
              <a:gd name="connsiteY1890" fmla="*/ 2962477 h 5516841"/>
              <a:gd name="connsiteX1891" fmla="*/ 4274596 w 16935644"/>
              <a:gd name="connsiteY1891" fmla="*/ 2997742 h 5516841"/>
              <a:gd name="connsiteX1892" fmla="*/ 4283222 w 16935644"/>
              <a:gd name="connsiteY1892" fmla="*/ 3026106 h 5516841"/>
              <a:gd name="connsiteX1893" fmla="*/ 4353015 w 16935644"/>
              <a:gd name="connsiteY1893" fmla="*/ 2940245 h 5516841"/>
              <a:gd name="connsiteX1894" fmla="*/ 4333410 w 16935644"/>
              <a:gd name="connsiteY1894" fmla="*/ 2981643 h 5516841"/>
              <a:gd name="connsiteX1895" fmla="*/ 4351446 w 16935644"/>
              <a:gd name="connsiteY1895" fmla="*/ 2980876 h 5516841"/>
              <a:gd name="connsiteX1896" fmla="*/ 4380461 w 16935644"/>
              <a:gd name="connsiteY1896" fmla="*/ 3012563 h 5516841"/>
              <a:gd name="connsiteX1897" fmla="*/ 4378109 w 16935644"/>
              <a:gd name="connsiteY1897" fmla="*/ 2982409 h 5516841"/>
              <a:gd name="connsiteX1898" fmla="*/ 4400849 w 16935644"/>
              <a:gd name="connsiteY1898" fmla="*/ 3009752 h 5516841"/>
              <a:gd name="connsiteX1899" fmla="*/ 4409476 w 16935644"/>
              <a:gd name="connsiteY1899" fmla="*/ 3009752 h 5516841"/>
              <a:gd name="connsiteX1900" fmla="*/ 4421239 w 16935644"/>
              <a:gd name="connsiteY1900" fmla="*/ 2985220 h 5516841"/>
              <a:gd name="connsiteX1901" fmla="*/ 4426728 w 16935644"/>
              <a:gd name="connsiteY1901" fmla="*/ 2960944 h 5516841"/>
              <a:gd name="connsiteX1902" fmla="*/ 4382813 w 16935644"/>
              <a:gd name="connsiteY1902" fmla="*/ 2962477 h 5516841"/>
              <a:gd name="connsiteX1903" fmla="*/ 4389087 w 16935644"/>
              <a:gd name="connsiteY1903" fmla="*/ 2913669 h 5516841"/>
              <a:gd name="connsiteX1904" fmla="*/ 5472047 w 16935644"/>
              <a:gd name="connsiteY1904" fmla="*/ 2911369 h 5516841"/>
              <a:gd name="connsiteX1905" fmla="*/ 5440680 w 16935644"/>
              <a:gd name="connsiteY1905" fmla="*/ 2918780 h 5516841"/>
              <a:gd name="connsiteX1906" fmla="*/ 5439895 w 16935644"/>
              <a:gd name="connsiteY1906" fmla="*/ 2922357 h 5516841"/>
              <a:gd name="connsiteX1907" fmla="*/ 5441464 w 16935644"/>
              <a:gd name="connsiteY1907" fmla="*/ 2922357 h 5516841"/>
              <a:gd name="connsiteX1908" fmla="*/ 5429701 w 16935644"/>
              <a:gd name="connsiteY1908" fmla="*/ 2932068 h 5516841"/>
              <a:gd name="connsiteX1909" fmla="*/ 5427349 w 16935644"/>
              <a:gd name="connsiteY1909" fmla="*/ 2932835 h 5516841"/>
              <a:gd name="connsiteX1910" fmla="*/ 5423428 w 16935644"/>
              <a:gd name="connsiteY1910" fmla="*/ 2939479 h 5516841"/>
              <a:gd name="connsiteX1911" fmla="*/ 5492436 w 16935644"/>
              <a:gd name="connsiteY1911" fmla="*/ 2930024 h 5516841"/>
              <a:gd name="connsiteX1912" fmla="*/ 5497925 w 16935644"/>
              <a:gd name="connsiteY1912" fmla="*/ 2919546 h 5516841"/>
              <a:gd name="connsiteX1913" fmla="*/ 5472047 w 16935644"/>
              <a:gd name="connsiteY1913" fmla="*/ 2911369 h 5516841"/>
              <a:gd name="connsiteX1914" fmla="*/ 3328868 w 16935644"/>
              <a:gd name="connsiteY1914" fmla="*/ 2910603 h 5516841"/>
              <a:gd name="connsiteX1915" fmla="*/ 3304558 w 16935644"/>
              <a:gd name="connsiteY1915" fmla="*/ 2945356 h 5516841"/>
              <a:gd name="connsiteX1916" fmla="*/ 3328868 w 16935644"/>
              <a:gd name="connsiteY1916" fmla="*/ 2968866 h 5516841"/>
              <a:gd name="connsiteX1917" fmla="*/ 3277112 w 16935644"/>
              <a:gd name="connsiteY1917" fmla="*/ 2949700 h 5516841"/>
              <a:gd name="connsiteX1918" fmla="*/ 3286522 w 16935644"/>
              <a:gd name="connsiteY1918" fmla="*/ 2945356 h 5516841"/>
              <a:gd name="connsiteX1919" fmla="*/ 3328868 w 16935644"/>
              <a:gd name="connsiteY1919" fmla="*/ 2910603 h 5516841"/>
              <a:gd name="connsiteX1920" fmla="*/ 16358897 w 16935644"/>
              <a:gd name="connsiteY1920" fmla="*/ 2909325 h 5516841"/>
              <a:gd name="connsiteX1921" fmla="*/ 16422415 w 16935644"/>
              <a:gd name="connsiteY1921" fmla="*/ 2912136 h 5516841"/>
              <a:gd name="connsiteX1922" fmla="*/ 16350269 w 16935644"/>
              <a:gd name="connsiteY1922" fmla="*/ 2937179 h 5516841"/>
              <a:gd name="connsiteX1923" fmla="*/ 16358897 w 16935644"/>
              <a:gd name="connsiteY1923" fmla="*/ 2909325 h 5516841"/>
              <a:gd name="connsiteX1924" fmla="*/ 4450253 w 16935644"/>
              <a:gd name="connsiteY1924" fmla="*/ 2901915 h 5516841"/>
              <a:gd name="connsiteX1925" fmla="*/ 4421239 w 16935644"/>
              <a:gd name="connsiteY1925" fmla="*/ 2906259 h 5516841"/>
              <a:gd name="connsiteX1926" fmla="*/ 4400849 w 16935644"/>
              <a:gd name="connsiteY1926" fmla="*/ 2916480 h 5516841"/>
              <a:gd name="connsiteX1927" fmla="*/ 4450253 w 16935644"/>
              <a:gd name="connsiteY1927" fmla="*/ 2901915 h 5516841"/>
              <a:gd name="connsiteX1928" fmla="*/ 5545761 w 16935644"/>
              <a:gd name="connsiteY1928" fmla="*/ 2896548 h 5516841"/>
              <a:gd name="connsiteX1929" fmla="*/ 5515177 w 16935644"/>
              <a:gd name="connsiteY1929" fmla="*/ 2913669 h 5516841"/>
              <a:gd name="connsiteX1930" fmla="*/ 5551250 w 16935644"/>
              <a:gd name="connsiteY1930" fmla="*/ 2912136 h 5516841"/>
              <a:gd name="connsiteX1931" fmla="*/ 5555171 w 16935644"/>
              <a:gd name="connsiteY1931" fmla="*/ 2903448 h 5516841"/>
              <a:gd name="connsiteX1932" fmla="*/ 5545761 w 16935644"/>
              <a:gd name="connsiteY1932" fmla="*/ 2896548 h 5516841"/>
              <a:gd name="connsiteX1933" fmla="*/ 4704329 w 16935644"/>
              <a:gd name="connsiteY1933" fmla="*/ 2896548 h 5516841"/>
              <a:gd name="connsiteX1934" fmla="*/ 4637674 w 16935644"/>
              <a:gd name="connsiteY1934" fmla="*/ 2925680 h 5516841"/>
              <a:gd name="connsiteX1935" fmla="*/ 4704329 w 16935644"/>
              <a:gd name="connsiteY1935" fmla="*/ 2945356 h 5516841"/>
              <a:gd name="connsiteX1936" fmla="*/ 4722367 w 16935644"/>
              <a:gd name="connsiteY1936" fmla="*/ 2935901 h 5516841"/>
              <a:gd name="connsiteX1937" fmla="*/ 4745891 w 16935644"/>
              <a:gd name="connsiteY1937" fmla="*/ 2965288 h 5516841"/>
              <a:gd name="connsiteX1938" fmla="*/ 4704329 w 16935644"/>
              <a:gd name="connsiteY1938" fmla="*/ 2992631 h 5516841"/>
              <a:gd name="connsiteX1939" fmla="*/ 4772553 w 16935644"/>
              <a:gd name="connsiteY1939" fmla="*/ 2945356 h 5516841"/>
              <a:gd name="connsiteX1940" fmla="*/ 4704329 w 16935644"/>
              <a:gd name="connsiteY1940" fmla="*/ 2896548 h 5516841"/>
              <a:gd name="connsiteX1941" fmla="*/ 2154942 w 16935644"/>
              <a:gd name="connsiteY1941" fmla="*/ 2896548 h 5516841"/>
              <a:gd name="connsiteX1942" fmla="*/ 2086718 w 16935644"/>
              <a:gd name="connsiteY1942" fmla="*/ 2925680 h 5516841"/>
              <a:gd name="connsiteX1943" fmla="*/ 2154942 w 16935644"/>
              <a:gd name="connsiteY1943" fmla="*/ 2945356 h 5516841"/>
              <a:gd name="connsiteX1944" fmla="*/ 2169057 w 16935644"/>
              <a:gd name="connsiteY1944" fmla="*/ 2935901 h 5516841"/>
              <a:gd name="connsiteX1945" fmla="*/ 2194935 w 16935644"/>
              <a:gd name="connsiteY1945" fmla="*/ 2965288 h 5516841"/>
              <a:gd name="connsiteX1946" fmla="*/ 2154942 w 16935644"/>
              <a:gd name="connsiteY1946" fmla="*/ 2992631 h 5516841"/>
              <a:gd name="connsiteX1947" fmla="*/ 2221598 w 16935644"/>
              <a:gd name="connsiteY1947" fmla="*/ 2945356 h 5516841"/>
              <a:gd name="connsiteX1948" fmla="*/ 2154942 w 16935644"/>
              <a:gd name="connsiteY1948" fmla="*/ 2896548 h 5516841"/>
              <a:gd name="connsiteX1949" fmla="*/ 16727465 w 16935644"/>
              <a:gd name="connsiteY1949" fmla="*/ 2895015 h 5516841"/>
              <a:gd name="connsiteX1950" fmla="*/ 16745501 w 16935644"/>
              <a:gd name="connsiteY1950" fmla="*/ 2948167 h 5516841"/>
              <a:gd name="connsiteX1951" fmla="*/ 16718053 w 16935644"/>
              <a:gd name="connsiteY1951" fmla="*/ 2899104 h 5516841"/>
              <a:gd name="connsiteX1952" fmla="*/ 16727465 w 16935644"/>
              <a:gd name="connsiteY1952" fmla="*/ 2895015 h 5516841"/>
              <a:gd name="connsiteX1953" fmla="*/ 5206993 w 16935644"/>
              <a:gd name="connsiteY1953" fmla="*/ 2887093 h 5516841"/>
              <a:gd name="connsiteX1954" fmla="*/ 5170136 w 16935644"/>
              <a:gd name="connsiteY1954" fmla="*/ 2925680 h 5516841"/>
              <a:gd name="connsiteX1955" fmla="*/ 5185035 w 16935644"/>
              <a:gd name="connsiteY1955" fmla="*/ 2896548 h 5516841"/>
              <a:gd name="connsiteX1956" fmla="*/ 5206993 w 16935644"/>
              <a:gd name="connsiteY1956" fmla="*/ 2887093 h 5516841"/>
              <a:gd name="connsiteX1957" fmla="*/ 4451822 w 16935644"/>
              <a:gd name="connsiteY1957" fmla="*/ 2881471 h 5516841"/>
              <a:gd name="connsiteX1958" fmla="*/ 4444765 w 16935644"/>
              <a:gd name="connsiteY1958" fmla="*/ 2884793 h 5516841"/>
              <a:gd name="connsiteX1959" fmla="*/ 4458879 w 16935644"/>
              <a:gd name="connsiteY1959" fmla="*/ 2881983 h 5516841"/>
              <a:gd name="connsiteX1960" fmla="*/ 4451822 w 16935644"/>
              <a:gd name="connsiteY1960" fmla="*/ 2881471 h 5516841"/>
              <a:gd name="connsiteX1961" fmla="*/ 1900866 w 16935644"/>
              <a:gd name="connsiteY1961" fmla="*/ 2881216 h 5516841"/>
              <a:gd name="connsiteX1962" fmla="*/ 1849894 w 16935644"/>
              <a:gd name="connsiteY1962" fmla="*/ 2916480 h 5516841"/>
              <a:gd name="connsiteX1963" fmla="*/ 1917334 w 16935644"/>
              <a:gd name="connsiteY1963" fmla="*/ 2887093 h 5516841"/>
              <a:gd name="connsiteX1964" fmla="*/ 1900866 w 16935644"/>
              <a:gd name="connsiteY1964" fmla="*/ 2881216 h 5516841"/>
              <a:gd name="connsiteX1965" fmla="*/ 5558307 w 16935644"/>
              <a:gd name="connsiteY1965" fmla="*/ 2880449 h 5516841"/>
              <a:gd name="connsiteX1966" fmla="*/ 5554387 w 16935644"/>
              <a:gd name="connsiteY1966" fmla="*/ 2881216 h 5516841"/>
              <a:gd name="connsiteX1967" fmla="*/ 5566934 w 16935644"/>
              <a:gd name="connsiteY1967" fmla="*/ 2885560 h 5516841"/>
              <a:gd name="connsiteX1968" fmla="*/ 5558307 w 16935644"/>
              <a:gd name="connsiteY1968" fmla="*/ 2880449 h 5516841"/>
              <a:gd name="connsiteX1969" fmla="*/ 16413005 w 16935644"/>
              <a:gd name="connsiteY1969" fmla="*/ 2871505 h 5516841"/>
              <a:gd name="connsiteX1970" fmla="*/ 16440453 w 16935644"/>
              <a:gd name="connsiteY1970" fmla="*/ 2910603 h 5516841"/>
              <a:gd name="connsiteX1971" fmla="*/ 16413005 w 16935644"/>
              <a:gd name="connsiteY1971" fmla="*/ 2871505 h 5516841"/>
              <a:gd name="connsiteX1972" fmla="*/ 683222 w 16935644"/>
              <a:gd name="connsiteY1972" fmla="*/ 2860198 h 5516841"/>
              <a:gd name="connsiteX1973" fmla="*/ 695573 w 16935644"/>
              <a:gd name="connsiteY1973" fmla="*/ 2865628 h 5516841"/>
              <a:gd name="connsiteX1974" fmla="*/ 695573 w 16935644"/>
              <a:gd name="connsiteY1974" fmla="*/ 2895015 h 5516841"/>
              <a:gd name="connsiteX1975" fmla="*/ 674400 w 16935644"/>
              <a:gd name="connsiteY1975" fmla="*/ 2860517 h 5516841"/>
              <a:gd name="connsiteX1976" fmla="*/ 683222 w 16935644"/>
              <a:gd name="connsiteY1976" fmla="*/ 2860198 h 5516841"/>
              <a:gd name="connsiteX1977" fmla="*/ 4602385 w 16935644"/>
              <a:gd name="connsiteY1977" fmla="*/ 2856940 h 5516841"/>
              <a:gd name="connsiteX1978" fmla="*/ 4619637 w 16935644"/>
              <a:gd name="connsiteY1978" fmla="*/ 2881983 h 5516841"/>
              <a:gd name="connsiteX1979" fmla="*/ 4643947 w 16935644"/>
              <a:gd name="connsiteY1979" fmla="*/ 2874316 h 5516841"/>
              <a:gd name="connsiteX1980" fmla="*/ 4646300 w 16935644"/>
              <a:gd name="connsiteY1980" fmla="*/ 2867161 h 5516841"/>
              <a:gd name="connsiteX1981" fmla="*/ 4602385 w 16935644"/>
              <a:gd name="connsiteY1981" fmla="*/ 2856940 h 5516841"/>
              <a:gd name="connsiteX1982" fmla="*/ 2051430 w 16935644"/>
              <a:gd name="connsiteY1982" fmla="*/ 2856940 h 5516841"/>
              <a:gd name="connsiteX1983" fmla="*/ 2069466 w 16935644"/>
              <a:gd name="connsiteY1983" fmla="*/ 2896548 h 5516841"/>
              <a:gd name="connsiteX1984" fmla="*/ 2095344 w 16935644"/>
              <a:gd name="connsiteY1984" fmla="*/ 2867161 h 5516841"/>
              <a:gd name="connsiteX1985" fmla="*/ 2051430 w 16935644"/>
              <a:gd name="connsiteY1985" fmla="*/ 2856940 h 5516841"/>
              <a:gd name="connsiteX1986" fmla="*/ 1134717 w 16935644"/>
              <a:gd name="connsiteY1986" fmla="*/ 2856940 h 5516841"/>
              <a:gd name="connsiteX1987" fmla="*/ 1184120 w 16935644"/>
              <a:gd name="connsiteY1987" fmla="*/ 2876872 h 5516841"/>
              <a:gd name="connsiteX1988" fmla="*/ 1066493 w 16935644"/>
              <a:gd name="connsiteY1988" fmla="*/ 2887093 h 5516841"/>
              <a:gd name="connsiteX1989" fmla="*/ 1134717 w 16935644"/>
              <a:gd name="connsiteY1989" fmla="*/ 2856940 h 5516841"/>
              <a:gd name="connsiteX1990" fmla="*/ 409345 w 16935644"/>
              <a:gd name="connsiteY1990" fmla="*/ 2856940 h 5516841"/>
              <a:gd name="connsiteX1991" fmla="*/ 483843 w 16935644"/>
              <a:gd name="connsiteY1991" fmla="*/ 2884793 h 5516841"/>
              <a:gd name="connsiteX1992" fmla="*/ 458749 w 16935644"/>
              <a:gd name="connsiteY1992" fmla="*/ 2912902 h 5516841"/>
              <a:gd name="connsiteX1993" fmla="*/ 369351 w 16935644"/>
              <a:gd name="connsiteY1993" fmla="*/ 2893737 h 5516841"/>
              <a:gd name="connsiteX1994" fmla="*/ 409345 w 16935644"/>
              <a:gd name="connsiteY1994" fmla="*/ 2856940 h 5516841"/>
              <a:gd name="connsiteX1995" fmla="*/ 982585 w 16935644"/>
              <a:gd name="connsiteY1995" fmla="*/ 2853873 h 5516841"/>
              <a:gd name="connsiteX1996" fmla="*/ 1002973 w 16935644"/>
              <a:gd name="connsiteY1996" fmla="*/ 2863328 h 5516841"/>
              <a:gd name="connsiteX1997" fmla="*/ 979448 w 16935644"/>
              <a:gd name="connsiteY1997" fmla="*/ 2902681 h 5516841"/>
              <a:gd name="connsiteX1998" fmla="*/ 982585 w 16935644"/>
              <a:gd name="connsiteY1998" fmla="*/ 2853873 h 5516841"/>
              <a:gd name="connsiteX1999" fmla="*/ 5570072 w 16935644"/>
              <a:gd name="connsiteY1999" fmla="*/ 2847740 h 5516841"/>
              <a:gd name="connsiteX2000" fmla="*/ 5504199 w 16935644"/>
              <a:gd name="connsiteY2000" fmla="*/ 2872528 h 5516841"/>
              <a:gd name="connsiteX2001" fmla="*/ 5570072 w 16935644"/>
              <a:gd name="connsiteY2001" fmla="*/ 2850296 h 5516841"/>
              <a:gd name="connsiteX2002" fmla="*/ 5443817 w 16935644"/>
              <a:gd name="connsiteY2002" fmla="*/ 2845952 h 5516841"/>
              <a:gd name="connsiteX2003" fmla="*/ 5367752 w 16935644"/>
              <a:gd name="connsiteY2003" fmla="*/ 2888627 h 5516841"/>
              <a:gd name="connsiteX2004" fmla="*/ 5423428 w 16935644"/>
              <a:gd name="connsiteY2004" fmla="*/ 2886327 h 5516841"/>
              <a:gd name="connsiteX2005" fmla="*/ 5428917 w 16935644"/>
              <a:gd name="connsiteY2005" fmla="*/ 2895782 h 5516841"/>
              <a:gd name="connsiteX2006" fmla="*/ 5429701 w 16935644"/>
              <a:gd name="connsiteY2006" fmla="*/ 2892971 h 5516841"/>
              <a:gd name="connsiteX2007" fmla="*/ 5497925 w 16935644"/>
              <a:gd name="connsiteY2007" fmla="*/ 2895015 h 5516841"/>
              <a:gd name="connsiteX2008" fmla="*/ 5446953 w 16935644"/>
              <a:gd name="connsiteY2008" fmla="*/ 2888627 h 5516841"/>
              <a:gd name="connsiteX2009" fmla="*/ 5444601 w 16935644"/>
              <a:gd name="connsiteY2009" fmla="*/ 2869972 h 5516841"/>
              <a:gd name="connsiteX2010" fmla="*/ 5454011 w 16935644"/>
              <a:gd name="connsiteY2010" fmla="*/ 2888627 h 5516841"/>
              <a:gd name="connsiteX2011" fmla="*/ 5480673 w 16935644"/>
              <a:gd name="connsiteY2011" fmla="*/ 2879683 h 5516841"/>
              <a:gd name="connsiteX2012" fmla="*/ 5443817 w 16935644"/>
              <a:gd name="connsiteY2012" fmla="*/ 2845952 h 5516841"/>
              <a:gd name="connsiteX2013" fmla="*/ 3061461 w 16935644"/>
              <a:gd name="connsiteY2013" fmla="*/ 2833941 h 5516841"/>
              <a:gd name="connsiteX2014" fmla="*/ 3087339 w 16935644"/>
              <a:gd name="connsiteY2014" fmla="*/ 2862051 h 5516841"/>
              <a:gd name="connsiteX2015" fmla="*/ 3053619 w 16935644"/>
              <a:gd name="connsiteY2015" fmla="*/ 2864861 h 5516841"/>
              <a:gd name="connsiteX2016" fmla="*/ 3050482 w 16935644"/>
              <a:gd name="connsiteY2016" fmla="*/ 2841863 h 5516841"/>
              <a:gd name="connsiteX2017" fmla="*/ 3061461 w 16935644"/>
              <a:gd name="connsiteY2017" fmla="*/ 2833941 h 5516841"/>
              <a:gd name="connsiteX2018" fmla="*/ 4636105 w 16935644"/>
              <a:gd name="connsiteY2018" fmla="*/ 2829597 h 5516841"/>
              <a:gd name="connsiteX2019" fmla="*/ 4615717 w 16935644"/>
              <a:gd name="connsiteY2019" fmla="*/ 2832408 h 5516841"/>
              <a:gd name="connsiteX2020" fmla="*/ 4636105 w 16935644"/>
              <a:gd name="connsiteY2020" fmla="*/ 2839052 h 5516841"/>
              <a:gd name="connsiteX2021" fmla="*/ 3180657 w 16935644"/>
              <a:gd name="connsiteY2021" fmla="*/ 2827297 h 5516841"/>
              <a:gd name="connsiteX2022" fmla="*/ 3232413 w 16935644"/>
              <a:gd name="connsiteY2022" fmla="*/ 2830364 h 5516841"/>
              <a:gd name="connsiteX2023" fmla="*/ 3180657 w 16935644"/>
              <a:gd name="connsiteY2023" fmla="*/ 2827297 h 5516841"/>
              <a:gd name="connsiteX2024" fmla="*/ 278386 w 16935644"/>
              <a:gd name="connsiteY2024" fmla="*/ 2821164 h 5516841"/>
              <a:gd name="connsiteX2025" fmla="*/ 210946 w 16935644"/>
              <a:gd name="connsiteY2025" fmla="*/ 2862051 h 5516841"/>
              <a:gd name="connsiteX2026" fmla="*/ 245450 w 16935644"/>
              <a:gd name="connsiteY2026" fmla="*/ 2862051 h 5516841"/>
              <a:gd name="connsiteX2027" fmla="*/ 151348 w 16935644"/>
              <a:gd name="connsiteY2027" fmla="*/ 2852085 h 5516841"/>
              <a:gd name="connsiteX2028" fmla="*/ 278386 w 16935644"/>
              <a:gd name="connsiteY2028" fmla="*/ 2821164 h 5516841"/>
              <a:gd name="connsiteX2029" fmla="*/ 5025845 w 16935644"/>
              <a:gd name="connsiteY2029" fmla="*/ 2813243 h 5516841"/>
              <a:gd name="connsiteX2030" fmla="*/ 5031335 w 16935644"/>
              <a:gd name="connsiteY2030" fmla="*/ 2821164 h 5516841"/>
              <a:gd name="connsiteX2031" fmla="*/ 5043882 w 16935644"/>
              <a:gd name="connsiteY2031" fmla="*/ 2818353 h 5516841"/>
              <a:gd name="connsiteX2032" fmla="*/ 5035256 w 16935644"/>
              <a:gd name="connsiteY2032" fmla="*/ 2844163 h 5516841"/>
              <a:gd name="connsiteX2033" fmla="*/ 5079955 w 16935644"/>
              <a:gd name="connsiteY2033" fmla="*/ 2823720 h 5516841"/>
              <a:gd name="connsiteX2034" fmla="*/ 5076819 w 16935644"/>
              <a:gd name="connsiteY2034" fmla="*/ 2854640 h 5516841"/>
              <a:gd name="connsiteX2035" fmla="*/ 5070545 w 16935644"/>
              <a:gd name="connsiteY2035" fmla="*/ 2841863 h 5516841"/>
              <a:gd name="connsiteX2036" fmla="*/ 5010946 w 16935644"/>
              <a:gd name="connsiteY2036" fmla="*/ 2846974 h 5516841"/>
              <a:gd name="connsiteX2037" fmla="*/ 5025845 w 16935644"/>
              <a:gd name="connsiteY2037" fmla="*/ 2813243 h 5516841"/>
              <a:gd name="connsiteX2038" fmla="*/ 16935273 w 16935644"/>
              <a:gd name="connsiteY2038" fmla="*/ 2803021 h 5516841"/>
              <a:gd name="connsiteX2039" fmla="*/ 16903121 w 16935644"/>
              <a:gd name="connsiteY2039" fmla="*/ 2833941 h 5516841"/>
              <a:gd name="connsiteX2040" fmla="*/ 16935273 w 16935644"/>
              <a:gd name="connsiteY2040" fmla="*/ 2803021 h 5516841"/>
              <a:gd name="connsiteX2041" fmla="*/ 5458716 w 16935644"/>
              <a:gd name="connsiteY2041" fmla="*/ 2799699 h 5516841"/>
              <a:gd name="connsiteX2042" fmla="*/ 5440680 w 16935644"/>
              <a:gd name="connsiteY2042" fmla="*/ 2808899 h 5516841"/>
              <a:gd name="connsiteX2043" fmla="*/ 5439111 w 16935644"/>
              <a:gd name="connsiteY2043" fmla="*/ 2822698 h 5516841"/>
              <a:gd name="connsiteX2044" fmla="*/ 5483026 w 16935644"/>
              <a:gd name="connsiteY2044" fmla="*/ 2805832 h 5516841"/>
              <a:gd name="connsiteX2045" fmla="*/ 5458716 w 16935644"/>
              <a:gd name="connsiteY2045" fmla="*/ 2799699 h 5516841"/>
              <a:gd name="connsiteX2046" fmla="*/ 5332463 w 16935644"/>
              <a:gd name="connsiteY2046" fmla="*/ 2797143 h 5516841"/>
              <a:gd name="connsiteX2047" fmla="*/ 5303447 w 16935644"/>
              <a:gd name="connsiteY2047" fmla="*/ 2802254 h 5516841"/>
              <a:gd name="connsiteX2048" fmla="*/ 5303447 w 16935644"/>
              <a:gd name="connsiteY2048" fmla="*/ 2798677 h 5516841"/>
              <a:gd name="connsiteX2049" fmla="*/ 5277569 w 16935644"/>
              <a:gd name="connsiteY2049" fmla="*/ 2822698 h 5516841"/>
              <a:gd name="connsiteX2050" fmla="*/ 5303447 w 16935644"/>
              <a:gd name="connsiteY2050" fmla="*/ 2843396 h 5516841"/>
              <a:gd name="connsiteX2051" fmla="*/ 5335599 w 16935644"/>
              <a:gd name="connsiteY2051" fmla="*/ 2810943 h 5516841"/>
              <a:gd name="connsiteX2052" fmla="*/ 5332463 w 16935644"/>
              <a:gd name="connsiteY2052" fmla="*/ 2797143 h 5516841"/>
              <a:gd name="connsiteX2053" fmla="*/ 16562785 w 16935644"/>
              <a:gd name="connsiteY2053" fmla="*/ 2793566 h 5516841"/>
              <a:gd name="connsiteX2054" fmla="*/ 16569057 w 16935644"/>
              <a:gd name="connsiteY2054" fmla="*/ 2795355 h 5516841"/>
              <a:gd name="connsiteX2055" fmla="*/ 16585525 w 16935644"/>
              <a:gd name="connsiteY2055" fmla="*/ 2799699 h 5516841"/>
              <a:gd name="connsiteX2056" fmla="*/ 16581605 w 16935644"/>
              <a:gd name="connsiteY2056" fmla="*/ 2841863 h 5516841"/>
              <a:gd name="connsiteX2057" fmla="*/ 16552589 w 16935644"/>
              <a:gd name="connsiteY2057" fmla="*/ 2822698 h 5516841"/>
              <a:gd name="connsiteX2058" fmla="*/ 16558865 w 16935644"/>
              <a:gd name="connsiteY2058" fmla="*/ 2801488 h 5516841"/>
              <a:gd name="connsiteX2059" fmla="*/ 16562785 w 16935644"/>
              <a:gd name="connsiteY2059" fmla="*/ 2793566 h 5516841"/>
              <a:gd name="connsiteX2060" fmla="*/ 16591801 w 16935644"/>
              <a:gd name="connsiteY2060" fmla="*/ 2788711 h 5516841"/>
              <a:gd name="connsiteX2061" fmla="*/ 16616109 w 16935644"/>
              <a:gd name="connsiteY2061" fmla="*/ 2801488 h 5516841"/>
              <a:gd name="connsiteX2062" fmla="*/ 16612973 w 16935644"/>
              <a:gd name="connsiteY2062" fmla="*/ 2841863 h 5516841"/>
              <a:gd name="connsiteX2063" fmla="*/ 16591801 w 16935644"/>
              <a:gd name="connsiteY2063" fmla="*/ 2788711 h 5516841"/>
              <a:gd name="connsiteX2064" fmla="*/ 5506551 w 16935644"/>
              <a:gd name="connsiteY2064" fmla="*/ 2786666 h 5516841"/>
              <a:gd name="connsiteX2065" fmla="*/ 5513609 w 16935644"/>
              <a:gd name="connsiteY2065" fmla="*/ 2794588 h 5516841"/>
              <a:gd name="connsiteX2066" fmla="*/ 5523803 w 16935644"/>
              <a:gd name="connsiteY2066" fmla="*/ 2790244 h 5516841"/>
              <a:gd name="connsiteX2067" fmla="*/ 5506551 w 16935644"/>
              <a:gd name="connsiteY2067" fmla="*/ 2786666 h 5516841"/>
              <a:gd name="connsiteX2068" fmla="*/ 5606927 w 16935644"/>
              <a:gd name="connsiteY2068" fmla="*/ 2775678 h 5516841"/>
              <a:gd name="connsiteX2069" fmla="*/ 5603007 w 16935644"/>
              <a:gd name="connsiteY2069" fmla="*/ 2786666 h 5516841"/>
              <a:gd name="connsiteX2070" fmla="*/ 5611633 w 16935644"/>
              <a:gd name="connsiteY2070" fmla="*/ 2785133 h 5516841"/>
              <a:gd name="connsiteX2071" fmla="*/ 5606927 w 16935644"/>
              <a:gd name="connsiteY2071" fmla="*/ 2775678 h 5516841"/>
              <a:gd name="connsiteX2072" fmla="*/ 3542951 w 16935644"/>
              <a:gd name="connsiteY2072" fmla="*/ 2765968 h 5516841"/>
              <a:gd name="connsiteX2073" fmla="*/ 3543735 w 16935644"/>
              <a:gd name="connsiteY2073" fmla="*/ 2768779 h 5516841"/>
              <a:gd name="connsiteX2074" fmla="*/ 3542167 w 16935644"/>
              <a:gd name="connsiteY2074" fmla="*/ 2766735 h 5516841"/>
              <a:gd name="connsiteX2075" fmla="*/ 3542951 w 16935644"/>
              <a:gd name="connsiteY2075" fmla="*/ 2765968 h 5516841"/>
              <a:gd name="connsiteX2076" fmla="*/ 509721 w 16935644"/>
              <a:gd name="connsiteY2076" fmla="*/ 2765201 h 5516841"/>
              <a:gd name="connsiteX2077" fmla="*/ 614802 w 16935644"/>
              <a:gd name="connsiteY2077" fmla="*/ 2765201 h 5516841"/>
              <a:gd name="connsiteX2078" fmla="*/ 623428 w 16935644"/>
              <a:gd name="connsiteY2078" fmla="*/ 2785900 h 5516841"/>
              <a:gd name="connsiteX2079" fmla="*/ 583434 w 16935644"/>
              <a:gd name="connsiteY2079" fmla="*/ 2785900 h 5516841"/>
              <a:gd name="connsiteX2080" fmla="*/ 566966 w 16935644"/>
              <a:gd name="connsiteY2080" fmla="*/ 2817587 h 5516841"/>
              <a:gd name="connsiteX2081" fmla="*/ 606175 w 16935644"/>
              <a:gd name="connsiteY2081" fmla="*/ 2866395 h 5516841"/>
              <a:gd name="connsiteX2082" fmla="*/ 523836 w 16935644"/>
              <a:gd name="connsiteY2082" fmla="*/ 2845952 h 5516841"/>
              <a:gd name="connsiteX2083" fmla="*/ 558340 w 16935644"/>
              <a:gd name="connsiteY2083" fmla="*/ 2825253 h 5516841"/>
              <a:gd name="connsiteX2084" fmla="*/ 526973 w 16935644"/>
              <a:gd name="connsiteY2084" fmla="*/ 2785900 h 5516841"/>
              <a:gd name="connsiteX2085" fmla="*/ 518347 w 16935644"/>
              <a:gd name="connsiteY2085" fmla="*/ 2856173 h 5516841"/>
              <a:gd name="connsiteX2086" fmla="*/ 459533 w 16935644"/>
              <a:gd name="connsiteY2086" fmla="*/ 2856173 h 5516841"/>
              <a:gd name="connsiteX2087" fmla="*/ 461885 w 16935644"/>
              <a:gd name="connsiteY2087" fmla="*/ 2817587 h 5516841"/>
              <a:gd name="connsiteX2088" fmla="*/ 509721 w 16935644"/>
              <a:gd name="connsiteY2088" fmla="*/ 2765201 h 5516841"/>
              <a:gd name="connsiteX2089" fmla="*/ 5604575 w 16935644"/>
              <a:gd name="connsiteY2089" fmla="*/ 2760091 h 5516841"/>
              <a:gd name="connsiteX2090" fmla="*/ 5606143 w 16935644"/>
              <a:gd name="connsiteY2090" fmla="*/ 2773123 h 5516841"/>
              <a:gd name="connsiteX2091" fmla="*/ 5628885 w 16935644"/>
              <a:gd name="connsiteY2091" fmla="*/ 2780023 h 5516841"/>
              <a:gd name="connsiteX2092" fmla="*/ 5635942 w 16935644"/>
              <a:gd name="connsiteY2092" fmla="*/ 2778489 h 5516841"/>
              <a:gd name="connsiteX2093" fmla="*/ 5604575 w 16935644"/>
              <a:gd name="connsiteY2093" fmla="*/ 2760091 h 5516841"/>
              <a:gd name="connsiteX2094" fmla="*/ 337984 w 16935644"/>
              <a:gd name="connsiteY2094" fmla="*/ 2757791 h 5516841"/>
              <a:gd name="connsiteX2095" fmla="*/ 441497 w 16935644"/>
              <a:gd name="connsiteY2095" fmla="*/ 2798677 h 5516841"/>
              <a:gd name="connsiteX2096" fmla="*/ 432870 w 16935644"/>
              <a:gd name="connsiteY2096" fmla="*/ 2856940 h 5516841"/>
              <a:gd name="connsiteX2097" fmla="*/ 396798 w 16935644"/>
              <a:gd name="connsiteY2097" fmla="*/ 2798677 h 5516841"/>
              <a:gd name="connsiteX2098" fmla="*/ 296422 w 16935644"/>
              <a:gd name="connsiteY2098" fmla="*/ 2818353 h 5516841"/>
              <a:gd name="connsiteX2099" fmla="*/ 278386 w 16935644"/>
              <a:gd name="connsiteY2099" fmla="*/ 2788711 h 5516841"/>
              <a:gd name="connsiteX2100" fmla="*/ 337984 w 16935644"/>
              <a:gd name="connsiteY2100" fmla="*/ 2757791 h 5516841"/>
              <a:gd name="connsiteX2101" fmla="*/ 3564908 w 16935644"/>
              <a:gd name="connsiteY2101" fmla="*/ 2749869 h 5516841"/>
              <a:gd name="connsiteX2102" fmla="*/ 3542951 w 16935644"/>
              <a:gd name="connsiteY2102" fmla="*/ 2765968 h 5516841"/>
              <a:gd name="connsiteX2103" fmla="*/ 3564908 w 16935644"/>
              <a:gd name="connsiteY2103" fmla="*/ 2749869 h 5516841"/>
              <a:gd name="connsiteX2104" fmla="*/ 16378501 w 16935644"/>
              <a:gd name="connsiteY2104" fmla="*/ 2747314 h 5516841"/>
              <a:gd name="connsiteX2105" fmla="*/ 16410653 w 16935644"/>
              <a:gd name="connsiteY2105" fmla="*/ 2782322 h 5516841"/>
              <a:gd name="connsiteX2106" fmla="*/ 16416141 w 16935644"/>
              <a:gd name="connsiteY2106" fmla="*/ 2774912 h 5516841"/>
              <a:gd name="connsiteX2107" fmla="*/ 16395753 w 16935644"/>
              <a:gd name="connsiteY2107" fmla="*/ 2747314 h 5516841"/>
              <a:gd name="connsiteX2108" fmla="*/ 16490641 w 16935644"/>
              <a:gd name="connsiteY2108" fmla="*/ 2782322 h 5516841"/>
              <a:gd name="connsiteX2109" fmla="*/ 16514165 w 16935644"/>
              <a:gd name="connsiteY2109" fmla="*/ 2749869 h 5516841"/>
              <a:gd name="connsiteX2110" fmla="*/ 16514165 w 16935644"/>
              <a:gd name="connsiteY2110" fmla="*/ 2757791 h 5516841"/>
              <a:gd name="connsiteX2111" fmla="*/ 16547101 w 16935644"/>
              <a:gd name="connsiteY2111" fmla="*/ 2785133 h 5516841"/>
              <a:gd name="connsiteX2112" fmla="*/ 16549453 w 16935644"/>
              <a:gd name="connsiteY2112" fmla="*/ 2829597 h 5516841"/>
              <a:gd name="connsiteX2113" fmla="*/ 16525929 w 16935644"/>
              <a:gd name="connsiteY2113" fmla="*/ 2869972 h 5516841"/>
              <a:gd name="connsiteX2114" fmla="*/ 16496913 w 16935644"/>
              <a:gd name="connsiteY2114" fmla="*/ 2850296 h 5516841"/>
              <a:gd name="connsiteX2115" fmla="*/ 16485933 w 16935644"/>
              <a:gd name="connsiteY2115" fmla="*/ 2872528 h 5516841"/>
              <a:gd name="connsiteX2116" fmla="*/ 16495345 w 16935644"/>
              <a:gd name="connsiteY2116" fmla="*/ 2890671 h 5516841"/>
              <a:gd name="connsiteX2117" fmla="*/ 16340861 w 16935644"/>
              <a:gd name="connsiteY2117" fmla="*/ 2820398 h 5516841"/>
              <a:gd name="connsiteX2118" fmla="*/ 16384775 w 16935644"/>
              <a:gd name="connsiteY2118" fmla="*/ 2815287 h 5516841"/>
              <a:gd name="connsiteX2119" fmla="*/ 16352623 w 16935644"/>
              <a:gd name="connsiteY2119" fmla="*/ 2802254 h 5516841"/>
              <a:gd name="connsiteX2120" fmla="*/ 16398889 w 16935644"/>
              <a:gd name="connsiteY2120" fmla="*/ 2792544 h 5516841"/>
              <a:gd name="connsiteX2121" fmla="*/ 16349485 w 16935644"/>
              <a:gd name="connsiteY2121" fmla="*/ 2765201 h 5516841"/>
              <a:gd name="connsiteX2122" fmla="*/ 16378501 w 16935644"/>
              <a:gd name="connsiteY2122" fmla="*/ 2747314 h 5516841"/>
              <a:gd name="connsiteX2123" fmla="*/ 2320405 w 16935644"/>
              <a:gd name="connsiteY2123" fmla="*/ 2742203 h 5516841"/>
              <a:gd name="connsiteX2124" fmla="*/ 2244339 w 16935644"/>
              <a:gd name="connsiteY2124" fmla="*/ 2774912 h 5516841"/>
              <a:gd name="connsiteX2125" fmla="*/ 2320405 w 16935644"/>
              <a:gd name="connsiteY2125" fmla="*/ 2742203 h 5516841"/>
              <a:gd name="connsiteX2126" fmla="*/ 1874204 w 16935644"/>
              <a:gd name="connsiteY2126" fmla="*/ 2739903 h 5516841"/>
              <a:gd name="connsiteX2127" fmla="*/ 1914981 w 16935644"/>
              <a:gd name="connsiteY2127" fmla="*/ 2743736 h 5516841"/>
              <a:gd name="connsiteX2128" fmla="*/ 1873419 w 16935644"/>
              <a:gd name="connsiteY2128" fmla="*/ 2773123 h 5516841"/>
              <a:gd name="connsiteX2129" fmla="*/ 1864009 w 16935644"/>
              <a:gd name="connsiteY2129" fmla="*/ 2743736 h 5516841"/>
              <a:gd name="connsiteX2130" fmla="*/ 1874204 w 16935644"/>
              <a:gd name="connsiteY2130" fmla="*/ 2739903 h 5516841"/>
              <a:gd name="connsiteX2131" fmla="*/ 16177749 w 16935644"/>
              <a:gd name="connsiteY2131" fmla="*/ 2735048 h 5516841"/>
              <a:gd name="connsiteX2132" fmla="*/ 16340861 w 16935644"/>
              <a:gd name="connsiteY2132" fmla="*/ 2760857 h 5516841"/>
              <a:gd name="connsiteX2133" fmla="*/ 16320471 w 16935644"/>
              <a:gd name="connsiteY2133" fmla="*/ 2793566 h 5516841"/>
              <a:gd name="connsiteX2134" fmla="*/ 16311845 w 16935644"/>
              <a:gd name="connsiteY2134" fmla="*/ 2764435 h 5516841"/>
              <a:gd name="connsiteX2135" fmla="*/ 16289889 w 16935644"/>
              <a:gd name="connsiteY2135" fmla="*/ 2796121 h 5516841"/>
              <a:gd name="connsiteX2136" fmla="*/ 16180885 w 16935644"/>
              <a:gd name="connsiteY2136" fmla="*/ 2766735 h 5516841"/>
              <a:gd name="connsiteX2137" fmla="*/ 16177749 w 16935644"/>
              <a:gd name="connsiteY2137" fmla="*/ 2735048 h 5516841"/>
              <a:gd name="connsiteX2138" fmla="*/ 3548440 w 16935644"/>
              <a:gd name="connsiteY2138" fmla="*/ 2729170 h 5516841"/>
              <a:gd name="connsiteX2139" fmla="*/ 3541382 w 16935644"/>
              <a:gd name="connsiteY2139" fmla="*/ 2740159 h 5516841"/>
              <a:gd name="connsiteX2140" fmla="*/ 3526483 w 16935644"/>
              <a:gd name="connsiteY2140" fmla="*/ 2772101 h 5516841"/>
              <a:gd name="connsiteX2141" fmla="*/ 3544519 w 16935644"/>
              <a:gd name="connsiteY2141" fmla="*/ 2781556 h 5516841"/>
              <a:gd name="connsiteX2142" fmla="*/ 3543735 w 16935644"/>
              <a:gd name="connsiteY2142" fmla="*/ 2768779 h 5516841"/>
              <a:gd name="connsiteX2143" fmla="*/ 3568045 w 16935644"/>
              <a:gd name="connsiteY2143" fmla="*/ 2780789 h 5516841"/>
              <a:gd name="connsiteX2144" fmla="*/ 3564908 w 16935644"/>
              <a:gd name="connsiteY2144" fmla="*/ 2749869 h 5516841"/>
              <a:gd name="connsiteX2145" fmla="*/ 3548440 w 16935644"/>
              <a:gd name="connsiteY2145" fmla="*/ 2729170 h 5516841"/>
              <a:gd name="connsiteX2146" fmla="*/ 2332952 w 16935644"/>
              <a:gd name="connsiteY2146" fmla="*/ 2723293 h 5516841"/>
              <a:gd name="connsiteX2147" fmla="*/ 2362751 w 16935644"/>
              <a:gd name="connsiteY2147" fmla="*/ 2737859 h 5516841"/>
              <a:gd name="connsiteX2148" fmla="*/ 2350204 w 16935644"/>
              <a:gd name="connsiteY2148" fmla="*/ 2731981 h 5516841"/>
              <a:gd name="connsiteX2149" fmla="*/ 2338441 w 16935644"/>
              <a:gd name="connsiteY2149" fmla="*/ 2749869 h 5516841"/>
              <a:gd name="connsiteX2150" fmla="*/ 2326679 w 16935644"/>
              <a:gd name="connsiteY2150" fmla="*/ 2734281 h 5516841"/>
              <a:gd name="connsiteX2151" fmla="*/ 2332952 w 16935644"/>
              <a:gd name="connsiteY2151" fmla="*/ 2723293 h 5516841"/>
              <a:gd name="connsiteX2152" fmla="*/ 533246 w 16935644"/>
              <a:gd name="connsiteY2152" fmla="*/ 2706939 h 5516841"/>
              <a:gd name="connsiteX2153" fmla="*/ 577945 w 16935644"/>
              <a:gd name="connsiteY2153" fmla="*/ 2728404 h 5516841"/>
              <a:gd name="connsiteX2154" fmla="*/ 523052 w 16935644"/>
              <a:gd name="connsiteY2154" fmla="*/ 2717927 h 5516841"/>
              <a:gd name="connsiteX2155" fmla="*/ 533246 w 16935644"/>
              <a:gd name="connsiteY2155" fmla="*/ 2706939 h 5516841"/>
              <a:gd name="connsiteX2156" fmla="*/ 5584970 w 16935644"/>
              <a:gd name="connsiteY2156" fmla="*/ 2694162 h 5516841"/>
              <a:gd name="connsiteX2157" fmla="*/ 5572423 w 16935644"/>
              <a:gd name="connsiteY2157" fmla="*/ 2735048 h 5516841"/>
              <a:gd name="connsiteX2158" fmla="*/ 5541840 w 16935644"/>
              <a:gd name="connsiteY2158" fmla="*/ 2708472 h 5516841"/>
              <a:gd name="connsiteX2159" fmla="*/ 5549681 w 16935644"/>
              <a:gd name="connsiteY2159" fmla="*/ 2701061 h 5516841"/>
              <a:gd name="connsiteX2160" fmla="*/ 5529293 w 16935644"/>
              <a:gd name="connsiteY2160" fmla="*/ 2699272 h 5516841"/>
              <a:gd name="connsiteX2161" fmla="*/ 5578697 w 16935644"/>
              <a:gd name="connsiteY2161" fmla="*/ 2749869 h 5516841"/>
              <a:gd name="connsiteX2162" fmla="*/ 5584970 w 16935644"/>
              <a:gd name="connsiteY2162" fmla="*/ 2694162 h 5516841"/>
              <a:gd name="connsiteX2163" fmla="*/ 1927528 w 16935644"/>
              <a:gd name="connsiteY2163" fmla="*/ 2689051 h 5516841"/>
              <a:gd name="connsiteX2164" fmla="*/ 1963601 w 16935644"/>
              <a:gd name="connsiteY2164" fmla="*/ 2727637 h 5516841"/>
              <a:gd name="connsiteX2165" fmla="*/ 1927528 w 16935644"/>
              <a:gd name="connsiteY2165" fmla="*/ 2689051 h 5516841"/>
              <a:gd name="connsiteX2166" fmla="*/ 5566149 w 16935644"/>
              <a:gd name="connsiteY2166" fmla="*/ 2688284 h 5516841"/>
              <a:gd name="connsiteX2167" fmla="*/ 5560661 w 16935644"/>
              <a:gd name="connsiteY2167" fmla="*/ 2694928 h 5516841"/>
              <a:gd name="connsiteX2168" fmla="*/ 5581833 w 16935644"/>
              <a:gd name="connsiteY2168" fmla="*/ 2692117 h 5516841"/>
              <a:gd name="connsiteX2169" fmla="*/ 5566149 w 16935644"/>
              <a:gd name="connsiteY2169" fmla="*/ 2688284 h 5516841"/>
              <a:gd name="connsiteX2170" fmla="*/ 16340077 w 16935644"/>
              <a:gd name="connsiteY2170" fmla="*/ 2687007 h 5516841"/>
              <a:gd name="connsiteX2171" fmla="*/ 16376933 w 16935644"/>
              <a:gd name="connsiteY2171" fmla="*/ 2690584 h 5516841"/>
              <a:gd name="connsiteX2172" fmla="*/ 16332233 w 16935644"/>
              <a:gd name="connsiteY2172" fmla="*/ 2696717 h 5516841"/>
              <a:gd name="connsiteX2173" fmla="*/ 16340077 w 16935644"/>
              <a:gd name="connsiteY2173" fmla="*/ 2687007 h 5516841"/>
              <a:gd name="connsiteX2174" fmla="*/ 196831 w 16935644"/>
              <a:gd name="connsiteY2174" fmla="*/ 2681129 h 5516841"/>
              <a:gd name="connsiteX2175" fmla="*/ 221925 w 16935644"/>
              <a:gd name="connsiteY2175" fmla="*/ 2737092 h 5516841"/>
              <a:gd name="connsiteX2176" fmla="*/ 213298 w 16935644"/>
              <a:gd name="connsiteY2176" fmla="*/ 2765201 h 5516841"/>
              <a:gd name="connsiteX2177" fmla="*/ 124686 w 16935644"/>
              <a:gd name="connsiteY2177" fmla="*/ 2755746 h 5516841"/>
              <a:gd name="connsiteX2178" fmla="*/ 141154 w 16935644"/>
              <a:gd name="connsiteY2178" fmla="*/ 2717160 h 5516841"/>
              <a:gd name="connsiteX2179" fmla="*/ 196831 w 16935644"/>
              <a:gd name="connsiteY2179" fmla="*/ 2681129 h 5516841"/>
              <a:gd name="connsiteX2180" fmla="*/ 16896065 w 16935644"/>
              <a:gd name="connsiteY2180" fmla="*/ 2680363 h 5516841"/>
              <a:gd name="connsiteX2181" fmla="*/ 16920373 w 16935644"/>
              <a:gd name="connsiteY2181" fmla="*/ 2694928 h 5516841"/>
              <a:gd name="connsiteX2182" fmla="*/ 16875673 w 16935644"/>
              <a:gd name="connsiteY2182" fmla="*/ 2701061 h 5516841"/>
              <a:gd name="connsiteX2183" fmla="*/ 16896065 w 16935644"/>
              <a:gd name="connsiteY2183" fmla="*/ 2680363 h 5516841"/>
              <a:gd name="connsiteX2184" fmla="*/ 5510473 w 16935644"/>
              <a:gd name="connsiteY2184" fmla="*/ 2670908 h 5516841"/>
              <a:gd name="connsiteX2185" fmla="*/ 5378729 w 16935644"/>
              <a:gd name="connsiteY2185" fmla="*/ 2730448 h 5516841"/>
              <a:gd name="connsiteX2186" fmla="*/ 5337951 w 16935644"/>
              <a:gd name="connsiteY2186" fmla="*/ 2739392 h 5516841"/>
              <a:gd name="connsiteX2187" fmla="*/ 5388139 w 16935644"/>
              <a:gd name="connsiteY2187" fmla="*/ 2754213 h 5516841"/>
              <a:gd name="connsiteX2188" fmla="*/ 5315210 w 16935644"/>
              <a:gd name="connsiteY2188" fmla="*/ 2754213 h 5516841"/>
              <a:gd name="connsiteX2189" fmla="*/ 5327757 w 16935644"/>
              <a:gd name="connsiteY2189" fmla="*/ 2742203 h 5516841"/>
              <a:gd name="connsiteX2190" fmla="*/ 5135631 w 16935644"/>
              <a:gd name="connsiteY2190" fmla="*/ 2785900 h 5516841"/>
              <a:gd name="connsiteX2191" fmla="*/ 5138769 w 16935644"/>
              <a:gd name="connsiteY2191" fmla="*/ 2787433 h 5516841"/>
              <a:gd name="connsiteX2192" fmla="*/ 5170136 w 16935644"/>
              <a:gd name="connsiteY2192" fmla="*/ 2822698 h 5516841"/>
              <a:gd name="connsiteX2193" fmla="*/ 5132495 w 16935644"/>
              <a:gd name="connsiteY2193" fmla="*/ 2817587 h 5516841"/>
              <a:gd name="connsiteX2194" fmla="*/ 5117595 w 16935644"/>
              <a:gd name="connsiteY2194" fmla="*/ 2864861 h 5516841"/>
              <a:gd name="connsiteX2195" fmla="*/ 5089365 w 16935644"/>
              <a:gd name="connsiteY2195" fmla="*/ 2829597 h 5516841"/>
              <a:gd name="connsiteX2196" fmla="*/ 5121517 w 16935644"/>
              <a:gd name="connsiteY2196" fmla="*/ 2820398 h 5516841"/>
              <a:gd name="connsiteX2197" fmla="*/ 5104265 w 16935644"/>
              <a:gd name="connsiteY2197" fmla="*/ 2793566 h 5516841"/>
              <a:gd name="connsiteX2198" fmla="*/ 5088581 w 16935644"/>
              <a:gd name="connsiteY2198" fmla="*/ 2797143 h 5516841"/>
              <a:gd name="connsiteX2199" fmla="*/ 5003105 w 16935644"/>
              <a:gd name="connsiteY2199" fmla="*/ 2800466 h 5516841"/>
              <a:gd name="connsiteX2200" fmla="*/ 4940369 w 16935644"/>
              <a:gd name="connsiteY2200" fmla="*/ 2803021 h 5516841"/>
              <a:gd name="connsiteX2201" fmla="*/ 4897239 w 16935644"/>
              <a:gd name="connsiteY2201" fmla="*/ 2805065 h 5516841"/>
              <a:gd name="connsiteX2202" fmla="*/ 4865872 w 16935644"/>
              <a:gd name="connsiteY2202" fmla="*/ 2811709 h 5516841"/>
              <a:gd name="connsiteX2203" fmla="*/ 4878419 w 16935644"/>
              <a:gd name="connsiteY2203" fmla="*/ 2805832 h 5516841"/>
              <a:gd name="connsiteX2204" fmla="*/ 4649437 w 16935644"/>
              <a:gd name="connsiteY2204" fmla="*/ 2828064 h 5516841"/>
              <a:gd name="connsiteX2205" fmla="*/ 4663552 w 16935644"/>
              <a:gd name="connsiteY2205" fmla="*/ 2833175 h 5516841"/>
              <a:gd name="connsiteX2206" fmla="*/ 4659631 w 16935644"/>
              <a:gd name="connsiteY2206" fmla="*/ 2839819 h 5516841"/>
              <a:gd name="connsiteX2207" fmla="*/ 4678451 w 16935644"/>
              <a:gd name="connsiteY2207" fmla="*/ 2839819 h 5516841"/>
              <a:gd name="connsiteX2208" fmla="*/ 4664336 w 16935644"/>
              <a:gd name="connsiteY2208" fmla="*/ 2867161 h 5516841"/>
              <a:gd name="connsiteX2209" fmla="*/ 4699625 w 16935644"/>
              <a:gd name="connsiteY2209" fmla="*/ 2864861 h 5516841"/>
              <a:gd name="connsiteX2210" fmla="*/ 4713740 w 16935644"/>
              <a:gd name="connsiteY2210" fmla="*/ 2847740 h 5516841"/>
              <a:gd name="connsiteX2211" fmla="*/ 4766280 w 16935644"/>
              <a:gd name="connsiteY2211" fmla="*/ 2856940 h 5516841"/>
              <a:gd name="connsiteX2212" fmla="*/ 4710604 w 16935644"/>
              <a:gd name="connsiteY2212" fmla="*/ 2888627 h 5516841"/>
              <a:gd name="connsiteX2213" fmla="*/ 4713740 w 16935644"/>
              <a:gd name="connsiteY2213" fmla="*/ 2896548 h 5516841"/>
              <a:gd name="connsiteX2214" fmla="*/ 4830583 w 16935644"/>
              <a:gd name="connsiteY2214" fmla="*/ 2869206 h 5516841"/>
              <a:gd name="connsiteX2215" fmla="*/ 4888613 w 16935644"/>
              <a:gd name="connsiteY2215" fmla="*/ 2916480 h 5516841"/>
              <a:gd name="connsiteX2216" fmla="*/ 4907433 w 16935644"/>
              <a:gd name="connsiteY2216" fmla="*/ 2896548 h 5516841"/>
              <a:gd name="connsiteX2217" fmla="*/ 4865872 w 16935644"/>
              <a:gd name="connsiteY2217" fmla="*/ 2869206 h 5516841"/>
              <a:gd name="connsiteX2218" fmla="*/ 4945859 w 16935644"/>
              <a:gd name="connsiteY2218" fmla="*/ 2858217 h 5516841"/>
              <a:gd name="connsiteX2219" fmla="*/ 4977226 w 16935644"/>
              <a:gd name="connsiteY2219" fmla="*/ 2828831 h 5516841"/>
              <a:gd name="connsiteX2220" fmla="*/ 4999183 w 16935644"/>
              <a:gd name="connsiteY2220" fmla="*/ 2861284 h 5516841"/>
              <a:gd name="connsiteX2221" fmla="*/ 4956053 w 16935644"/>
              <a:gd name="connsiteY2221" fmla="*/ 2862051 h 5516841"/>
              <a:gd name="connsiteX2222" fmla="*/ 4915275 w 16935644"/>
              <a:gd name="connsiteY2222" fmla="*/ 2869206 h 5516841"/>
              <a:gd name="connsiteX2223" fmla="*/ 4923901 w 16935644"/>
              <a:gd name="connsiteY2223" fmla="*/ 2896548 h 5516841"/>
              <a:gd name="connsiteX2224" fmla="*/ 4982715 w 16935644"/>
              <a:gd name="connsiteY2224" fmla="*/ 2887093 h 5516841"/>
              <a:gd name="connsiteX2225" fmla="*/ 4962327 w 16935644"/>
              <a:gd name="connsiteY2225" fmla="*/ 2918780 h 5516841"/>
              <a:gd name="connsiteX2226" fmla="*/ 4976443 w 16935644"/>
              <a:gd name="connsiteY2226" fmla="*/ 2933601 h 5516841"/>
              <a:gd name="connsiteX2227" fmla="*/ 5005457 w 16935644"/>
              <a:gd name="connsiteY2227" fmla="*/ 2881983 h 5516841"/>
              <a:gd name="connsiteX2228" fmla="*/ 5000751 w 16935644"/>
              <a:gd name="connsiteY2228" fmla="*/ 2879683 h 5516841"/>
              <a:gd name="connsiteX2229" fmla="*/ 5085444 w 16935644"/>
              <a:gd name="connsiteY2229" fmla="*/ 2859751 h 5516841"/>
              <a:gd name="connsiteX2230" fmla="*/ 5050155 w 16935644"/>
              <a:gd name="connsiteY2230" fmla="*/ 2884793 h 5516841"/>
              <a:gd name="connsiteX2231" fmla="*/ 5062703 w 16935644"/>
              <a:gd name="connsiteY2231" fmla="*/ 2888627 h 5516841"/>
              <a:gd name="connsiteX2232" fmla="*/ 5028983 w 16935644"/>
              <a:gd name="connsiteY2232" fmla="*/ 2906259 h 5516841"/>
              <a:gd name="connsiteX2233" fmla="*/ 5000751 w 16935644"/>
              <a:gd name="connsiteY2233" fmla="*/ 2962477 h 5516841"/>
              <a:gd name="connsiteX2234" fmla="*/ 4909786 w 16935644"/>
              <a:gd name="connsiteY2234" fmla="*/ 2943823 h 5516841"/>
              <a:gd name="connsiteX2235" fmla="*/ 4821957 w 16935644"/>
              <a:gd name="connsiteY2235" fmla="*/ 2955833 h 5516841"/>
              <a:gd name="connsiteX2236" fmla="*/ 4763927 w 16935644"/>
              <a:gd name="connsiteY2236" fmla="*/ 2982409 h 5516841"/>
              <a:gd name="connsiteX2237" fmla="*/ 4812547 w 16935644"/>
              <a:gd name="connsiteY2237" fmla="*/ 2992631 h 5516841"/>
              <a:gd name="connsiteX2238" fmla="*/ 4801569 w 16935644"/>
              <a:gd name="connsiteY2238" fmla="*/ 3004641 h 5516841"/>
              <a:gd name="connsiteX2239" fmla="*/ 4824311 w 16935644"/>
              <a:gd name="connsiteY2239" fmla="*/ 3022018 h 5516841"/>
              <a:gd name="connsiteX2240" fmla="*/ 4842347 w 16935644"/>
              <a:gd name="connsiteY2240" fmla="*/ 3049360 h 5516841"/>
              <a:gd name="connsiteX2241" fmla="*/ 4886261 w 16935644"/>
              <a:gd name="connsiteY2241" fmla="*/ 3029684 h 5516841"/>
              <a:gd name="connsiteX2242" fmla="*/ 4865872 w 16935644"/>
              <a:gd name="connsiteY2242" fmla="*/ 3012563 h 5516841"/>
              <a:gd name="connsiteX2243" fmla="*/ 4880771 w 16935644"/>
              <a:gd name="connsiteY2243" fmla="*/ 2975510 h 5516841"/>
              <a:gd name="connsiteX2244" fmla="*/ 4932527 w 16935644"/>
              <a:gd name="connsiteY2244" fmla="*/ 3012563 h 5516841"/>
              <a:gd name="connsiteX2245" fmla="*/ 4982715 w 16935644"/>
              <a:gd name="connsiteY2245" fmla="*/ 3002086 h 5516841"/>
              <a:gd name="connsiteX2246" fmla="*/ 4967816 w 16935644"/>
              <a:gd name="connsiteY2246" fmla="*/ 3012563 h 5516841"/>
              <a:gd name="connsiteX2247" fmla="*/ 4965463 w 16935644"/>
              <a:gd name="connsiteY2247" fmla="*/ 3014863 h 5516841"/>
              <a:gd name="connsiteX2248" fmla="*/ 5014867 w 16935644"/>
              <a:gd name="connsiteY2248" fmla="*/ 3012563 h 5516841"/>
              <a:gd name="connsiteX2249" fmla="*/ 4982715 w 16935644"/>
              <a:gd name="connsiteY2249" fmla="*/ 2985220 h 5516841"/>
              <a:gd name="connsiteX2250" fmla="*/ 5158373 w 16935644"/>
              <a:gd name="connsiteY2250" fmla="*/ 2995442 h 5516841"/>
              <a:gd name="connsiteX2251" fmla="*/ 5193661 w 16935644"/>
              <a:gd name="connsiteY2251" fmla="*/ 2962477 h 5516841"/>
              <a:gd name="connsiteX2252" fmla="*/ 5207777 w 16935644"/>
              <a:gd name="connsiteY2252" fmla="*/ 2960944 h 5516841"/>
              <a:gd name="connsiteX2253" fmla="*/ 5328541 w 16935644"/>
              <a:gd name="connsiteY2253" fmla="*/ 2995442 h 5516841"/>
              <a:gd name="connsiteX2254" fmla="*/ 5252475 w 16935644"/>
              <a:gd name="connsiteY2254" fmla="*/ 2995442 h 5516841"/>
              <a:gd name="connsiteX2255" fmla="*/ 5268943 w 16935644"/>
              <a:gd name="connsiteY2255" fmla="*/ 3031984 h 5516841"/>
              <a:gd name="connsiteX2256" fmla="*/ 5210913 w 16935644"/>
              <a:gd name="connsiteY2256" fmla="*/ 3041438 h 5516841"/>
              <a:gd name="connsiteX2257" fmla="*/ 5225813 w 16935644"/>
              <a:gd name="connsiteY2257" fmla="*/ 3061371 h 5516841"/>
              <a:gd name="connsiteX2258" fmla="*/ 5225813 w 16935644"/>
              <a:gd name="connsiteY2258" fmla="*/ 3071592 h 5516841"/>
              <a:gd name="connsiteX2259" fmla="*/ 5225813 w 16935644"/>
              <a:gd name="connsiteY2259" fmla="*/ 3091524 h 5516841"/>
              <a:gd name="connsiteX2260" fmla="*/ 5166999 w 16935644"/>
              <a:gd name="connsiteY2260" fmla="*/ 3031984 h 5516841"/>
              <a:gd name="connsiteX2261" fmla="*/ 5225813 w 16935644"/>
              <a:gd name="connsiteY2261" fmla="*/ 3004641 h 5516841"/>
              <a:gd name="connsiteX2262" fmla="*/ 5196014 w 16935644"/>
              <a:gd name="connsiteY2262" fmla="*/ 2982409 h 5516841"/>
              <a:gd name="connsiteX2263" fmla="*/ 5085444 w 16935644"/>
              <a:gd name="connsiteY2263" fmla="*/ 2985220 h 5516841"/>
              <a:gd name="connsiteX2264" fmla="*/ 4974089 w 16935644"/>
              <a:gd name="connsiteY2264" fmla="*/ 3041438 h 5516841"/>
              <a:gd name="connsiteX2265" fmla="*/ 5000751 w 16935644"/>
              <a:gd name="connsiteY2265" fmla="*/ 3081303 h 5516841"/>
              <a:gd name="connsiteX2266" fmla="*/ 5009378 w 16935644"/>
              <a:gd name="connsiteY2266" fmla="*/ 3068781 h 5516841"/>
              <a:gd name="connsiteX2267" fmla="*/ 5026631 w 16935644"/>
              <a:gd name="connsiteY2267" fmla="*/ 3051915 h 5516841"/>
              <a:gd name="connsiteX2268" fmla="*/ 5032119 w 16935644"/>
              <a:gd name="connsiteY2268" fmla="*/ 3022018 h 5516841"/>
              <a:gd name="connsiteX2269" fmla="*/ 5108969 w 16935644"/>
              <a:gd name="connsiteY2269" fmla="*/ 3022018 h 5516841"/>
              <a:gd name="connsiteX2270" fmla="*/ 5105049 w 16935644"/>
              <a:gd name="connsiteY2270" fmla="*/ 3039139 h 5516841"/>
              <a:gd name="connsiteX2271" fmla="*/ 5184251 w 16935644"/>
              <a:gd name="connsiteY2271" fmla="*/ 3061371 h 5516841"/>
              <a:gd name="connsiteX2272" fmla="*/ 5169351 w 16935644"/>
              <a:gd name="connsiteY2272" fmla="*/ 3083603 h 5516841"/>
              <a:gd name="connsiteX2273" fmla="*/ 5252475 w 16935644"/>
              <a:gd name="connsiteY2273" fmla="*/ 3100724 h 5516841"/>
              <a:gd name="connsiteX2274" fmla="*/ 5250123 w 16935644"/>
              <a:gd name="connsiteY2274" fmla="*/ 3105068 h 5516841"/>
              <a:gd name="connsiteX2275" fmla="*/ 5291685 w 16935644"/>
              <a:gd name="connsiteY2275" fmla="*/ 3104301 h 5516841"/>
              <a:gd name="connsiteX2276" fmla="*/ 5274433 w 16935644"/>
              <a:gd name="connsiteY2276" fmla="*/ 3094591 h 5516841"/>
              <a:gd name="connsiteX2277" fmla="*/ 5351283 w 16935644"/>
              <a:gd name="connsiteY2277" fmla="*/ 3084369 h 5516841"/>
              <a:gd name="connsiteX2278" fmla="*/ 5368535 w 16935644"/>
              <a:gd name="connsiteY2278" fmla="*/ 3072359 h 5516841"/>
              <a:gd name="connsiteX2279" fmla="*/ 5354419 w 16935644"/>
              <a:gd name="connsiteY2279" fmla="*/ 3051915 h 5516841"/>
              <a:gd name="connsiteX2280" fmla="*/ 5374809 w 16935644"/>
              <a:gd name="connsiteY2280" fmla="*/ 3028917 h 5516841"/>
              <a:gd name="connsiteX2281" fmla="*/ 5375593 w 16935644"/>
              <a:gd name="connsiteY2281" fmla="*/ 3028917 h 5516841"/>
              <a:gd name="connsiteX2282" fmla="*/ 5377945 w 16935644"/>
              <a:gd name="connsiteY2282" fmla="*/ 3025340 h 5516841"/>
              <a:gd name="connsiteX2283" fmla="*/ 5381866 w 16935644"/>
              <a:gd name="connsiteY2283" fmla="*/ 3025340 h 5516841"/>
              <a:gd name="connsiteX2284" fmla="*/ 5391276 w 16935644"/>
              <a:gd name="connsiteY2284" fmla="*/ 3020740 h 5516841"/>
              <a:gd name="connsiteX2285" fmla="*/ 5377945 w 16935644"/>
              <a:gd name="connsiteY2285" fmla="*/ 3025340 h 5516841"/>
              <a:gd name="connsiteX2286" fmla="*/ 5345793 w 16935644"/>
              <a:gd name="connsiteY2286" fmla="*/ 3035561 h 5516841"/>
              <a:gd name="connsiteX2287" fmla="*/ 5403039 w 16935644"/>
              <a:gd name="connsiteY2287" fmla="*/ 3002086 h 5516841"/>
              <a:gd name="connsiteX2288" fmla="*/ 5410881 w 16935644"/>
              <a:gd name="connsiteY2288" fmla="*/ 2974743 h 5516841"/>
              <a:gd name="connsiteX2289" fmla="*/ 5428133 w 16935644"/>
              <a:gd name="connsiteY2289" fmla="*/ 3003108 h 5516841"/>
              <a:gd name="connsiteX2290" fmla="*/ 5493221 w 16935644"/>
              <a:gd name="connsiteY2290" fmla="*/ 3001319 h 5516841"/>
              <a:gd name="connsiteX2291" fmla="*/ 5482241 w 16935644"/>
              <a:gd name="connsiteY2291" fmla="*/ 2970399 h 5516841"/>
              <a:gd name="connsiteX2292" fmla="*/ 5410881 w 16935644"/>
              <a:gd name="connsiteY2292" fmla="*/ 2974743 h 5516841"/>
              <a:gd name="connsiteX2293" fmla="*/ 5377945 w 16935644"/>
              <a:gd name="connsiteY2293" fmla="*/ 2968866 h 5516841"/>
              <a:gd name="connsiteX2294" fmla="*/ 5472047 w 16935644"/>
              <a:gd name="connsiteY2294" fmla="*/ 2948934 h 5516841"/>
              <a:gd name="connsiteX2295" fmla="*/ 5414802 w 16935644"/>
              <a:gd name="connsiteY2295" fmla="*/ 2943823 h 5516841"/>
              <a:gd name="connsiteX2296" fmla="*/ 5305016 w 16935644"/>
              <a:gd name="connsiteY2296" fmla="*/ 2913669 h 5516841"/>
              <a:gd name="connsiteX2297" fmla="*/ 5310505 w 16935644"/>
              <a:gd name="connsiteY2297" fmla="*/ 2908558 h 5516841"/>
              <a:gd name="connsiteX2298" fmla="*/ 5294821 w 16935644"/>
              <a:gd name="connsiteY2298" fmla="*/ 2903448 h 5516841"/>
              <a:gd name="connsiteX2299" fmla="*/ 5265807 w 16935644"/>
              <a:gd name="connsiteY2299" fmla="*/ 2935901 h 5516841"/>
              <a:gd name="connsiteX2300" fmla="*/ 5257181 w 16935644"/>
              <a:gd name="connsiteY2300" fmla="*/ 2900892 h 5516841"/>
              <a:gd name="connsiteX2301" fmla="*/ 5323836 w 16935644"/>
              <a:gd name="connsiteY2301" fmla="*/ 2895015 h 5516841"/>
              <a:gd name="connsiteX2302" fmla="*/ 5341089 w 16935644"/>
              <a:gd name="connsiteY2302" fmla="*/ 2890671 h 5516841"/>
              <a:gd name="connsiteX2303" fmla="*/ 5274433 w 16935644"/>
              <a:gd name="connsiteY2303" fmla="*/ 2876105 h 5516841"/>
              <a:gd name="connsiteX2304" fmla="*/ 5265807 w 16935644"/>
              <a:gd name="connsiteY2304" fmla="*/ 2845952 h 5516841"/>
              <a:gd name="connsiteX2305" fmla="*/ 5206993 w 16935644"/>
              <a:gd name="connsiteY2305" fmla="*/ 2843396 h 5516841"/>
              <a:gd name="connsiteX2306" fmla="*/ 5206993 w 16935644"/>
              <a:gd name="connsiteY2306" fmla="*/ 2815287 h 5516841"/>
              <a:gd name="connsiteX2307" fmla="*/ 5259533 w 16935644"/>
              <a:gd name="connsiteY2307" fmla="*/ 2825253 h 5516841"/>
              <a:gd name="connsiteX2308" fmla="*/ 5257181 w 16935644"/>
              <a:gd name="connsiteY2308" fmla="*/ 2795355 h 5516841"/>
              <a:gd name="connsiteX2309" fmla="*/ 5304231 w 16935644"/>
              <a:gd name="connsiteY2309" fmla="*/ 2791011 h 5516841"/>
              <a:gd name="connsiteX2310" fmla="*/ 5335599 w 16935644"/>
              <a:gd name="connsiteY2310" fmla="*/ 2773890 h 5516841"/>
              <a:gd name="connsiteX2311" fmla="*/ 5400687 w 16935644"/>
              <a:gd name="connsiteY2311" fmla="*/ 2775678 h 5516841"/>
              <a:gd name="connsiteX2312" fmla="*/ 5405391 w 16935644"/>
              <a:gd name="connsiteY2312" fmla="*/ 2788711 h 5516841"/>
              <a:gd name="connsiteX2313" fmla="*/ 5422643 w 16935644"/>
              <a:gd name="connsiteY2313" fmla="*/ 2784367 h 5516841"/>
              <a:gd name="connsiteX2314" fmla="*/ 5424212 w 16935644"/>
              <a:gd name="connsiteY2314" fmla="*/ 2773123 h 5516841"/>
              <a:gd name="connsiteX2315" fmla="*/ 5435191 w 16935644"/>
              <a:gd name="connsiteY2315" fmla="*/ 2782322 h 5516841"/>
              <a:gd name="connsiteX2316" fmla="*/ 5481457 w 16935644"/>
              <a:gd name="connsiteY2316" fmla="*/ 2776445 h 5516841"/>
              <a:gd name="connsiteX2317" fmla="*/ 5483810 w 16935644"/>
              <a:gd name="connsiteY2317" fmla="*/ 2776445 h 5516841"/>
              <a:gd name="connsiteX2318" fmla="*/ 5483026 w 16935644"/>
              <a:gd name="connsiteY2318" fmla="*/ 2765968 h 5516841"/>
              <a:gd name="connsiteX2319" fmla="*/ 5563797 w 16935644"/>
              <a:gd name="connsiteY2319" fmla="*/ 2788711 h 5516841"/>
              <a:gd name="connsiteX2320" fmla="*/ 5570072 w 16935644"/>
              <a:gd name="connsiteY2320" fmla="*/ 2780023 h 5516841"/>
              <a:gd name="connsiteX2321" fmla="*/ 5572423 w 16935644"/>
              <a:gd name="connsiteY2321" fmla="*/ 2791011 h 5516841"/>
              <a:gd name="connsiteX2322" fmla="*/ 5584970 w 16935644"/>
              <a:gd name="connsiteY2322" fmla="*/ 2791777 h 5516841"/>
              <a:gd name="connsiteX2323" fmla="*/ 5595949 w 16935644"/>
              <a:gd name="connsiteY2323" fmla="*/ 2759324 h 5516841"/>
              <a:gd name="connsiteX2324" fmla="*/ 5533214 w 16935644"/>
              <a:gd name="connsiteY2324" fmla="*/ 2753447 h 5516841"/>
              <a:gd name="connsiteX2325" fmla="*/ 5513609 w 16935644"/>
              <a:gd name="connsiteY2325" fmla="*/ 2708472 h 5516841"/>
              <a:gd name="connsiteX2326" fmla="*/ 5401471 w 16935644"/>
              <a:gd name="connsiteY2326" fmla="*/ 2720738 h 5516841"/>
              <a:gd name="connsiteX2327" fmla="*/ 5561445 w 16935644"/>
              <a:gd name="connsiteY2327" fmla="*/ 2686240 h 5516841"/>
              <a:gd name="connsiteX2328" fmla="*/ 5537135 w 16935644"/>
              <a:gd name="connsiteY2328" fmla="*/ 2676018 h 5516841"/>
              <a:gd name="connsiteX2329" fmla="*/ 5510473 w 16935644"/>
              <a:gd name="connsiteY2329" fmla="*/ 2670908 h 5516841"/>
              <a:gd name="connsiteX2330" fmla="*/ 1927528 w 16935644"/>
              <a:gd name="connsiteY2330" fmla="*/ 2662475 h 5516841"/>
              <a:gd name="connsiteX2331" fmla="*/ 1911060 w 16935644"/>
              <a:gd name="connsiteY2331" fmla="*/ 2670908 h 5516841"/>
              <a:gd name="connsiteX2332" fmla="*/ 1906355 w 16935644"/>
              <a:gd name="connsiteY2332" fmla="*/ 2688284 h 5516841"/>
              <a:gd name="connsiteX2333" fmla="*/ 1882045 w 16935644"/>
              <a:gd name="connsiteY2333" fmla="*/ 2664775 h 5516841"/>
              <a:gd name="connsiteX2334" fmla="*/ 1927528 w 16935644"/>
              <a:gd name="connsiteY2334" fmla="*/ 2662475 h 5516841"/>
              <a:gd name="connsiteX2335" fmla="*/ 16493777 w 16935644"/>
              <a:gd name="connsiteY2335" fmla="*/ 2655320 h 5516841"/>
              <a:gd name="connsiteX2336" fmla="*/ 16489855 w 16935644"/>
              <a:gd name="connsiteY2336" fmla="*/ 2696717 h 5516841"/>
              <a:gd name="connsiteX2337" fmla="*/ 16373797 w 16935644"/>
              <a:gd name="connsiteY2337" fmla="*/ 2671930 h 5516841"/>
              <a:gd name="connsiteX2338" fmla="*/ 16387911 w 16935644"/>
              <a:gd name="connsiteY2338" fmla="*/ 2664775 h 5516841"/>
              <a:gd name="connsiteX2339" fmla="*/ 16493777 w 16935644"/>
              <a:gd name="connsiteY2339" fmla="*/ 2655320 h 5516841"/>
              <a:gd name="connsiteX2340" fmla="*/ 5702598 w 16935644"/>
              <a:gd name="connsiteY2340" fmla="*/ 2638199 h 5516841"/>
              <a:gd name="connsiteX2341" fmla="*/ 5631237 w 16935644"/>
              <a:gd name="connsiteY2341" fmla="*/ 2649442 h 5516841"/>
              <a:gd name="connsiteX2342" fmla="*/ 5632805 w 16935644"/>
              <a:gd name="connsiteY2342" fmla="*/ 2658897 h 5516841"/>
              <a:gd name="connsiteX2343" fmla="*/ 5622611 w 16935644"/>
              <a:gd name="connsiteY2343" fmla="*/ 2652253 h 5516841"/>
              <a:gd name="connsiteX2344" fmla="*/ 5577128 w 16935644"/>
              <a:gd name="connsiteY2344" fmla="*/ 2669119 h 5516841"/>
              <a:gd name="connsiteX2345" fmla="*/ 5582617 w 16935644"/>
              <a:gd name="connsiteY2345" fmla="*/ 2669119 h 5516841"/>
              <a:gd name="connsiteX2346" fmla="*/ 5623395 w 16935644"/>
              <a:gd name="connsiteY2346" fmla="*/ 2687007 h 5516841"/>
              <a:gd name="connsiteX2347" fmla="*/ 5594381 w 16935644"/>
              <a:gd name="connsiteY2347" fmla="*/ 2690584 h 5516841"/>
              <a:gd name="connsiteX2348" fmla="*/ 5590459 w 16935644"/>
              <a:gd name="connsiteY2348" fmla="*/ 2694162 h 5516841"/>
              <a:gd name="connsiteX2349" fmla="*/ 5614769 w 16935644"/>
              <a:gd name="connsiteY2349" fmla="*/ 2708472 h 5516841"/>
              <a:gd name="connsiteX2350" fmla="*/ 5731613 w 16935644"/>
              <a:gd name="connsiteY2350" fmla="*/ 2661708 h 5516841"/>
              <a:gd name="connsiteX2351" fmla="*/ 5702598 w 16935644"/>
              <a:gd name="connsiteY2351" fmla="*/ 2638199 h 5516841"/>
              <a:gd name="connsiteX2352" fmla="*/ 16140893 w 16935644"/>
              <a:gd name="connsiteY2352" fmla="*/ 2633855 h 5516841"/>
              <a:gd name="connsiteX2353" fmla="*/ 16159713 w 16935644"/>
              <a:gd name="connsiteY2353" fmla="*/ 2635899 h 5516841"/>
              <a:gd name="connsiteX2354" fmla="*/ 16159713 w 16935644"/>
              <a:gd name="connsiteY2354" fmla="*/ 2658897 h 5516841"/>
              <a:gd name="connsiteX2355" fmla="*/ 16132267 w 16935644"/>
              <a:gd name="connsiteY2355" fmla="*/ 2646120 h 5516841"/>
              <a:gd name="connsiteX2356" fmla="*/ 16140893 w 16935644"/>
              <a:gd name="connsiteY2356" fmla="*/ 2633855 h 5516841"/>
              <a:gd name="connsiteX2357" fmla="*/ 16365953 w 16935644"/>
              <a:gd name="connsiteY2357" fmla="*/ 2627977 h 5516841"/>
              <a:gd name="connsiteX2358" fmla="*/ 16332233 w 16935644"/>
              <a:gd name="connsiteY2358" fmla="*/ 2637432 h 5516841"/>
              <a:gd name="connsiteX2359" fmla="*/ 16365953 w 16935644"/>
              <a:gd name="connsiteY2359" fmla="*/ 2627977 h 5516841"/>
              <a:gd name="connsiteX2360" fmla="*/ 16812549 w 16935644"/>
              <a:gd name="connsiteY2360" fmla="*/ 2618362 h 5516841"/>
              <a:gd name="connsiteX2361" fmla="*/ 16821565 w 16935644"/>
              <a:gd name="connsiteY2361" fmla="*/ 2625677 h 5516841"/>
              <a:gd name="connsiteX2362" fmla="*/ 16790197 w 16935644"/>
              <a:gd name="connsiteY2362" fmla="*/ 2644332 h 5516841"/>
              <a:gd name="connsiteX2363" fmla="*/ 16801177 w 16935644"/>
              <a:gd name="connsiteY2363" fmla="*/ 2618522 h 5516841"/>
              <a:gd name="connsiteX2364" fmla="*/ 16812549 w 16935644"/>
              <a:gd name="connsiteY2364" fmla="*/ 2618362 h 5516841"/>
              <a:gd name="connsiteX2365" fmla="*/ 20389 w 16935644"/>
              <a:gd name="connsiteY2365" fmla="*/ 2589391 h 5516841"/>
              <a:gd name="connsiteX2366" fmla="*/ 43130 w 16935644"/>
              <a:gd name="connsiteY2366" fmla="*/ 2595524 h 5516841"/>
              <a:gd name="connsiteX2367" fmla="*/ 0 w 16935644"/>
              <a:gd name="connsiteY2367" fmla="*/ 2615200 h 5516841"/>
              <a:gd name="connsiteX2368" fmla="*/ 0 w 16935644"/>
              <a:gd name="connsiteY2368" fmla="*/ 2590669 h 5516841"/>
              <a:gd name="connsiteX2369" fmla="*/ 20389 w 16935644"/>
              <a:gd name="connsiteY2369" fmla="*/ 2589391 h 5516841"/>
              <a:gd name="connsiteX2370" fmla="*/ 142722 w 16935644"/>
              <a:gd name="connsiteY2370" fmla="*/ 2581980 h 5516841"/>
              <a:gd name="connsiteX2371" fmla="*/ 158405 w 16935644"/>
              <a:gd name="connsiteY2371" fmla="*/ 2582747 h 5516841"/>
              <a:gd name="connsiteX2372" fmla="*/ 117628 w 16935644"/>
              <a:gd name="connsiteY2372" fmla="*/ 2611623 h 5516841"/>
              <a:gd name="connsiteX2373" fmla="*/ 123901 w 16935644"/>
              <a:gd name="connsiteY2373" fmla="*/ 2643309 h 5516841"/>
              <a:gd name="connsiteX2374" fmla="*/ 109786 w 16935644"/>
              <a:gd name="connsiteY2374" fmla="*/ 2593735 h 5516841"/>
              <a:gd name="connsiteX2375" fmla="*/ 142722 w 16935644"/>
              <a:gd name="connsiteY2375" fmla="*/ 2581980 h 5516841"/>
              <a:gd name="connsiteX2376" fmla="*/ 2264728 w 16935644"/>
              <a:gd name="connsiteY2376" fmla="*/ 2579936 h 5516841"/>
              <a:gd name="connsiteX2377" fmla="*/ 2294527 w 16935644"/>
              <a:gd name="connsiteY2377" fmla="*/ 2582747 h 5516841"/>
              <a:gd name="connsiteX2378" fmla="*/ 2249045 w 16935644"/>
              <a:gd name="connsiteY2378" fmla="*/ 2582747 h 5516841"/>
              <a:gd name="connsiteX2379" fmla="*/ 2264728 w 16935644"/>
              <a:gd name="connsiteY2379" fmla="*/ 2579936 h 5516841"/>
              <a:gd name="connsiteX2380" fmla="*/ 2072603 w 16935644"/>
              <a:gd name="connsiteY2380" fmla="*/ 2537005 h 5516841"/>
              <a:gd name="connsiteX2381" fmla="*/ 2064761 w 16935644"/>
              <a:gd name="connsiteY2381" fmla="*/ 2591946 h 5516841"/>
              <a:gd name="connsiteX2382" fmla="*/ 2100833 w 16935644"/>
              <a:gd name="connsiteY2382" fmla="*/ 2596290 h 5516841"/>
              <a:gd name="connsiteX2383" fmla="*/ 2007515 w 16935644"/>
              <a:gd name="connsiteY2383" fmla="*/ 2622866 h 5516841"/>
              <a:gd name="connsiteX2384" fmla="*/ 1998889 w 16935644"/>
              <a:gd name="connsiteY2384" fmla="*/ 2605745 h 5516841"/>
              <a:gd name="connsiteX2385" fmla="*/ 2011436 w 16935644"/>
              <a:gd name="connsiteY2385" fmla="*/ 2591946 h 5516841"/>
              <a:gd name="connsiteX2386" fmla="*/ 2000457 w 16935644"/>
              <a:gd name="connsiteY2386" fmla="*/ 2585813 h 5516841"/>
              <a:gd name="connsiteX2387" fmla="*/ 2072603 w 16935644"/>
              <a:gd name="connsiteY2387" fmla="*/ 2537005 h 5516841"/>
              <a:gd name="connsiteX2388" fmla="*/ 999053 w 16935644"/>
              <a:gd name="connsiteY2388" fmla="*/ 2514774 h 5516841"/>
              <a:gd name="connsiteX2389" fmla="*/ 1030420 w 16935644"/>
              <a:gd name="connsiteY2389" fmla="*/ 2525251 h 5516841"/>
              <a:gd name="connsiteX2390" fmla="*/ 1030420 w 16935644"/>
              <a:gd name="connsiteY2390" fmla="*/ 2567159 h 5516841"/>
              <a:gd name="connsiteX2391" fmla="*/ 975528 w 16935644"/>
              <a:gd name="connsiteY2391" fmla="*/ 2535472 h 5516841"/>
              <a:gd name="connsiteX2392" fmla="*/ 999053 w 16935644"/>
              <a:gd name="connsiteY2392" fmla="*/ 2514774 h 5516841"/>
              <a:gd name="connsiteX2393" fmla="*/ 1140990 w 16935644"/>
              <a:gd name="connsiteY2393" fmla="*/ 2514007 h 5516841"/>
              <a:gd name="connsiteX2394" fmla="*/ 1169221 w 16935644"/>
              <a:gd name="connsiteY2394" fmla="*/ 2519118 h 5516841"/>
              <a:gd name="connsiteX2395" fmla="*/ 1159026 w 16935644"/>
              <a:gd name="connsiteY2395" fmla="*/ 2559237 h 5516841"/>
              <a:gd name="connsiteX2396" fmla="*/ 1120601 w 16935644"/>
              <a:gd name="connsiteY2396" fmla="*/ 2529595 h 5516841"/>
              <a:gd name="connsiteX2397" fmla="*/ 1140990 w 16935644"/>
              <a:gd name="connsiteY2397" fmla="*/ 2514007 h 5516841"/>
              <a:gd name="connsiteX2398" fmla="*/ 1563666 w 16935644"/>
              <a:gd name="connsiteY2398" fmla="*/ 2508130 h 5516841"/>
              <a:gd name="connsiteX2399" fmla="*/ 1579350 w 16935644"/>
              <a:gd name="connsiteY2399" fmla="*/ 2517329 h 5516841"/>
              <a:gd name="connsiteX2400" fmla="*/ 1554256 w 16935644"/>
              <a:gd name="connsiteY2400" fmla="*/ 2517329 h 5516841"/>
              <a:gd name="connsiteX2401" fmla="*/ 1563666 w 16935644"/>
              <a:gd name="connsiteY2401" fmla="*/ 2508130 h 5516841"/>
              <a:gd name="connsiteX2402" fmla="*/ 1280575 w 16935644"/>
              <a:gd name="connsiteY2402" fmla="*/ 2508130 h 5516841"/>
              <a:gd name="connsiteX2403" fmla="*/ 1438197 w 16935644"/>
              <a:gd name="connsiteY2403" fmla="*/ 2529595 h 5516841"/>
              <a:gd name="connsiteX2404" fmla="*/ 1429570 w 16935644"/>
              <a:gd name="connsiteY2404" fmla="*/ 2547483 h 5516841"/>
              <a:gd name="connsiteX2405" fmla="*/ 1239797 w 16935644"/>
              <a:gd name="connsiteY2405" fmla="*/ 2526784 h 5516841"/>
              <a:gd name="connsiteX2406" fmla="*/ 1280575 w 16935644"/>
              <a:gd name="connsiteY2406" fmla="*/ 2508130 h 5516841"/>
              <a:gd name="connsiteX2407" fmla="*/ 16542397 w 16935644"/>
              <a:gd name="connsiteY2407" fmla="*/ 2505319 h 5516841"/>
              <a:gd name="connsiteX2408" fmla="*/ 16567489 w 16935644"/>
              <a:gd name="connsiteY2408" fmla="*/ 2506085 h 5516841"/>
              <a:gd name="connsiteX2409" fmla="*/ 16543181 w 16935644"/>
              <a:gd name="connsiteY2409" fmla="*/ 2531895 h 5516841"/>
              <a:gd name="connsiteX2410" fmla="*/ 16542397 w 16935644"/>
              <a:gd name="connsiteY2410" fmla="*/ 2505319 h 5516841"/>
              <a:gd name="connsiteX2411" fmla="*/ 1684432 w 16935644"/>
              <a:gd name="connsiteY2411" fmla="*/ 2474398 h 5516841"/>
              <a:gd name="connsiteX2412" fmla="*/ 1765202 w 16935644"/>
              <a:gd name="connsiteY2412" fmla="*/ 2481554 h 5516841"/>
              <a:gd name="connsiteX2413" fmla="*/ 1739324 w 16935644"/>
              <a:gd name="connsiteY2413" fmla="*/ 2537005 h 5516841"/>
              <a:gd name="connsiteX2414" fmla="*/ 1664826 w 16935644"/>
              <a:gd name="connsiteY2414" fmla="*/ 2489731 h 5516841"/>
              <a:gd name="connsiteX2415" fmla="*/ 1684432 w 16935644"/>
              <a:gd name="connsiteY2415" fmla="*/ 2474398 h 5516841"/>
              <a:gd name="connsiteX2416" fmla="*/ 1549551 w 16935644"/>
              <a:gd name="connsiteY2416" fmla="*/ 2470054 h 5516841"/>
              <a:gd name="connsiteX2417" fmla="*/ 1616207 w 16935644"/>
              <a:gd name="connsiteY2417" fmla="*/ 2470054 h 5516841"/>
              <a:gd name="connsiteX2418" fmla="*/ 1563666 w 16935644"/>
              <a:gd name="connsiteY2418" fmla="*/ 2508130 h 5516841"/>
              <a:gd name="connsiteX2419" fmla="*/ 1573076 w 16935644"/>
              <a:gd name="connsiteY2419" fmla="*/ 2498675 h 5516841"/>
              <a:gd name="connsiteX2420" fmla="*/ 1483679 w 16935644"/>
              <a:gd name="connsiteY2420" fmla="*/ 2488964 h 5516841"/>
              <a:gd name="connsiteX2421" fmla="*/ 1549551 w 16935644"/>
              <a:gd name="connsiteY2421" fmla="*/ 2470054 h 5516841"/>
              <a:gd name="connsiteX2422" fmla="*/ 16678845 w 16935644"/>
              <a:gd name="connsiteY2422" fmla="*/ 2461622 h 5516841"/>
              <a:gd name="connsiteX2423" fmla="*/ 16703153 w 16935644"/>
              <a:gd name="connsiteY2423" fmla="*/ 2477976 h 5516841"/>
              <a:gd name="connsiteX2424" fmla="*/ 16667081 w 16935644"/>
              <a:gd name="connsiteY2424" fmla="*/ 2462388 h 5516841"/>
              <a:gd name="connsiteX2425" fmla="*/ 16678845 w 16935644"/>
              <a:gd name="connsiteY2425" fmla="*/ 2461622 h 5516841"/>
              <a:gd name="connsiteX2426" fmla="*/ 16640419 w 16935644"/>
              <a:gd name="connsiteY2426" fmla="*/ 2460855 h 5516841"/>
              <a:gd name="connsiteX2427" fmla="*/ 16658455 w 16935644"/>
              <a:gd name="connsiteY2427" fmla="*/ 2465966 h 5516841"/>
              <a:gd name="connsiteX2428" fmla="*/ 16637281 w 16935644"/>
              <a:gd name="connsiteY2428" fmla="*/ 2488198 h 5516841"/>
              <a:gd name="connsiteX2429" fmla="*/ 16621599 w 16935644"/>
              <a:gd name="connsiteY2429" fmla="*/ 2469288 h 5516841"/>
              <a:gd name="connsiteX2430" fmla="*/ 16640419 w 16935644"/>
              <a:gd name="connsiteY2430" fmla="*/ 2460855 h 5516841"/>
              <a:gd name="connsiteX2431" fmla="*/ 363862 w 16935644"/>
              <a:gd name="connsiteY2431" fmla="*/ 2457277 h 5516841"/>
              <a:gd name="connsiteX2432" fmla="*/ 468944 w 16935644"/>
              <a:gd name="connsiteY2432" fmla="*/ 2475165 h 5516841"/>
              <a:gd name="connsiteX2433" fmla="*/ 341905 w 16935644"/>
              <a:gd name="connsiteY2433" fmla="*/ 2465966 h 5516841"/>
              <a:gd name="connsiteX2434" fmla="*/ 363862 w 16935644"/>
              <a:gd name="connsiteY2434" fmla="*/ 2457277 h 5516841"/>
              <a:gd name="connsiteX2435" fmla="*/ 16491425 w 16935644"/>
              <a:gd name="connsiteY2435" fmla="*/ 2443734 h 5516841"/>
              <a:gd name="connsiteX2436" fmla="*/ 16498481 w 16935644"/>
              <a:gd name="connsiteY2436" fmla="*/ 2446289 h 5516841"/>
              <a:gd name="connsiteX2437" fmla="*/ 16519653 w 16935644"/>
              <a:gd name="connsiteY2437" fmla="*/ 2449867 h 5516841"/>
              <a:gd name="connsiteX2438" fmla="*/ 16443589 w 16935644"/>
              <a:gd name="connsiteY2438" fmla="*/ 2537005 h 5516841"/>
              <a:gd name="connsiteX2439" fmla="*/ 16485933 w 16935644"/>
              <a:gd name="connsiteY2439" fmla="*/ 2452167 h 5516841"/>
              <a:gd name="connsiteX2440" fmla="*/ 16491425 w 16935644"/>
              <a:gd name="connsiteY2440" fmla="*/ 2443734 h 5516841"/>
              <a:gd name="connsiteX2441" fmla="*/ 307401 w 16935644"/>
              <a:gd name="connsiteY2441" fmla="*/ 2440156 h 5516841"/>
              <a:gd name="connsiteX2442" fmla="*/ 333279 w 16935644"/>
              <a:gd name="connsiteY2442" fmla="*/ 2452933 h 5516841"/>
              <a:gd name="connsiteX2443" fmla="*/ 307401 w 16935644"/>
              <a:gd name="connsiteY2443" fmla="*/ 2440156 h 5516841"/>
              <a:gd name="connsiteX2444" fmla="*/ 16825485 w 16935644"/>
              <a:gd name="connsiteY2444" fmla="*/ 2438623 h 5516841"/>
              <a:gd name="connsiteX2445" fmla="*/ 16848229 w 16935644"/>
              <a:gd name="connsiteY2445" fmla="*/ 2452933 h 5516841"/>
              <a:gd name="connsiteX2446" fmla="*/ 16815293 w 16935644"/>
              <a:gd name="connsiteY2446" fmla="*/ 2465966 h 5516841"/>
              <a:gd name="connsiteX2447" fmla="*/ 16825485 w 16935644"/>
              <a:gd name="connsiteY2447" fmla="*/ 2438623 h 5516841"/>
              <a:gd name="connsiteX2448" fmla="*/ 237608 w 16935644"/>
              <a:gd name="connsiteY2448" fmla="*/ 2438623 h 5516841"/>
              <a:gd name="connsiteX2449" fmla="*/ 287796 w 16935644"/>
              <a:gd name="connsiteY2449" fmla="*/ 2454978 h 5516841"/>
              <a:gd name="connsiteX2450" fmla="*/ 224277 w 16935644"/>
              <a:gd name="connsiteY2450" fmla="*/ 2446289 h 5516841"/>
              <a:gd name="connsiteX2451" fmla="*/ 237608 w 16935644"/>
              <a:gd name="connsiteY2451" fmla="*/ 2438623 h 5516841"/>
              <a:gd name="connsiteX2452" fmla="*/ 1551903 w 16935644"/>
              <a:gd name="connsiteY2452" fmla="*/ 2416136 h 5516841"/>
              <a:gd name="connsiteX2453" fmla="*/ 1573861 w 16935644"/>
              <a:gd name="connsiteY2453" fmla="*/ 2446289 h 5516841"/>
              <a:gd name="connsiteX2454" fmla="*/ 1558177 w 16935644"/>
              <a:gd name="connsiteY2454" fmla="*/ 2436579 h 5516841"/>
              <a:gd name="connsiteX2455" fmla="*/ 1520536 w 16935644"/>
              <a:gd name="connsiteY2455" fmla="*/ 2431468 h 5516841"/>
              <a:gd name="connsiteX2456" fmla="*/ 1551903 w 16935644"/>
              <a:gd name="connsiteY2456" fmla="*/ 2416136 h 5516841"/>
              <a:gd name="connsiteX2457" fmla="*/ 154485 w 16935644"/>
              <a:gd name="connsiteY2457" fmla="*/ 2414347 h 5516841"/>
              <a:gd name="connsiteX2458" fmla="*/ 188205 w 16935644"/>
              <a:gd name="connsiteY2458" fmla="*/ 2439390 h 5516841"/>
              <a:gd name="connsiteX2459" fmla="*/ 151348 w 16935644"/>
              <a:gd name="connsiteY2459" fmla="*/ 2436579 h 5516841"/>
              <a:gd name="connsiteX2460" fmla="*/ 154485 w 16935644"/>
              <a:gd name="connsiteY2460" fmla="*/ 2414347 h 5516841"/>
              <a:gd name="connsiteX2461" fmla="*/ 1998889 w 16935644"/>
              <a:gd name="connsiteY2461" fmla="*/ 2406936 h 5516841"/>
              <a:gd name="connsiteX2462" fmla="*/ 1962817 w 16935644"/>
              <a:gd name="connsiteY2462" fmla="*/ 2418691 h 5516841"/>
              <a:gd name="connsiteX2463" fmla="*/ 1998889 w 16935644"/>
              <a:gd name="connsiteY2463" fmla="*/ 2406936 h 5516841"/>
              <a:gd name="connsiteX2464" fmla="*/ 1268028 w 16935644"/>
              <a:gd name="connsiteY2464" fmla="*/ 2384193 h 5516841"/>
              <a:gd name="connsiteX2465" fmla="*/ 1384088 w 16935644"/>
              <a:gd name="connsiteY2465" fmla="*/ 2404125 h 5516841"/>
              <a:gd name="connsiteX2466" fmla="*/ 1392714 w 16935644"/>
              <a:gd name="connsiteY2466" fmla="*/ 2423035 h 5516841"/>
              <a:gd name="connsiteX2467" fmla="*/ 1344094 w 16935644"/>
              <a:gd name="connsiteY2467" fmla="*/ 2458811 h 5516841"/>
              <a:gd name="connsiteX2468" fmla="*/ 1475837 w 16935644"/>
              <a:gd name="connsiteY2468" fmla="*/ 2404125 h 5516841"/>
              <a:gd name="connsiteX2469" fmla="*/ 1450743 w 16935644"/>
              <a:gd name="connsiteY2469" fmla="*/ 2496886 h 5516841"/>
              <a:gd name="connsiteX2470" fmla="*/ 1401340 w 16935644"/>
              <a:gd name="connsiteY2470" fmla="*/ 2506085 h 5516841"/>
              <a:gd name="connsiteX2471" fmla="*/ 1268812 w 16935644"/>
              <a:gd name="connsiteY2471" fmla="*/ 2468521 h 5516841"/>
              <a:gd name="connsiteX2472" fmla="*/ 1344094 w 16935644"/>
              <a:gd name="connsiteY2472" fmla="*/ 2413580 h 5516841"/>
              <a:gd name="connsiteX2473" fmla="*/ 1318216 w 16935644"/>
              <a:gd name="connsiteY2473" fmla="*/ 2448589 h 5516841"/>
              <a:gd name="connsiteX2474" fmla="*/ 1294691 w 16935644"/>
              <a:gd name="connsiteY2474" fmla="*/ 2404125 h 5516841"/>
              <a:gd name="connsiteX2475" fmla="*/ 1167652 w 16935644"/>
              <a:gd name="connsiteY2475" fmla="*/ 2413580 h 5516841"/>
              <a:gd name="connsiteX2476" fmla="*/ 1085313 w 16935644"/>
              <a:gd name="connsiteY2476" fmla="*/ 2413580 h 5516841"/>
              <a:gd name="connsiteX2477" fmla="*/ 1156674 w 16935644"/>
              <a:gd name="connsiteY2477" fmla="*/ 2408470 h 5516841"/>
              <a:gd name="connsiteX2478" fmla="*/ 1260971 w 16935644"/>
              <a:gd name="connsiteY2478" fmla="*/ 2410769 h 5516841"/>
              <a:gd name="connsiteX2479" fmla="*/ 1268028 w 16935644"/>
              <a:gd name="connsiteY2479" fmla="*/ 2384193 h 5516841"/>
              <a:gd name="connsiteX2480" fmla="*/ 90181 w 16935644"/>
              <a:gd name="connsiteY2480" fmla="*/ 2315709 h 5516841"/>
              <a:gd name="connsiteX2481" fmla="*/ 116059 w 16935644"/>
              <a:gd name="connsiteY2481" fmla="*/ 2336152 h 5516841"/>
              <a:gd name="connsiteX2482" fmla="*/ 25094 w 16935644"/>
              <a:gd name="connsiteY2482" fmla="*/ 2366306 h 5516841"/>
              <a:gd name="connsiteX2483" fmla="*/ 25094 w 16935644"/>
              <a:gd name="connsiteY2483" fmla="*/ 2325931 h 5516841"/>
              <a:gd name="connsiteX2484" fmla="*/ 90181 w 16935644"/>
              <a:gd name="connsiteY2484" fmla="*/ 2315709 h 5516841"/>
              <a:gd name="connsiteX2485" fmla="*/ 1024146 w 16935644"/>
              <a:gd name="connsiteY2485" fmla="*/ 2294244 h 5516841"/>
              <a:gd name="connsiteX2486" fmla="*/ 1239797 w 16935644"/>
              <a:gd name="connsiteY2486" fmla="*/ 2304465 h 5516841"/>
              <a:gd name="connsiteX2487" fmla="*/ 1189610 w 16935644"/>
              <a:gd name="connsiteY2487" fmla="*/ 2313920 h 5516841"/>
              <a:gd name="connsiteX2488" fmla="*/ 1189610 w 16935644"/>
              <a:gd name="connsiteY2488" fmla="*/ 2351740 h 5516841"/>
              <a:gd name="connsiteX2489" fmla="*/ 1162947 w 16935644"/>
              <a:gd name="connsiteY2489" fmla="*/ 2361961 h 5516841"/>
              <a:gd name="connsiteX2490" fmla="*/ 1171573 w 16935644"/>
              <a:gd name="connsiteY2490" fmla="*/ 2323631 h 5516841"/>
              <a:gd name="connsiteX2491" fmla="*/ 952786 w 16935644"/>
              <a:gd name="connsiteY2491" fmla="*/ 2361961 h 5516841"/>
              <a:gd name="connsiteX2492" fmla="*/ 812416 w 16935644"/>
              <a:gd name="connsiteY2492" fmla="*/ 2342285 h 5516841"/>
              <a:gd name="connsiteX2493" fmla="*/ 1024146 w 16935644"/>
              <a:gd name="connsiteY2493" fmla="*/ 2294244 h 5516841"/>
              <a:gd name="connsiteX2494" fmla="*/ 272112 w 16935644"/>
              <a:gd name="connsiteY2494" fmla="*/ 2293477 h 5516841"/>
              <a:gd name="connsiteX2495" fmla="*/ 300343 w 16935644"/>
              <a:gd name="connsiteY2495" fmla="*/ 2361961 h 5516841"/>
              <a:gd name="connsiteX2496" fmla="*/ 264271 w 16935644"/>
              <a:gd name="connsiteY2496" fmla="*/ 2361961 h 5516841"/>
              <a:gd name="connsiteX2497" fmla="*/ 272112 w 16935644"/>
              <a:gd name="connsiteY2497" fmla="*/ 2293477 h 5516841"/>
              <a:gd name="connsiteX2498" fmla="*/ 250939 w 16935644"/>
              <a:gd name="connsiteY2498" fmla="*/ 2240070 h 5516841"/>
              <a:gd name="connsiteX2499" fmla="*/ 257213 w 16935644"/>
              <a:gd name="connsiteY2499" fmla="*/ 2269456 h 5516841"/>
              <a:gd name="connsiteX2500" fmla="*/ 351315 w 16935644"/>
              <a:gd name="connsiteY2500" fmla="*/ 2259235 h 5516841"/>
              <a:gd name="connsiteX2501" fmla="*/ 250939 w 16935644"/>
              <a:gd name="connsiteY2501" fmla="*/ 2240070 h 5516841"/>
              <a:gd name="connsiteX2502" fmla="*/ 379546 w 16935644"/>
              <a:gd name="connsiteY2502" fmla="*/ 2215282 h 5516841"/>
              <a:gd name="connsiteX2503" fmla="*/ 441497 w 16935644"/>
              <a:gd name="connsiteY2503" fmla="*/ 2246969 h 5516841"/>
              <a:gd name="connsiteX2504" fmla="*/ 315243 w 16935644"/>
              <a:gd name="connsiteY2504" fmla="*/ 2237770 h 5516841"/>
              <a:gd name="connsiteX2505" fmla="*/ 379546 w 16935644"/>
              <a:gd name="connsiteY2505" fmla="*/ 2215282 h 5516841"/>
              <a:gd name="connsiteX2506" fmla="*/ 1363699 w 16935644"/>
              <a:gd name="connsiteY2506" fmla="*/ 2213494 h 5516841"/>
              <a:gd name="connsiteX2507" fmla="*/ 1402908 w 16935644"/>
              <a:gd name="connsiteY2507" fmla="*/ 2249013 h 5516841"/>
              <a:gd name="connsiteX2508" fmla="*/ 1347231 w 16935644"/>
              <a:gd name="connsiteY2508" fmla="*/ 2285811 h 5516841"/>
              <a:gd name="connsiteX2509" fmla="*/ 1347231 w 16935644"/>
              <a:gd name="connsiteY2509" fmla="*/ 2266901 h 5516841"/>
              <a:gd name="connsiteX2510" fmla="*/ 1363699 w 16935644"/>
              <a:gd name="connsiteY2510" fmla="*/ 2213494 h 5516841"/>
              <a:gd name="connsiteX2511" fmla="*/ 1209998 w 16935644"/>
              <a:gd name="connsiteY2511" fmla="*/ 2165708 h 5516841"/>
              <a:gd name="connsiteX2512" fmla="*/ 1229603 w 16935644"/>
              <a:gd name="connsiteY2512" fmla="*/ 2171585 h 5516841"/>
              <a:gd name="connsiteX2513" fmla="*/ 1138637 w 16935644"/>
              <a:gd name="connsiteY2513" fmla="*/ 2181040 h 5516841"/>
              <a:gd name="connsiteX2514" fmla="*/ 1209998 w 16935644"/>
              <a:gd name="connsiteY2514" fmla="*/ 2165708 h 5516841"/>
              <a:gd name="connsiteX2515" fmla="*/ 1392714 w 16935644"/>
              <a:gd name="connsiteY2515" fmla="*/ 2125077 h 5516841"/>
              <a:gd name="connsiteX2516" fmla="*/ 1392714 w 16935644"/>
              <a:gd name="connsiteY2516" fmla="*/ 2154464 h 5516841"/>
              <a:gd name="connsiteX2517" fmla="*/ 1293122 w 16935644"/>
              <a:gd name="connsiteY2517" fmla="*/ 2154464 h 5516841"/>
              <a:gd name="connsiteX2518" fmla="*/ 1392714 w 16935644"/>
              <a:gd name="connsiteY2518" fmla="*/ 2125077 h 5516841"/>
              <a:gd name="connsiteX2519" fmla="*/ 508152 w 16935644"/>
              <a:gd name="connsiteY2519" fmla="*/ 2110767 h 5516841"/>
              <a:gd name="connsiteX2520" fmla="*/ 541872 w 16935644"/>
              <a:gd name="connsiteY2520" fmla="*/ 2125077 h 5516841"/>
              <a:gd name="connsiteX2521" fmla="*/ 496389 w 16935644"/>
              <a:gd name="connsiteY2521" fmla="*/ 2135299 h 5516841"/>
              <a:gd name="connsiteX2522" fmla="*/ 501879 w 16935644"/>
              <a:gd name="connsiteY2522" fmla="*/ 2111534 h 5516841"/>
              <a:gd name="connsiteX2523" fmla="*/ 508152 w 16935644"/>
              <a:gd name="connsiteY2523" fmla="*/ 2110767 h 5516841"/>
              <a:gd name="connsiteX2524" fmla="*/ 1055514 w 16935644"/>
              <a:gd name="connsiteY2524" fmla="*/ 2106934 h 5516841"/>
              <a:gd name="connsiteX2525" fmla="*/ 1072766 w 16935644"/>
              <a:gd name="connsiteY2525" fmla="*/ 2110000 h 5516841"/>
              <a:gd name="connsiteX2526" fmla="*/ 1118249 w 16935644"/>
              <a:gd name="connsiteY2526" fmla="*/ 2113067 h 5516841"/>
              <a:gd name="connsiteX2527" fmla="*/ 1049240 w 16935644"/>
              <a:gd name="connsiteY2527" fmla="*/ 2141687 h 5516841"/>
              <a:gd name="connsiteX2528" fmla="*/ 1039047 w 16935644"/>
              <a:gd name="connsiteY2528" fmla="*/ 2113067 h 5516841"/>
              <a:gd name="connsiteX2529" fmla="*/ 1055514 w 16935644"/>
              <a:gd name="connsiteY2529" fmla="*/ 2106934 h 5516841"/>
              <a:gd name="connsiteX2530" fmla="*/ 15821729 w 16935644"/>
              <a:gd name="connsiteY2530" fmla="*/ 2088280 h 5516841"/>
              <a:gd name="connsiteX2531" fmla="*/ 15778599 w 16935644"/>
              <a:gd name="connsiteY2531" fmla="*/ 2106423 h 5516841"/>
              <a:gd name="connsiteX2532" fmla="*/ 15821729 w 16935644"/>
              <a:gd name="connsiteY2532" fmla="*/ 2088280 h 5516841"/>
              <a:gd name="connsiteX2533" fmla="*/ 1300964 w 16935644"/>
              <a:gd name="connsiteY2533" fmla="*/ 2061704 h 5516841"/>
              <a:gd name="connsiteX2534" fmla="*/ 1356641 w 16935644"/>
              <a:gd name="connsiteY2534" fmla="*/ 2064259 h 5516841"/>
              <a:gd name="connsiteX2535" fmla="*/ 1257049 w 16935644"/>
              <a:gd name="connsiteY2535" fmla="*/ 2079847 h 5516841"/>
              <a:gd name="connsiteX2536" fmla="*/ 1300964 w 16935644"/>
              <a:gd name="connsiteY2536" fmla="*/ 2061704 h 5516841"/>
              <a:gd name="connsiteX2537" fmla="*/ 1195883 w 16935644"/>
              <a:gd name="connsiteY2537" fmla="*/ 2059915 h 5516841"/>
              <a:gd name="connsiteX2538" fmla="*/ 1247639 w 16935644"/>
              <a:gd name="connsiteY2538" fmla="*/ 2075503 h 5516841"/>
              <a:gd name="connsiteX2539" fmla="*/ 1193531 w 16935644"/>
              <a:gd name="connsiteY2539" fmla="*/ 2110767 h 5516841"/>
              <a:gd name="connsiteX2540" fmla="*/ 1184120 w 16935644"/>
              <a:gd name="connsiteY2540" fmla="*/ 2075503 h 5516841"/>
              <a:gd name="connsiteX2541" fmla="*/ 1195883 w 16935644"/>
              <a:gd name="connsiteY2541" fmla="*/ 2059915 h 5516841"/>
              <a:gd name="connsiteX2542" fmla="*/ 791243 w 16935644"/>
              <a:gd name="connsiteY2542" fmla="*/ 1988875 h 5516841"/>
              <a:gd name="connsiteX2543" fmla="*/ 752818 w 16935644"/>
              <a:gd name="connsiteY2543" fmla="*/ 2034105 h 5516841"/>
              <a:gd name="connsiteX2544" fmla="*/ 791243 w 16935644"/>
              <a:gd name="connsiteY2544" fmla="*/ 1988875 h 5516841"/>
              <a:gd name="connsiteX2545" fmla="*/ 1510341 w 16935644"/>
              <a:gd name="connsiteY2545" fmla="*/ 1978654 h 5516841"/>
              <a:gd name="connsiteX2546" fmla="*/ 1547198 w 16935644"/>
              <a:gd name="connsiteY2546" fmla="*/ 1988875 h 5516841"/>
              <a:gd name="connsiteX2547" fmla="*/ 1510341 w 16935644"/>
              <a:gd name="connsiteY2547" fmla="*/ 2008296 h 5516841"/>
              <a:gd name="connsiteX2548" fmla="*/ 15769973 w 16935644"/>
              <a:gd name="connsiteY2548" fmla="*/ 1942623 h 5516841"/>
              <a:gd name="connsiteX2549" fmla="*/ 15842117 w 16935644"/>
              <a:gd name="connsiteY2549" fmla="*/ 1966643 h 5516841"/>
              <a:gd name="connsiteX2550" fmla="*/ 15844471 w 16935644"/>
              <a:gd name="connsiteY2550" fmla="*/ 1981720 h 5516841"/>
              <a:gd name="connsiteX2551" fmla="*/ 15769973 w 16935644"/>
              <a:gd name="connsiteY2551" fmla="*/ 1942623 h 5516841"/>
              <a:gd name="connsiteX2552" fmla="*/ 1276654 w 16935644"/>
              <a:gd name="connsiteY2552" fmla="*/ 1915024 h 5516841"/>
              <a:gd name="connsiteX2553" fmla="*/ 1312727 w 16935644"/>
              <a:gd name="connsiteY2553" fmla="*/ 1918346 h 5516841"/>
              <a:gd name="connsiteX2554" fmla="*/ 1374677 w 16935644"/>
              <a:gd name="connsiteY2554" fmla="*/ 1920391 h 5516841"/>
              <a:gd name="connsiteX2555" fmla="*/ 1247639 w 16935644"/>
              <a:gd name="connsiteY2555" fmla="*/ 1920391 h 5516841"/>
              <a:gd name="connsiteX2556" fmla="*/ 1276654 w 16935644"/>
              <a:gd name="connsiteY2556" fmla="*/ 1915024 h 5516841"/>
              <a:gd name="connsiteX2557" fmla="*/ 1060219 w 16935644"/>
              <a:gd name="connsiteY2557" fmla="*/ 1883849 h 5516841"/>
              <a:gd name="connsiteX2558" fmla="*/ 1102566 w 16935644"/>
              <a:gd name="connsiteY2558" fmla="*/ 1896115 h 5516841"/>
              <a:gd name="connsiteX2559" fmla="*/ 1039047 w 16935644"/>
              <a:gd name="connsiteY2559" fmla="*/ 1904803 h 5516841"/>
              <a:gd name="connsiteX2560" fmla="*/ 1051593 w 16935644"/>
              <a:gd name="connsiteY2560" fmla="*/ 1884104 h 5516841"/>
              <a:gd name="connsiteX2561" fmla="*/ 1060219 w 16935644"/>
              <a:gd name="connsiteY2561" fmla="*/ 1883849 h 5516841"/>
              <a:gd name="connsiteX2562" fmla="*/ 15899365 w 16935644"/>
              <a:gd name="connsiteY2562" fmla="*/ 1856506 h 5516841"/>
              <a:gd name="connsiteX2563" fmla="*/ 15901717 w 16935644"/>
              <a:gd name="connsiteY2563" fmla="*/ 1863661 h 5516841"/>
              <a:gd name="connsiteX2564" fmla="*/ 15899365 w 16935644"/>
              <a:gd name="connsiteY2564" fmla="*/ 1856506 h 5516841"/>
              <a:gd name="connsiteX2565" fmla="*/ 998268 w 16935644"/>
              <a:gd name="connsiteY2565" fmla="*/ 1846540 h 5516841"/>
              <a:gd name="connsiteX2566" fmla="*/ 1039047 w 16935644"/>
              <a:gd name="connsiteY2566" fmla="*/ 1863661 h 5516841"/>
              <a:gd name="connsiteX2567" fmla="*/ 958275 w 16935644"/>
              <a:gd name="connsiteY2567" fmla="*/ 1863661 h 5516841"/>
              <a:gd name="connsiteX2568" fmla="*/ 998268 w 16935644"/>
              <a:gd name="connsiteY2568" fmla="*/ 1846540 h 5516841"/>
              <a:gd name="connsiteX2569" fmla="*/ 15647567 w 16935644"/>
              <a:gd name="connsiteY2569" fmla="*/ 1842096 h 5516841"/>
              <a:gd name="connsiteX2570" fmla="*/ 15671165 w 16935644"/>
              <a:gd name="connsiteY2570" fmla="*/ 1870305 h 5516841"/>
              <a:gd name="connsiteX2571" fmla="*/ 15634309 w 16935644"/>
              <a:gd name="connsiteY2571" fmla="*/ 1842196 h 5516841"/>
              <a:gd name="connsiteX2572" fmla="*/ 15647567 w 16935644"/>
              <a:gd name="connsiteY2572" fmla="*/ 1842096 h 5516841"/>
              <a:gd name="connsiteX2573" fmla="*/ 15598237 w 16935644"/>
              <a:gd name="connsiteY2573" fmla="*/ 1828141 h 5516841"/>
              <a:gd name="connsiteX2574" fmla="*/ 15625683 w 16935644"/>
              <a:gd name="connsiteY2574" fmla="*/ 1859317 h 5516841"/>
              <a:gd name="connsiteX2575" fmla="*/ 15607647 w 16935644"/>
              <a:gd name="connsiteY2575" fmla="*/ 1866217 h 5516841"/>
              <a:gd name="connsiteX2576" fmla="*/ 15598237 w 16935644"/>
              <a:gd name="connsiteY2576" fmla="*/ 1828141 h 5516841"/>
              <a:gd name="connsiteX2577" fmla="*/ 15812319 w 16935644"/>
              <a:gd name="connsiteY2577" fmla="*/ 1766045 h 5516841"/>
              <a:gd name="connsiteX2578" fmla="*/ 15759779 w 16935644"/>
              <a:gd name="connsiteY2578" fmla="*/ 1774223 h 5516841"/>
              <a:gd name="connsiteX2579" fmla="*/ 15754289 w 16935644"/>
              <a:gd name="connsiteY2579" fmla="*/ 1832485 h 5516841"/>
              <a:gd name="connsiteX2580" fmla="*/ 15788793 w 16935644"/>
              <a:gd name="connsiteY2580" fmla="*/ 1843729 h 5516841"/>
              <a:gd name="connsiteX2581" fmla="*/ 15771541 w 16935644"/>
              <a:gd name="connsiteY2581" fmla="*/ 1837085 h 5516841"/>
              <a:gd name="connsiteX2582" fmla="*/ 15886033 w 16935644"/>
              <a:gd name="connsiteY2582" fmla="*/ 1801565 h 5516841"/>
              <a:gd name="connsiteX2583" fmla="*/ 15812319 w 16935644"/>
              <a:gd name="connsiteY2583" fmla="*/ 1766045 h 5516841"/>
              <a:gd name="connsiteX2584" fmla="*/ 1085313 w 16935644"/>
              <a:gd name="connsiteY2584" fmla="*/ 1762468 h 5516841"/>
              <a:gd name="connsiteX2585" fmla="*/ 1021794 w 16935644"/>
              <a:gd name="connsiteY2585" fmla="*/ 1789810 h 5516841"/>
              <a:gd name="connsiteX2586" fmla="*/ 1085313 w 16935644"/>
              <a:gd name="connsiteY2586" fmla="*/ 1762468 h 5516841"/>
              <a:gd name="connsiteX2587" fmla="*/ 1711877 w 16935644"/>
              <a:gd name="connsiteY2587" fmla="*/ 1759912 h 5516841"/>
              <a:gd name="connsiteX2588" fmla="*/ 1672668 w 16935644"/>
              <a:gd name="connsiteY2588" fmla="*/ 1805143 h 5516841"/>
              <a:gd name="connsiteX2589" fmla="*/ 1711877 w 16935644"/>
              <a:gd name="connsiteY2589" fmla="*/ 1759912 h 5516841"/>
              <a:gd name="connsiteX2590" fmla="*/ 2180820 w 16935644"/>
              <a:gd name="connsiteY2590" fmla="*/ 1757868 h 5516841"/>
              <a:gd name="connsiteX2591" fmla="*/ 2117301 w 16935644"/>
              <a:gd name="connsiteY2591" fmla="*/ 1787255 h 5516841"/>
              <a:gd name="connsiteX2592" fmla="*/ 2180820 w 16935644"/>
              <a:gd name="connsiteY2592" fmla="*/ 1757868 h 5516841"/>
              <a:gd name="connsiteX2593" fmla="*/ 15386505 w 16935644"/>
              <a:gd name="connsiteY2593" fmla="*/ 1751991 h 5516841"/>
              <a:gd name="connsiteX2594" fmla="*/ 15426501 w 16935644"/>
              <a:gd name="connsiteY2594" fmla="*/ 1789810 h 5516841"/>
              <a:gd name="connsiteX2595" fmla="*/ 15386505 w 16935644"/>
              <a:gd name="connsiteY2595" fmla="*/ 1751991 h 5516841"/>
              <a:gd name="connsiteX2596" fmla="*/ 2078876 w 16935644"/>
              <a:gd name="connsiteY2596" fmla="*/ 1751991 h 5516841"/>
              <a:gd name="connsiteX2597" fmla="*/ 2108675 w 16935644"/>
              <a:gd name="connsiteY2597" fmla="*/ 1785466 h 5516841"/>
              <a:gd name="connsiteX2598" fmla="*/ 2075739 w 16935644"/>
              <a:gd name="connsiteY2598" fmla="*/ 1782911 h 5516841"/>
              <a:gd name="connsiteX2599" fmla="*/ 2078876 w 16935644"/>
              <a:gd name="connsiteY2599" fmla="*/ 1751991 h 5516841"/>
              <a:gd name="connsiteX2600" fmla="*/ 1193531 w 16935644"/>
              <a:gd name="connsiteY2600" fmla="*/ 1748413 h 5516841"/>
              <a:gd name="connsiteX2601" fmla="*/ 1166868 w 16935644"/>
              <a:gd name="connsiteY2601" fmla="*/ 1763234 h 5516841"/>
              <a:gd name="connsiteX2602" fmla="*/ 1193531 w 16935644"/>
              <a:gd name="connsiteY2602" fmla="*/ 1785466 h 5516841"/>
              <a:gd name="connsiteX2603" fmla="*/ 1187257 w 16935644"/>
              <a:gd name="connsiteY2603" fmla="*/ 1805143 h 5516841"/>
              <a:gd name="connsiteX2604" fmla="*/ 1166868 w 16935644"/>
              <a:gd name="connsiteY2604" fmla="*/ 1805143 h 5516841"/>
              <a:gd name="connsiteX2605" fmla="*/ 1157458 w 16935644"/>
              <a:gd name="connsiteY2605" fmla="*/ 1774989 h 5516841"/>
              <a:gd name="connsiteX2606" fmla="*/ 1166084 w 16935644"/>
              <a:gd name="connsiteY2606" fmla="*/ 1763490 h 5516841"/>
              <a:gd name="connsiteX2607" fmla="*/ 1102566 w 16935644"/>
              <a:gd name="connsiteY2607" fmla="*/ 1776267 h 5516841"/>
              <a:gd name="connsiteX2608" fmla="*/ 1193531 w 16935644"/>
              <a:gd name="connsiteY2608" fmla="*/ 1748413 h 5516841"/>
              <a:gd name="connsiteX2609" fmla="*/ 1471132 w 16935644"/>
              <a:gd name="connsiteY2609" fmla="*/ 1746113 h 5516841"/>
              <a:gd name="connsiteX2610" fmla="*/ 1510341 w 16935644"/>
              <a:gd name="connsiteY2610" fmla="*/ 1751224 h 5516841"/>
              <a:gd name="connsiteX2611" fmla="*/ 1438197 w 16935644"/>
              <a:gd name="connsiteY2611" fmla="*/ 1763234 h 5516841"/>
              <a:gd name="connsiteX2612" fmla="*/ 1471132 w 16935644"/>
              <a:gd name="connsiteY2612" fmla="*/ 1746113 h 5516841"/>
              <a:gd name="connsiteX2613" fmla="*/ 16322825 w 16935644"/>
              <a:gd name="connsiteY2613" fmla="*/ 1742536 h 5516841"/>
              <a:gd name="connsiteX2614" fmla="*/ 16350269 w 16935644"/>
              <a:gd name="connsiteY2614" fmla="*/ 1769112 h 5516841"/>
              <a:gd name="connsiteX2615" fmla="*/ 16322825 w 16935644"/>
              <a:gd name="connsiteY2615" fmla="*/ 1742536 h 5516841"/>
              <a:gd name="connsiteX2616" fmla="*/ 3803300 w 16935644"/>
              <a:gd name="connsiteY2616" fmla="*/ 1739214 h 5516841"/>
              <a:gd name="connsiteX2617" fmla="*/ 3779775 w 16935644"/>
              <a:gd name="connsiteY2617" fmla="*/ 1761446 h 5516841"/>
              <a:gd name="connsiteX2618" fmla="*/ 3836236 w 16935644"/>
              <a:gd name="connsiteY2618" fmla="*/ 1745347 h 5516841"/>
              <a:gd name="connsiteX2619" fmla="*/ 3803300 w 16935644"/>
              <a:gd name="connsiteY2619" fmla="*/ 1739214 h 5516841"/>
              <a:gd name="connsiteX2620" fmla="*/ 2568208 w 16935644"/>
              <a:gd name="connsiteY2620" fmla="*/ 1738958 h 5516841"/>
              <a:gd name="connsiteX2621" fmla="*/ 2579971 w 16935644"/>
              <a:gd name="connsiteY2621" fmla="*/ 1748413 h 5516841"/>
              <a:gd name="connsiteX2622" fmla="*/ 2534488 w 16935644"/>
              <a:gd name="connsiteY2622" fmla="*/ 1766045 h 5516841"/>
              <a:gd name="connsiteX2623" fmla="*/ 2556445 w 16935644"/>
              <a:gd name="connsiteY2623" fmla="*/ 1741003 h 5516841"/>
              <a:gd name="connsiteX2624" fmla="*/ 2568208 w 16935644"/>
              <a:gd name="connsiteY2624" fmla="*/ 1738958 h 5516841"/>
              <a:gd name="connsiteX2625" fmla="*/ 2036530 w 16935644"/>
              <a:gd name="connsiteY2625" fmla="*/ 1737425 h 5516841"/>
              <a:gd name="connsiteX2626" fmla="*/ 1998889 w 16935644"/>
              <a:gd name="connsiteY2626" fmla="*/ 1767579 h 5516841"/>
              <a:gd name="connsiteX2627" fmla="*/ 2036530 w 16935644"/>
              <a:gd name="connsiteY2627" fmla="*/ 1737425 h 5516841"/>
              <a:gd name="connsiteX2628" fmla="*/ 1901650 w 16935644"/>
              <a:gd name="connsiteY2628" fmla="*/ 1737425 h 5516841"/>
              <a:gd name="connsiteX2629" fmla="*/ 1914981 w 16935644"/>
              <a:gd name="connsiteY2629" fmla="*/ 1783678 h 5516841"/>
              <a:gd name="connsiteX2630" fmla="*/ 1842836 w 16935644"/>
              <a:gd name="connsiteY2630" fmla="*/ 1790577 h 5516841"/>
              <a:gd name="connsiteX2631" fmla="*/ 1800490 w 16935644"/>
              <a:gd name="connsiteY2631" fmla="*/ 1774223 h 5516841"/>
              <a:gd name="connsiteX2632" fmla="*/ 1901650 w 16935644"/>
              <a:gd name="connsiteY2632" fmla="*/ 1737425 h 5516841"/>
              <a:gd name="connsiteX2633" fmla="*/ 16310277 w 16935644"/>
              <a:gd name="connsiteY2633" fmla="*/ 1725159 h 5516841"/>
              <a:gd name="connsiteX2634" fmla="*/ 16320471 w 16935644"/>
              <a:gd name="connsiteY2634" fmla="*/ 1729759 h 5516841"/>
              <a:gd name="connsiteX2635" fmla="*/ 16299297 w 16935644"/>
              <a:gd name="connsiteY2635" fmla="*/ 1739214 h 5516841"/>
              <a:gd name="connsiteX2636" fmla="*/ 16322825 w 16935644"/>
              <a:gd name="connsiteY2636" fmla="*/ 1759912 h 5516841"/>
              <a:gd name="connsiteX2637" fmla="*/ 16286751 w 16935644"/>
              <a:gd name="connsiteY2637" fmla="*/ 1754802 h 5516841"/>
              <a:gd name="connsiteX2638" fmla="*/ 16310277 w 16935644"/>
              <a:gd name="connsiteY2638" fmla="*/ 1725159 h 5516841"/>
              <a:gd name="connsiteX2639" fmla="*/ 1675805 w 16935644"/>
              <a:gd name="connsiteY2639" fmla="*/ 1716982 h 5516841"/>
              <a:gd name="connsiteX2640" fmla="*/ 1710309 w 16935644"/>
              <a:gd name="connsiteY2640" fmla="*/ 1729759 h 5516841"/>
              <a:gd name="connsiteX2641" fmla="*/ 1658553 w 16935644"/>
              <a:gd name="connsiteY2641" fmla="*/ 1718004 h 5516841"/>
              <a:gd name="connsiteX2642" fmla="*/ 1675805 w 16935644"/>
              <a:gd name="connsiteY2642" fmla="*/ 1716982 h 5516841"/>
              <a:gd name="connsiteX2643" fmla="*/ 15893873 w 16935644"/>
              <a:gd name="connsiteY2643" fmla="*/ 1695261 h 5516841"/>
              <a:gd name="connsiteX2644" fmla="*/ 15890737 w 16935644"/>
              <a:gd name="connsiteY2644" fmla="*/ 1696539 h 5516841"/>
              <a:gd name="connsiteX2645" fmla="*/ 15891521 w 16935644"/>
              <a:gd name="connsiteY2645" fmla="*/ 1698072 h 5516841"/>
              <a:gd name="connsiteX2646" fmla="*/ 15893873 w 16935644"/>
              <a:gd name="connsiteY2646" fmla="*/ 1695261 h 5516841"/>
              <a:gd name="connsiteX2647" fmla="*/ 1135501 w 16935644"/>
              <a:gd name="connsiteY2647" fmla="*/ 1678907 h 5516841"/>
              <a:gd name="connsiteX2648" fmla="*/ 1181768 w 16935644"/>
              <a:gd name="connsiteY2648" fmla="*/ 1678907 h 5516841"/>
              <a:gd name="connsiteX2649" fmla="*/ 1135501 w 16935644"/>
              <a:gd name="connsiteY2649" fmla="*/ 1678907 h 5516841"/>
              <a:gd name="connsiteX2650" fmla="*/ 15548049 w 16935644"/>
              <a:gd name="connsiteY2650" fmla="*/ 1650031 h 5516841"/>
              <a:gd name="connsiteX2651" fmla="*/ 15538637 w 16935644"/>
              <a:gd name="connsiteY2651" fmla="*/ 1676607 h 5516841"/>
              <a:gd name="connsiteX2652" fmla="*/ 15570789 w 16935644"/>
              <a:gd name="connsiteY2652" fmla="*/ 1651564 h 5516841"/>
              <a:gd name="connsiteX2653" fmla="*/ 15548049 w 16935644"/>
              <a:gd name="connsiteY2653" fmla="*/ 1650031 h 5516841"/>
              <a:gd name="connsiteX2654" fmla="*/ 1496226 w 16935644"/>
              <a:gd name="connsiteY2654" fmla="*/ 1645942 h 5516841"/>
              <a:gd name="connsiteX2655" fmla="*/ 1515047 w 16935644"/>
              <a:gd name="connsiteY2655" fmla="*/ 1647987 h 5516841"/>
              <a:gd name="connsiteX2656" fmla="*/ 1553472 w 16935644"/>
              <a:gd name="connsiteY2656" fmla="*/ 1663574 h 5516841"/>
              <a:gd name="connsiteX2657" fmla="*/ 1483679 w 16935644"/>
              <a:gd name="connsiteY2657" fmla="*/ 1651564 h 5516841"/>
              <a:gd name="connsiteX2658" fmla="*/ 1496226 w 16935644"/>
              <a:gd name="connsiteY2658" fmla="*/ 1645942 h 5516841"/>
              <a:gd name="connsiteX2659" fmla="*/ 1580134 w 16935644"/>
              <a:gd name="connsiteY2659" fmla="*/ 1634443 h 5516841"/>
              <a:gd name="connsiteX2660" fmla="*/ 1595034 w 16935644"/>
              <a:gd name="connsiteY2660" fmla="*/ 1635465 h 5516841"/>
              <a:gd name="connsiteX2661" fmla="*/ 1610717 w 16935644"/>
              <a:gd name="connsiteY2661" fmla="*/ 1650031 h 5516841"/>
              <a:gd name="connsiteX2662" fmla="*/ 1553472 w 16935644"/>
              <a:gd name="connsiteY2662" fmla="*/ 1657697 h 5516841"/>
              <a:gd name="connsiteX2663" fmla="*/ 1580134 w 16935644"/>
              <a:gd name="connsiteY2663" fmla="*/ 1634443 h 5516841"/>
              <a:gd name="connsiteX2664" fmla="*/ 1076687 w 16935644"/>
              <a:gd name="connsiteY2664" fmla="*/ 1620644 h 5516841"/>
              <a:gd name="connsiteX2665" fmla="*/ 1136285 w 16935644"/>
              <a:gd name="connsiteY2665" fmla="*/ 1620644 h 5516841"/>
              <a:gd name="connsiteX2666" fmla="*/ 1076687 w 16935644"/>
              <a:gd name="connsiteY2666" fmla="*/ 1620644 h 5516841"/>
              <a:gd name="connsiteX2667" fmla="*/ 1463290 w 16935644"/>
              <a:gd name="connsiteY2667" fmla="*/ 1614767 h 5516841"/>
              <a:gd name="connsiteX2668" fmla="*/ 1519752 w 16935644"/>
              <a:gd name="connsiteY2668" fmla="*/ 1614767 h 5516841"/>
              <a:gd name="connsiteX2669" fmla="*/ 1463290 w 16935644"/>
              <a:gd name="connsiteY2669" fmla="*/ 1643387 h 5516841"/>
              <a:gd name="connsiteX2670" fmla="*/ 1480543 w 16935644"/>
              <a:gd name="connsiteY2670" fmla="*/ 1671496 h 5516841"/>
              <a:gd name="connsiteX2671" fmla="*/ 1347231 w 16935644"/>
              <a:gd name="connsiteY2671" fmla="*/ 1662041 h 5516841"/>
              <a:gd name="connsiteX2672" fmla="*/ 1463290 w 16935644"/>
              <a:gd name="connsiteY2672" fmla="*/ 1614767 h 5516841"/>
              <a:gd name="connsiteX2673" fmla="*/ 15298677 w 16935644"/>
              <a:gd name="connsiteY2673" fmla="*/ 1609656 h 5516841"/>
              <a:gd name="connsiteX2674" fmla="*/ 15298677 w 16935644"/>
              <a:gd name="connsiteY2674" fmla="*/ 1636998 h 5516841"/>
              <a:gd name="connsiteX2675" fmla="*/ 15345729 w 16935644"/>
              <a:gd name="connsiteY2675" fmla="*/ 1634443 h 5516841"/>
              <a:gd name="connsiteX2676" fmla="*/ 15298677 w 16935644"/>
              <a:gd name="connsiteY2676" fmla="*/ 1609656 h 5516841"/>
              <a:gd name="connsiteX2677" fmla="*/ 1700899 w 16935644"/>
              <a:gd name="connsiteY2677" fmla="*/ 1597646 h 5516841"/>
              <a:gd name="connsiteX2678" fmla="*/ 1674236 w 16935644"/>
              <a:gd name="connsiteY2678" fmla="*/ 1644153 h 5516841"/>
              <a:gd name="connsiteX2679" fmla="*/ 1707172 w 16935644"/>
              <a:gd name="connsiteY2679" fmla="*/ 1633676 h 5516841"/>
              <a:gd name="connsiteX2680" fmla="*/ 1700899 w 16935644"/>
              <a:gd name="connsiteY2680" fmla="*/ 1597646 h 5516841"/>
              <a:gd name="connsiteX2681" fmla="*/ 1239797 w 16935644"/>
              <a:gd name="connsiteY2681" fmla="*/ 1584869 h 5516841"/>
              <a:gd name="connsiteX2682" fmla="*/ 1239797 w 16935644"/>
              <a:gd name="connsiteY2682" fmla="*/ 1655908 h 5516841"/>
              <a:gd name="connsiteX2683" fmla="*/ 1166868 w 16935644"/>
              <a:gd name="connsiteY2683" fmla="*/ 1673796 h 5516841"/>
              <a:gd name="connsiteX2684" fmla="*/ 1138637 w 16935644"/>
              <a:gd name="connsiteY2684" fmla="*/ 1605312 h 5516841"/>
              <a:gd name="connsiteX2685" fmla="*/ 1239797 w 16935644"/>
              <a:gd name="connsiteY2685" fmla="*/ 1584869 h 5516841"/>
              <a:gd name="connsiteX2686" fmla="*/ 15218689 w 16935644"/>
              <a:gd name="connsiteY2686" fmla="*/ 1574647 h 5516841"/>
              <a:gd name="connsiteX2687" fmla="*/ 15244569 w 16935644"/>
              <a:gd name="connsiteY2687" fmla="*/ 1587424 h 5516841"/>
              <a:gd name="connsiteX2688" fmla="*/ 15199869 w 16935644"/>
              <a:gd name="connsiteY2688" fmla="*/ 1601990 h 5516841"/>
              <a:gd name="connsiteX2689" fmla="*/ 15218689 w 16935644"/>
              <a:gd name="connsiteY2689" fmla="*/ 1574647 h 5516841"/>
              <a:gd name="connsiteX2690" fmla="*/ 1783238 w 16935644"/>
              <a:gd name="connsiteY2690" fmla="*/ 1568258 h 5516841"/>
              <a:gd name="connsiteX2691" fmla="*/ 1769123 w 16935644"/>
              <a:gd name="connsiteY2691" fmla="*/ 1577713 h 5516841"/>
              <a:gd name="connsiteX2692" fmla="*/ 1774612 w 16935644"/>
              <a:gd name="connsiteY2692" fmla="*/ 1624221 h 5516841"/>
              <a:gd name="connsiteX2693" fmla="*/ 1715798 w 16935644"/>
              <a:gd name="connsiteY2693" fmla="*/ 1607100 h 5516841"/>
              <a:gd name="connsiteX2694" fmla="*/ 1742461 w 16935644"/>
              <a:gd name="connsiteY2694" fmla="*/ 1644153 h 5516841"/>
              <a:gd name="connsiteX2695" fmla="*/ 1733834 w 16935644"/>
              <a:gd name="connsiteY2695" fmla="*/ 1624221 h 5516841"/>
              <a:gd name="connsiteX2696" fmla="*/ 1837347 w 16935644"/>
              <a:gd name="connsiteY2696" fmla="*/ 1624221 h 5516841"/>
              <a:gd name="connsiteX2697" fmla="*/ 1837347 w 16935644"/>
              <a:gd name="connsiteY2697" fmla="*/ 1672263 h 5516841"/>
              <a:gd name="connsiteX2698" fmla="*/ 1691488 w 16935644"/>
              <a:gd name="connsiteY2698" fmla="*/ 1692195 h 5516841"/>
              <a:gd name="connsiteX2699" fmla="*/ 1733834 w 16935644"/>
              <a:gd name="connsiteY2699" fmla="*/ 1672263 h 5516841"/>
              <a:gd name="connsiteX2700" fmla="*/ 1656200 w 16935644"/>
              <a:gd name="connsiteY2700" fmla="*/ 1672263 h 5516841"/>
              <a:gd name="connsiteX2701" fmla="*/ 1537788 w 16935644"/>
              <a:gd name="connsiteY2701" fmla="*/ 1624221 h 5516841"/>
              <a:gd name="connsiteX2702" fmla="*/ 1552687 w 16935644"/>
              <a:gd name="connsiteY2702" fmla="*/ 1583080 h 5516841"/>
              <a:gd name="connsiteX2703" fmla="*/ 1783238 w 16935644"/>
              <a:gd name="connsiteY2703" fmla="*/ 1568258 h 5516841"/>
              <a:gd name="connsiteX2704" fmla="*/ 2456853 w 16935644"/>
              <a:gd name="connsiteY2704" fmla="*/ 1565959 h 5516841"/>
              <a:gd name="connsiteX2705" fmla="*/ 2470969 w 16935644"/>
              <a:gd name="connsiteY2705" fmla="*/ 1593301 h 5516841"/>
              <a:gd name="connsiteX2706" fmla="*/ 2440386 w 16935644"/>
              <a:gd name="connsiteY2706" fmla="*/ 1587424 h 5516841"/>
              <a:gd name="connsiteX2707" fmla="*/ 2456853 w 16935644"/>
              <a:gd name="connsiteY2707" fmla="*/ 1565959 h 5516841"/>
              <a:gd name="connsiteX2708" fmla="*/ 3029211 w 16935644"/>
              <a:gd name="connsiteY2708" fmla="*/ 1561934 h 5516841"/>
              <a:gd name="connsiteX2709" fmla="*/ 3176736 w 16935644"/>
              <a:gd name="connsiteY2709" fmla="*/ 1607100 h 5516841"/>
              <a:gd name="connsiteX2710" fmla="*/ 3232413 w 16935644"/>
              <a:gd name="connsiteY2710" fmla="*/ 1594835 h 5516841"/>
              <a:gd name="connsiteX2711" fmla="*/ 3165757 w 16935644"/>
              <a:gd name="connsiteY2711" fmla="*/ 1609656 h 5516841"/>
              <a:gd name="connsiteX2712" fmla="*/ 3139095 w 16935644"/>
              <a:gd name="connsiteY2712" fmla="*/ 1625755 h 5516841"/>
              <a:gd name="connsiteX2713" fmla="*/ 3124980 w 16935644"/>
              <a:gd name="connsiteY2713" fmla="*/ 1597646 h 5516841"/>
              <a:gd name="connsiteX2714" fmla="*/ 3095965 w 16935644"/>
              <a:gd name="connsiteY2714" fmla="*/ 1623455 h 5516841"/>
              <a:gd name="connsiteX2715" fmla="*/ 3106943 w 16935644"/>
              <a:gd name="connsiteY2715" fmla="*/ 1592535 h 5516841"/>
              <a:gd name="connsiteX2716" fmla="*/ 3040288 w 16935644"/>
              <a:gd name="connsiteY2716" fmla="*/ 1578480 h 5516841"/>
              <a:gd name="connsiteX2717" fmla="*/ 3077929 w 16935644"/>
              <a:gd name="connsiteY2717" fmla="*/ 1594835 h 5516841"/>
              <a:gd name="connsiteX2718" fmla="*/ 3077929 w 16935644"/>
              <a:gd name="connsiteY2718" fmla="*/ 1623455 h 5516841"/>
              <a:gd name="connsiteX2719" fmla="*/ 3026172 w 16935644"/>
              <a:gd name="connsiteY2719" fmla="*/ 1627799 h 5516841"/>
              <a:gd name="connsiteX2720" fmla="*/ 3003431 w 16935644"/>
              <a:gd name="connsiteY2720" fmla="*/ 1609656 h 5516841"/>
              <a:gd name="connsiteX2721" fmla="*/ 3028525 w 16935644"/>
              <a:gd name="connsiteY2721" fmla="*/ 1599945 h 5516841"/>
              <a:gd name="connsiteX2722" fmla="*/ 2976769 w 16935644"/>
              <a:gd name="connsiteY2722" fmla="*/ 1583080 h 5516841"/>
              <a:gd name="connsiteX2723" fmla="*/ 2999510 w 16935644"/>
              <a:gd name="connsiteY2723" fmla="*/ 1588191 h 5516841"/>
              <a:gd name="connsiteX2724" fmla="*/ 2915602 w 16935644"/>
              <a:gd name="connsiteY2724" fmla="*/ 1581291 h 5516841"/>
              <a:gd name="connsiteX2725" fmla="*/ 2869335 w 16935644"/>
              <a:gd name="connsiteY2725" fmla="*/ 1578480 h 5516841"/>
              <a:gd name="connsiteX2726" fmla="*/ 3029211 w 16935644"/>
              <a:gd name="connsiteY2726" fmla="*/ 1561934 h 5516841"/>
              <a:gd name="connsiteX2727" fmla="*/ 2831694 w 16935644"/>
              <a:gd name="connsiteY2727" fmla="*/ 1554715 h 5516841"/>
              <a:gd name="connsiteX2728" fmla="*/ 2869335 w 16935644"/>
              <a:gd name="connsiteY2728" fmla="*/ 1578480 h 5516841"/>
              <a:gd name="connsiteX2729" fmla="*/ 2715635 w 16935644"/>
              <a:gd name="connsiteY2729" fmla="*/ 1578480 h 5516841"/>
              <a:gd name="connsiteX2730" fmla="*/ 2831694 w 16935644"/>
              <a:gd name="connsiteY2730" fmla="*/ 1554715 h 5516841"/>
              <a:gd name="connsiteX2731" fmla="*/ 2667799 w 16935644"/>
              <a:gd name="connsiteY2731" fmla="*/ 1553948 h 5516841"/>
              <a:gd name="connsiteX2732" fmla="*/ 2697599 w 16935644"/>
              <a:gd name="connsiteY2732" fmla="*/ 1583846 h 5516841"/>
              <a:gd name="connsiteX2733" fmla="*/ 2681915 w 16935644"/>
              <a:gd name="connsiteY2733" fmla="*/ 1592535 h 5516841"/>
              <a:gd name="connsiteX2734" fmla="*/ 2670152 w 16935644"/>
              <a:gd name="connsiteY2734" fmla="*/ 1562381 h 5516841"/>
              <a:gd name="connsiteX2735" fmla="*/ 2643490 w 16935644"/>
              <a:gd name="connsiteY2735" fmla="*/ 1581291 h 5516841"/>
              <a:gd name="connsiteX2736" fmla="*/ 2667799 w 16935644"/>
              <a:gd name="connsiteY2736" fmla="*/ 1553948 h 5516841"/>
              <a:gd name="connsiteX2737" fmla="*/ 243098 w 16935644"/>
              <a:gd name="connsiteY2737" fmla="*/ 1550243 h 5516841"/>
              <a:gd name="connsiteX2738" fmla="*/ 260350 w 16935644"/>
              <a:gd name="connsiteY2738" fmla="*/ 1554715 h 5516841"/>
              <a:gd name="connsiteX2739" fmla="*/ 178794 w 16935644"/>
              <a:gd name="connsiteY2739" fmla="*/ 1575414 h 5516841"/>
              <a:gd name="connsiteX2740" fmla="*/ 216436 w 16935644"/>
              <a:gd name="connsiteY2740" fmla="*/ 1550371 h 5516841"/>
              <a:gd name="connsiteX2741" fmla="*/ 243098 w 16935644"/>
              <a:gd name="connsiteY2741" fmla="*/ 1550243 h 5516841"/>
              <a:gd name="connsiteX2742" fmla="*/ 5037609 w 16935644"/>
              <a:gd name="connsiteY2742" fmla="*/ 1546793 h 5516841"/>
              <a:gd name="connsiteX2743" fmla="*/ 5031335 w 16935644"/>
              <a:gd name="connsiteY2743" fmla="*/ 1555482 h 5516841"/>
              <a:gd name="connsiteX2744" fmla="*/ 5026631 w 16935644"/>
              <a:gd name="connsiteY2744" fmla="*/ 1551137 h 5516841"/>
              <a:gd name="connsiteX2745" fmla="*/ 5022709 w 16935644"/>
              <a:gd name="connsiteY2745" fmla="*/ 1559059 h 5516841"/>
              <a:gd name="connsiteX2746" fmla="*/ 5031335 w 16935644"/>
              <a:gd name="connsiteY2746" fmla="*/ 1555482 h 5516841"/>
              <a:gd name="connsiteX2747" fmla="*/ 5041529 w 16935644"/>
              <a:gd name="connsiteY2747" fmla="*/ 1551137 h 5516841"/>
              <a:gd name="connsiteX2748" fmla="*/ 5037609 w 16935644"/>
              <a:gd name="connsiteY2748" fmla="*/ 1546793 h 5516841"/>
              <a:gd name="connsiteX2749" fmla="*/ 289365 w 16935644"/>
              <a:gd name="connsiteY2749" fmla="*/ 1537594 h 5516841"/>
              <a:gd name="connsiteX2750" fmla="*/ 312106 w 16935644"/>
              <a:gd name="connsiteY2750" fmla="*/ 1538616 h 5516841"/>
              <a:gd name="connsiteX2751" fmla="*/ 282307 w 16935644"/>
              <a:gd name="connsiteY2751" fmla="*/ 1584869 h 5516841"/>
              <a:gd name="connsiteX2752" fmla="*/ 289365 w 16935644"/>
              <a:gd name="connsiteY2752" fmla="*/ 1537594 h 5516841"/>
              <a:gd name="connsiteX2753" fmla="*/ 4871361 w 16935644"/>
              <a:gd name="connsiteY2753" fmla="*/ 1535805 h 5516841"/>
              <a:gd name="connsiteX2754" fmla="*/ 4892534 w 16935644"/>
              <a:gd name="connsiteY2754" fmla="*/ 1562381 h 5516841"/>
              <a:gd name="connsiteX2755" fmla="*/ 4912139 w 16935644"/>
              <a:gd name="connsiteY2755" fmla="*/ 1558037 h 5516841"/>
              <a:gd name="connsiteX2756" fmla="*/ 4871361 w 16935644"/>
              <a:gd name="connsiteY2756" fmla="*/ 1535805 h 5516841"/>
              <a:gd name="connsiteX2757" fmla="*/ 1270381 w 16935644"/>
              <a:gd name="connsiteY2757" fmla="*/ 1535038 h 5516841"/>
              <a:gd name="connsiteX2758" fmla="*/ 1297827 w 16935644"/>
              <a:gd name="connsiteY2758" fmla="*/ 1572603 h 5516841"/>
              <a:gd name="connsiteX2759" fmla="*/ 1417023 w 16935644"/>
              <a:gd name="connsiteY2759" fmla="*/ 1555482 h 5516841"/>
              <a:gd name="connsiteX2760" fmla="*/ 1390361 w 16935644"/>
              <a:gd name="connsiteY2760" fmla="*/ 1545260 h 5516841"/>
              <a:gd name="connsiteX2761" fmla="*/ 1474269 w 16935644"/>
              <a:gd name="connsiteY2761" fmla="*/ 1555482 h 5516841"/>
              <a:gd name="connsiteX2762" fmla="*/ 1350368 w 16935644"/>
              <a:gd name="connsiteY2762" fmla="*/ 1592535 h 5516841"/>
              <a:gd name="connsiteX2763" fmla="*/ 1421729 w 16935644"/>
              <a:gd name="connsiteY2763" fmla="*/ 1612211 h 5516841"/>
              <a:gd name="connsiteX2764" fmla="*/ 1297827 w 16935644"/>
              <a:gd name="connsiteY2764" fmla="*/ 1661275 h 5516841"/>
              <a:gd name="connsiteX2765" fmla="*/ 1297827 w 16935644"/>
              <a:gd name="connsiteY2765" fmla="*/ 1621411 h 5516841"/>
              <a:gd name="connsiteX2766" fmla="*/ 1341743 w 16935644"/>
              <a:gd name="connsiteY2766" fmla="*/ 1612211 h 5516841"/>
              <a:gd name="connsiteX2767" fmla="*/ 1274302 w 16935644"/>
              <a:gd name="connsiteY2767" fmla="*/ 1592535 h 5516841"/>
              <a:gd name="connsiteX2768" fmla="*/ 1257049 w 16935644"/>
              <a:gd name="connsiteY2768" fmla="*/ 1545260 h 5516841"/>
              <a:gd name="connsiteX2769" fmla="*/ 1270381 w 16935644"/>
              <a:gd name="connsiteY2769" fmla="*/ 1535038 h 5516841"/>
              <a:gd name="connsiteX2770" fmla="*/ 3713119 w 16935644"/>
              <a:gd name="connsiteY2770" fmla="*/ 1511018 h 5516841"/>
              <a:gd name="connsiteX2771" fmla="*/ 3730371 w 16935644"/>
              <a:gd name="connsiteY2771" fmla="*/ 1524561 h 5516841"/>
              <a:gd name="connsiteX2772" fmla="*/ 3718608 w 16935644"/>
              <a:gd name="connsiteY2772" fmla="*/ 1519451 h 5516841"/>
              <a:gd name="connsiteX2773" fmla="*/ 3713119 w 16935644"/>
              <a:gd name="connsiteY2773" fmla="*/ 1536572 h 5516841"/>
              <a:gd name="connsiteX2774" fmla="*/ 3694299 w 16935644"/>
              <a:gd name="connsiteY2774" fmla="*/ 1522262 h 5516841"/>
              <a:gd name="connsiteX2775" fmla="*/ 3713119 w 16935644"/>
              <a:gd name="connsiteY2775" fmla="*/ 1511018 h 5516841"/>
              <a:gd name="connsiteX2776" fmla="*/ 4907433 w 16935644"/>
              <a:gd name="connsiteY2776" fmla="*/ 1476520 h 5516841"/>
              <a:gd name="connsiteX2777" fmla="*/ 4943506 w 16935644"/>
              <a:gd name="connsiteY2777" fmla="*/ 1502330 h 5516841"/>
              <a:gd name="connsiteX2778" fmla="*/ 4875282 w 16935644"/>
              <a:gd name="connsiteY2778" fmla="*/ 1491342 h 5516841"/>
              <a:gd name="connsiteX2779" fmla="*/ 4907433 w 16935644"/>
              <a:gd name="connsiteY2779" fmla="*/ 1476520 h 5516841"/>
              <a:gd name="connsiteX2780" fmla="*/ 777128 w 16935644"/>
              <a:gd name="connsiteY2780" fmla="*/ 1470643 h 5516841"/>
              <a:gd name="connsiteX2781" fmla="*/ 701062 w 16935644"/>
              <a:gd name="connsiteY2781" fmla="*/ 1537594 h 5516841"/>
              <a:gd name="connsiteX2782" fmla="*/ 690083 w 16935644"/>
              <a:gd name="connsiteY2782" fmla="*/ 1554715 h 5516841"/>
              <a:gd name="connsiteX2783" fmla="*/ 698709 w 16935644"/>
              <a:gd name="connsiteY2783" fmla="*/ 1575414 h 5516841"/>
              <a:gd name="connsiteX2784" fmla="*/ 623428 w 16935644"/>
              <a:gd name="connsiteY2784" fmla="*/ 1570303 h 5516841"/>
              <a:gd name="connsiteX2785" fmla="*/ 777128 w 16935644"/>
              <a:gd name="connsiteY2785" fmla="*/ 1470643 h 5516841"/>
              <a:gd name="connsiteX2786" fmla="*/ 5456363 w 16935644"/>
              <a:gd name="connsiteY2786" fmla="*/ 1444067 h 5516841"/>
              <a:gd name="connsiteX2787" fmla="*/ 5369319 w 16935644"/>
              <a:gd name="connsiteY2787" fmla="*/ 1456077 h 5516841"/>
              <a:gd name="connsiteX2788" fmla="*/ 5456363 w 16935644"/>
              <a:gd name="connsiteY2788" fmla="*/ 1444067 h 5516841"/>
              <a:gd name="connsiteX2789" fmla="*/ 16732953 w 16935644"/>
              <a:gd name="connsiteY2789" fmla="*/ 1345173 h 5516841"/>
              <a:gd name="connsiteX2790" fmla="*/ 16766673 w 16935644"/>
              <a:gd name="connsiteY2790" fmla="*/ 1350284 h 5516841"/>
              <a:gd name="connsiteX2791" fmla="*/ 16712565 w 16935644"/>
              <a:gd name="connsiteY2791" fmla="*/ 1371749 h 5516841"/>
              <a:gd name="connsiteX2792" fmla="*/ 16732953 w 16935644"/>
              <a:gd name="connsiteY2792" fmla="*/ 1345173 h 5516841"/>
              <a:gd name="connsiteX2793" fmla="*/ 4760007 w 16935644"/>
              <a:gd name="connsiteY2793" fmla="*/ 1343640 h 5516841"/>
              <a:gd name="connsiteX2794" fmla="*/ 4793727 w 16935644"/>
              <a:gd name="connsiteY2794" fmla="*/ 1369449 h 5516841"/>
              <a:gd name="connsiteX2795" fmla="*/ 4735698 w 16935644"/>
              <a:gd name="connsiteY2795" fmla="*/ 1365105 h 5516841"/>
              <a:gd name="connsiteX2796" fmla="*/ 4760007 w 16935644"/>
              <a:gd name="connsiteY2796" fmla="*/ 1343640 h 5516841"/>
              <a:gd name="connsiteX2797" fmla="*/ 16671785 w 16935644"/>
              <a:gd name="connsiteY2797" fmla="*/ 1340063 h 5516841"/>
              <a:gd name="connsiteX2798" fmla="*/ 16700801 w 16935644"/>
              <a:gd name="connsiteY2798" fmla="*/ 1352328 h 5516841"/>
              <a:gd name="connsiteX2799" fmla="*/ 16671785 w 16935644"/>
              <a:gd name="connsiteY2799" fmla="*/ 1340063 h 5516841"/>
              <a:gd name="connsiteX2800" fmla="*/ 16600425 w 16935644"/>
              <a:gd name="connsiteY2800" fmla="*/ 1333419 h 5516841"/>
              <a:gd name="connsiteX2801" fmla="*/ 16600425 w 16935644"/>
              <a:gd name="connsiteY2801" fmla="*/ 1353862 h 5516841"/>
              <a:gd name="connsiteX2802" fmla="*/ 16627873 w 16935644"/>
              <a:gd name="connsiteY2802" fmla="*/ 1337763 h 5516841"/>
              <a:gd name="connsiteX2803" fmla="*/ 16640419 w 16935644"/>
              <a:gd name="connsiteY2803" fmla="*/ 1351306 h 5516841"/>
              <a:gd name="connsiteX2804" fmla="*/ 16576901 w 16935644"/>
              <a:gd name="connsiteY2804" fmla="*/ 1370216 h 5516841"/>
              <a:gd name="connsiteX2805" fmla="*/ 16467897 w 16935644"/>
              <a:gd name="connsiteY2805" fmla="*/ 1351306 h 5516841"/>
              <a:gd name="connsiteX2806" fmla="*/ 16600425 w 16935644"/>
              <a:gd name="connsiteY2806" fmla="*/ 1333419 h 5516841"/>
              <a:gd name="connsiteX2807" fmla="*/ 5786505 w 16935644"/>
              <a:gd name="connsiteY2807" fmla="*/ 1292788 h 5516841"/>
              <a:gd name="connsiteX2808" fmla="*/ 5722987 w 16935644"/>
              <a:gd name="connsiteY2808" fmla="*/ 1322941 h 5516841"/>
              <a:gd name="connsiteX2809" fmla="*/ 5786505 w 16935644"/>
              <a:gd name="connsiteY2809" fmla="*/ 1292788 h 5516841"/>
              <a:gd name="connsiteX2810" fmla="*/ 6265643 w 16935644"/>
              <a:gd name="connsiteY2810" fmla="*/ 1236058 h 5516841"/>
              <a:gd name="connsiteX2811" fmla="*/ 6192713 w 16935644"/>
              <a:gd name="connsiteY2811" fmla="*/ 1256246 h 5516841"/>
              <a:gd name="connsiteX2812" fmla="*/ 6292305 w 16935644"/>
              <a:gd name="connsiteY2812" fmla="*/ 1237336 h 5516841"/>
              <a:gd name="connsiteX2813" fmla="*/ 6265643 w 16935644"/>
              <a:gd name="connsiteY2813" fmla="*/ 1236058 h 5516841"/>
              <a:gd name="connsiteX2814" fmla="*/ 15293189 w 16935644"/>
              <a:gd name="connsiteY2814" fmla="*/ 1226859 h 5516841"/>
              <a:gd name="connsiteX2815" fmla="*/ 15317497 w 16935644"/>
              <a:gd name="connsiteY2815" fmla="*/ 1241680 h 5516841"/>
              <a:gd name="connsiteX2816" fmla="*/ 15310441 w 16935644"/>
              <a:gd name="connsiteY2816" fmla="*/ 1264679 h 5516841"/>
              <a:gd name="connsiteX2817" fmla="*/ 15293189 w 16935644"/>
              <a:gd name="connsiteY2817" fmla="*/ 1226859 h 5516841"/>
              <a:gd name="connsiteX2818" fmla="*/ 6137821 w 16935644"/>
              <a:gd name="connsiteY2818" fmla="*/ 1207949 h 5516841"/>
              <a:gd name="connsiteX2819" fmla="*/ 6117433 w 16935644"/>
              <a:gd name="connsiteY2819" fmla="*/ 1244747 h 5516841"/>
              <a:gd name="connsiteX2820" fmla="*/ 6168405 w 16935644"/>
              <a:gd name="connsiteY2820" fmla="*/ 1221748 h 5516841"/>
              <a:gd name="connsiteX2821" fmla="*/ 6137821 w 16935644"/>
              <a:gd name="connsiteY2821" fmla="*/ 1207949 h 5516841"/>
              <a:gd name="connsiteX2822" fmla="*/ 6253097 w 16935644"/>
              <a:gd name="connsiteY2822" fmla="*/ 1196450 h 5516841"/>
              <a:gd name="connsiteX2823" fmla="*/ 6239765 w 16935644"/>
              <a:gd name="connsiteY2823" fmla="*/ 1199516 h 5516841"/>
              <a:gd name="connsiteX2824" fmla="*/ 6224081 w 16935644"/>
              <a:gd name="connsiteY2824" fmla="*/ 1226092 h 5516841"/>
              <a:gd name="connsiteX2825" fmla="*/ 6267995 w 16935644"/>
              <a:gd name="connsiteY2825" fmla="*/ 1203860 h 5516841"/>
              <a:gd name="connsiteX2826" fmla="*/ 6253097 w 16935644"/>
              <a:gd name="connsiteY2826" fmla="*/ 1196450 h 5516841"/>
              <a:gd name="connsiteX2827" fmla="*/ 6384839 w 16935644"/>
              <a:gd name="connsiteY2827" fmla="*/ 1195683 h 5516841"/>
              <a:gd name="connsiteX2828" fmla="*/ 6369155 w 16935644"/>
              <a:gd name="connsiteY2828" fmla="*/ 1198750 h 5516841"/>
              <a:gd name="connsiteX2829" fmla="*/ 6344061 w 16935644"/>
              <a:gd name="connsiteY2829" fmla="*/ 1224559 h 5516841"/>
              <a:gd name="connsiteX2830" fmla="*/ 6405229 w 16935644"/>
              <a:gd name="connsiteY2830" fmla="*/ 1217404 h 5516841"/>
              <a:gd name="connsiteX2831" fmla="*/ 6366019 w 16935644"/>
              <a:gd name="connsiteY2831" fmla="*/ 1212293 h 5516841"/>
              <a:gd name="connsiteX2832" fmla="*/ 6404445 w 16935644"/>
              <a:gd name="connsiteY2832" fmla="*/ 1201050 h 5516841"/>
              <a:gd name="connsiteX2833" fmla="*/ 6384839 w 16935644"/>
              <a:gd name="connsiteY2833" fmla="*/ 1195683 h 5516841"/>
              <a:gd name="connsiteX2834" fmla="*/ 6738507 w 16935644"/>
              <a:gd name="connsiteY2834" fmla="*/ 1177284 h 5516841"/>
              <a:gd name="connsiteX2835" fmla="*/ 6716549 w 16935644"/>
              <a:gd name="connsiteY2835" fmla="*/ 1206416 h 5516841"/>
              <a:gd name="connsiteX2836" fmla="*/ 6733017 w 16935644"/>
              <a:gd name="connsiteY2836" fmla="*/ 1201050 h 5516841"/>
              <a:gd name="connsiteX2837" fmla="*/ 6737723 w 16935644"/>
              <a:gd name="connsiteY2837" fmla="*/ 1188528 h 5516841"/>
              <a:gd name="connsiteX2838" fmla="*/ 6740859 w 16935644"/>
              <a:gd name="connsiteY2838" fmla="*/ 1198750 h 5516841"/>
              <a:gd name="connsiteX2839" fmla="*/ 6752623 w 16935644"/>
              <a:gd name="connsiteY2839" fmla="*/ 1178051 h 5516841"/>
              <a:gd name="connsiteX2840" fmla="*/ 6737723 w 16935644"/>
              <a:gd name="connsiteY2840" fmla="*/ 1178818 h 5516841"/>
              <a:gd name="connsiteX2841" fmla="*/ 6738507 w 16935644"/>
              <a:gd name="connsiteY2841" fmla="*/ 1177284 h 5516841"/>
              <a:gd name="connsiteX2842" fmla="*/ 4291848 w 16935644"/>
              <a:gd name="connsiteY2842" fmla="*/ 1168596 h 5516841"/>
              <a:gd name="connsiteX2843" fmla="*/ 4277733 w 16935644"/>
              <a:gd name="connsiteY2843" fmla="*/ 1184951 h 5516841"/>
              <a:gd name="connsiteX2844" fmla="*/ 4313805 w 16935644"/>
              <a:gd name="connsiteY2844" fmla="*/ 1182395 h 5516841"/>
              <a:gd name="connsiteX2845" fmla="*/ 4291848 w 16935644"/>
              <a:gd name="connsiteY2845" fmla="*/ 1168596 h 5516841"/>
              <a:gd name="connsiteX2846" fmla="*/ 6665577 w 16935644"/>
              <a:gd name="connsiteY2846" fmla="*/ 1167063 h 5516841"/>
              <a:gd name="connsiteX2847" fmla="*/ 6664009 w 16935644"/>
              <a:gd name="connsiteY2847" fmla="*/ 1174474 h 5516841"/>
              <a:gd name="connsiteX2848" fmla="*/ 6675773 w 16935644"/>
              <a:gd name="connsiteY2848" fmla="*/ 1184184 h 5516841"/>
              <a:gd name="connsiteX2849" fmla="*/ 6691457 w 16935644"/>
              <a:gd name="connsiteY2849" fmla="*/ 1172940 h 5516841"/>
              <a:gd name="connsiteX2850" fmla="*/ 6665577 w 16935644"/>
              <a:gd name="connsiteY2850" fmla="*/ 1167063 h 5516841"/>
              <a:gd name="connsiteX2851" fmla="*/ 6653031 w 16935644"/>
              <a:gd name="connsiteY2851" fmla="*/ 1166296 h 5516841"/>
              <a:gd name="connsiteX2852" fmla="*/ 6623233 w 16935644"/>
              <a:gd name="connsiteY2852" fmla="*/ 1178051 h 5516841"/>
              <a:gd name="connsiteX2853" fmla="*/ 6638915 w 16935644"/>
              <a:gd name="connsiteY2853" fmla="*/ 1184440 h 5516841"/>
              <a:gd name="connsiteX2854" fmla="*/ 6671067 w 16935644"/>
              <a:gd name="connsiteY2854" fmla="*/ 1202072 h 5516841"/>
              <a:gd name="connsiteX2855" fmla="*/ 6670283 w 16935644"/>
              <a:gd name="connsiteY2855" fmla="*/ 1195939 h 5516841"/>
              <a:gd name="connsiteX2856" fmla="*/ 6649109 w 16935644"/>
              <a:gd name="connsiteY2856" fmla="*/ 1181629 h 5516841"/>
              <a:gd name="connsiteX2857" fmla="*/ 6638915 w 16935644"/>
              <a:gd name="connsiteY2857" fmla="*/ 1184440 h 5516841"/>
              <a:gd name="connsiteX2858" fmla="*/ 6653031 w 16935644"/>
              <a:gd name="connsiteY2858" fmla="*/ 1166296 h 5516841"/>
              <a:gd name="connsiteX2859" fmla="*/ 6808299 w 16935644"/>
              <a:gd name="connsiteY2859" fmla="*/ 1163485 h 5516841"/>
              <a:gd name="connsiteX2860" fmla="*/ 6773011 w 16935644"/>
              <a:gd name="connsiteY2860" fmla="*/ 1180606 h 5516841"/>
              <a:gd name="connsiteX2861" fmla="*/ 6773011 w 16935644"/>
              <a:gd name="connsiteY2861" fmla="*/ 1195172 h 5516841"/>
              <a:gd name="connsiteX2862" fmla="*/ 6789479 w 16935644"/>
              <a:gd name="connsiteY2862" fmla="*/ 1198750 h 5516841"/>
              <a:gd name="connsiteX2863" fmla="*/ 6793401 w 16935644"/>
              <a:gd name="connsiteY2863" fmla="*/ 1195939 h 5516841"/>
              <a:gd name="connsiteX2864" fmla="*/ 6798105 w 16935644"/>
              <a:gd name="connsiteY2864" fmla="*/ 1186484 h 5516841"/>
              <a:gd name="connsiteX2865" fmla="*/ 6809085 w 16935644"/>
              <a:gd name="connsiteY2865" fmla="*/ 1173707 h 5516841"/>
              <a:gd name="connsiteX2866" fmla="*/ 6808299 w 16935644"/>
              <a:gd name="connsiteY2866" fmla="*/ 1163485 h 5516841"/>
              <a:gd name="connsiteX2867" fmla="*/ 6950237 w 16935644"/>
              <a:gd name="connsiteY2867" fmla="*/ 1157608 h 5516841"/>
              <a:gd name="connsiteX2868" fmla="*/ 6943963 w 16935644"/>
              <a:gd name="connsiteY2868" fmla="*/ 1158375 h 5516841"/>
              <a:gd name="connsiteX2869" fmla="*/ 6950237 w 16935644"/>
              <a:gd name="connsiteY2869" fmla="*/ 1159141 h 5516841"/>
              <a:gd name="connsiteX2870" fmla="*/ 6950237 w 16935644"/>
              <a:gd name="connsiteY2870" fmla="*/ 1157608 h 5516841"/>
              <a:gd name="connsiteX2871" fmla="*/ 6976899 w 16935644"/>
              <a:gd name="connsiteY2871" fmla="*/ 1151475 h 5516841"/>
              <a:gd name="connsiteX2872" fmla="*/ 6962001 w 16935644"/>
              <a:gd name="connsiteY2872" fmla="*/ 1154797 h 5516841"/>
              <a:gd name="connsiteX2873" fmla="*/ 6966705 w 16935644"/>
              <a:gd name="connsiteY2873" fmla="*/ 1162719 h 5516841"/>
              <a:gd name="connsiteX2874" fmla="*/ 6970625 w 16935644"/>
              <a:gd name="connsiteY2874" fmla="*/ 1163485 h 5516841"/>
              <a:gd name="connsiteX2875" fmla="*/ 6976899 w 16935644"/>
              <a:gd name="connsiteY2875" fmla="*/ 1151475 h 5516841"/>
              <a:gd name="connsiteX2876" fmla="*/ 6864761 w 16935644"/>
              <a:gd name="connsiteY2876" fmla="*/ 1147897 h 5516841"/>
              <a:gd name="connsiteX2877" fmla="*/ 6841235 w 16935644"/>
              <a:gd name="connsiteY2877" fmla="*/ 1149686 h 5516841"/>
              <a:gd name="connsiteX2878" fmla="*/ 6855351 w 16935644"/>
              <a:gd name="connsiteY2878" fmla="*/ 1159141 h 5516841"/>
              <a:gd name="connsiteX2879" fmla="*/ 6864761 w 16935644"/>
              <a:gd name="connsiteY2879" fmla="*/ 1147897 h 5516841"/>
              <a:gd name="connsiteX2880" fmla="*/ 7109427 w 16935644"/>
              <a:gd name="connsiteY2880" fmla="*/ 1122855 h 5516841"/>
              <a:gd name="connsiteX2881" fmla="*/ 6988663 w 16935644"/>
              <a:gd name="connsiteY2881" fmla="*/ 1148664 h 5516841"/>
              <a:gd name="connsiteX2882" fmla="*/ 7030225 w 16935644"/>
              <a:gd name="connsiteY2882" fmla="*/ 1169363 h 5516841"/>
              <a:gd name="connsiteX2883" fmla="*/ 7051397 w 16935644"/>
              <a:gd name="connsiteY2883" fmla="*/ 1168596 h 5516841"/>
              <a:gd name="connsiteX2884" fmla="*/ 7092175 w 16935644"/>
              <a:gd name="connsiteY2884" fmla="*/ 1146364 h 5516841"/>
              <a:gd name="connsiteX2885" fmla="*/ 7103153 w 16935644"/>
              <a:gd name="connsiteY2885" fmla="*/ 1162719 h 5516841"/>
              <a:gd name="connsiteX2886" fmla="*/ 7110995 w 16935644"/>
              <a:gd name="connsiteY2886" fmla="*/ 1161952 h 5516841"/>
              <a:gd name="connsiteX2887" fmla="*/ 7109427 w 16935644"/>
              <a:gd name="connsiteY2887" fmla="*/ 1122855 h 5516841"/>
              <a:gd name="connsiteX2888" fmla="*/ 6616173 w 16935644"/>
              <a:gd name="connsiteY2888" fmla="*/ 1122855 h 5516841"/>
              <a:gd name="connsiteX2889" fmla="*/ 6588727 w 16935644"/>
              <a:gd name="connsiteY2889" fmla="*/ 1145598 h 5516841"/>
              <a:gd name="connsiteX2890" fmla="*/ 6648325 w 16935644"/>
              <a:gd name="connsiteY2890" fmla="*/ 1137676 h 5516841"/>
              <a:gd name="connsiteX2891" fmla="*/ 6655383 w 16935644"/>
              <a:gd name="connsiteY2891" fmla="*/ 1124132 h 5516841"/>
              <a:gd name="connsiteX2892" fmla="*/ 6616173 w 16935644"/>
              <a:gd name="connsiteY2892" fmla="*/ 1122855 h 5516841"/>
              <a:gd name="connsiteX2893" fmla="*/ 7129815 w 16935644"/>
              <a:gd name="connsiteY2893" fmla="*/ 1119022 h 5516841"/>
              <a:gd name="connsiteX2894" fmla="*/ 7116485 w 16935644"/>
              <a:gd name="connsiteY2894" fmla="*/ 1121321 h 5516841"/>
              <a:gd name="connsiteX2895" fmla="*/ 7129031 w 16935644"/>
              <a:gd name="connsiteY2895" fmla="*/ 1128221 h 5516841"/>
              <a:gd name="connsiteX2896" fmla="*/ 7129815 w 16935644"/>
              <a:gd name="connsiteY2896" fmla="*/ 1119022 h 5516841"/>
              <a:gd name="connsiteX2897" fmla="*/ 15700965 w 16935644"/>
              <a:gd name="connsiteY2897" fmla="*/ 1113144 h 5516841"/>
              <a:gd name="connsiteX2898" fmla="*/ 15769973 w 16935644"/>
              <a:gd name="connsiteY2898" fmla="*/ 1183417 h 5516841"/>
              <a:gd name="connsiteX2899" fmla="*/ 15689201 w 16935644"/>
              <a:gd name="connsiteY2899" fmla="*/ 1166296 h 5516841"/>
              <a:gd name="connsiteX2900" fmla="*/ 15700965 w 16935644"/>
              <a:gd name="connsiteY2900" fmla="*/ 1113144 h 5516841"/>
              <a:gd name="connsiteX2901" fmla="*/ 7155693 w 16935644"/>
              <a:gd name="connsiteY2901" fmla="*/ 1113144 h 5516841"/>
              <a:gd name="connsiteX2902" fmla="*/ 7136089 w 16935644"/>
              <a:gd name="connsiteY2902" fmla="*/ 1116977 h 5516841"/>
              <a:gd name="connsiteX2903" fmla="*/ 7146283 w 16935644"/>
              <a:gd name="connsiteY2903" fmla="*/ 1124132 h 5516841"/>
              <a:gd name="connsiteX2904" fmla="*/ 7155693 w 16935644"/>
              <a:gd name="connsiteY2904" fmla="*/ 1113144 h 5516841"/>
              <a:gd name="connsiteX2905" fmla="*/ 6731449 w 16935644"/>
              <a:gd name="connsiteY2905" fmla="*/ 1105989 h 5516841"/>
              <a:gd name="connsiteX2906" fmla="*/ 6713413 w 16935644"/>
              <a:gd name="connsiteY2906" fmla="*/ 1111867 h 5516841"/>
              <a:gd name="connsiteX2907" fmla="*/ 6696161 w 16935644"/>
              <a:gd name="connsiteY2907" fmla="*/ 1122855 h 5516841"/>
              <a:gd name="connsiteX2908" fmla="*/ 6672635 w 16935644"/>
              <a:gd name="connsiteY2908" fmla="*/ 1138443 h 5516841"/>
              <a:gd name="connsiteX2909" fmla="*/ 6772227 w 16935644"/>
              <a:gd name="connsiteY2909" fmla="*/ 1128221 h 5516841"/>
              <a:gd name="connsiteX2910" fmla="*/ 6748701 w 16935644"/>
              <a:gd name="connsiteY2910" fmla="*/ 1105989 h 5516841"/>
              <a:gd name="connsiteX2911" fmla="*/ 6731449 w 16935644"/>
              <a:gd name="connsiteY2911" fmla="*/ 1105989 h 5516841"/>
              <a:gd name="connsiteX2912" fmla="*/ 6203693 w 16935644"/>
              <a:gd name="connsiteY2912" fmla="*/ 1100878 h 5516841"/>
              <a:gd name="connsiteX2913" fmla="*/ 6140173 w 16935644"/>
              <a:gd name="connsiteY2913" fmla="*/ 1124132 h 5516841"/>
              <a:gd name="connsiteX2914" fmla="*/ 6203693 w 16935644"/>
              <a:gd name="connsiteY2914" fmla="*/ 1100878 h 5516841"/>
              <a:gd name="connsiteX2915" fmla="*/ 15644503 w 16935644"/>
              <a:gd name="connsiteY2915" fmla="*/ 1097556 h 5516841"/>
              <a:gd name="connsiteX2916" fmla="*/ 15671165 w 16935644"/>
              <a:gd name="connsiteY2916" fmla="*/ 1166296 h 5516841"/>
              <a:gd name="connsiteX2917" fmla="*/ 15635877 w 16935644"/>
              <a:gd name="connsiteY2917" fmla="*/ 1161952 h 5516841"/>
              <a:gd name="connsiteX2918" fmla="*/ 15649993 w 16935644"/>
              <a:gd name="connsiteY2918" fmla="*/ 1116211 h 5516841"/>
              <a:gd name="connsiteX2919" fmla="*/ 15624899 w 16935644"/>
              <a:gd name="connsiteY2919" fmla="*/ 1140487 h 5516841"/>
              <a:gd name="connsiteX2920" fmla="*/ 15598237 w 16935644"/>
              <a:gd name="connsiteY2920" fmla="*/ 1113911 h 5516841"/>
              <a:gd name="connsiteX2921" fmla="*/ 15644503 w 16935644"/>
              <a:gd name="connsiteY2921" fmla="*/ 1097556 h 5516841"/>
              <a:gd name="connsiteX2922" fmla="*/ 7175299 w 16935644"/>
              <a:gd name="connsiteY2922" fmla="*/ 1071747 h 5516841"/>
              <a:gd name="connsiteX2923" fmla="*/ 7158047 w 16935644"/>
              <a:gd name="connsiteY2923" fmla="*/ 1073280 h 5516841"/>
              <a:gd name="connsiteX2924" fmla="*/ 7135305 w 16935644"/>
              <a:gd name="connsiteY2924" fmla="*/ 1076091 h 5516841"/>
              <a:gd name="connsiteX2925" fmla="*/ 7154909 w 16935644"/>
              <a:gd name="connsiteY2925" fmla="*/ 1089635 h 5516841"/>
              <a:gd name="connsiteX2926" fmla="*/ 7121973 w 16935644"/>
              <a:gd name="connsiteY2926" fmla="*/ 1099856 h 5516841"/>
              <a:gd name="connsiteX2927" fmla="*/ 7121973 w 16935644"/>
              <a:gd name="connsiteY2927" fmla="*/ 1079413 h 5516841"/>
              <a:gd name="connsiteX2928" fmla="*/ 7110995 w 16935644"/>
              <a:gd name="connsiteY2928" fmla="*/ 1095512 h 5516841"/>
              <a:gd name="connsiteX2929" fmla="*/ 7167457 w 16935644"/>
              <a:gd name="connsiteY2929" fmla="*/ 1110333 h 5516841"/>
              <a:gd name="connsiteX2930" fmla="*/ 7156477 w 16935644"/>
              <a:gd name="connsiteY2930" fmla="*/ 1113144 h 5516841"/>
              <a:gd name="connsiteX2931" fmla="*/ 7155693 w 16935644"/>
              <a:gd name="connsiteY2931" fmla="*/ 1131032 h 5516841"/>
              <a:gd name="connsiteX2932" fmla="*/ 7165105 w 16935644"/>
              <a:gd name="connsiteY2932" fmla="*/ 1136909 h 5516841"/>
              <a:gd name="connsiteX2933" fmla="*/ 7163535 w 16935644"/>
              <a:gd name="connsiteY2933" fmla="*/ 1139720 h 5516841"/>
              <a:gd name="connsiteX2934" fmla="*/ 7185493 w 16935644"/>
              <a:gd name="connsiteY2934" fmla="*/ 1134609 h 5516841"/>
              <a:gd name="connsiteX2935" fmla="*/ 7183925 w 16935644"/>
              <a:gd name="connsiteY2935" fmla="*/ 1111100 h 5516841"/>
              <a:gd name="connsiteX2936" fmla="*/ 7162751 w 16935644"/>
              <a:gd name="connsiteY2936" fmla="*/ 1119788 h 5516841"/>
              <a:gd name="connsiteX2937" fmla="*/ 7183141 w 16935644"/>
              <a:gd name="connsiteY2937" fmla="*/ 1102667 h 5516841"/>
              <a:gd name="connsiteX2938" fmla="*/ 7178435 w 16935644"/>
              <a:gd name="connsiteY2938" fmla="*/ 1071747 h 5516841"/>
              <a:gd name="connsiteX2939" fmla="*/ 7175299 w 16935644"/>
              <a:gd name="connsiteY2939" fmla="*/ 1071747 h 5516841"/>
              <a:gd name="connsiteX2940" fmla="*/ 7376049 w 16935644"/>
              <a:gd name="connsiteY2940" fmla="*/ 1063825 h 5516841"/>
              <a:gd name="connsiteX2941" fmla="*/ 7365855 w 16935644"/>
              <a:gd name="connsiteY2941" fmla="*/ 1069703 h 5516841"/>
              <a:gd name="connsiteX2942" fmla="*/ 7363503 w 16935644"/>
              <a:gd name="connsiteY2942" fmla="*/ 1077624 h 5516841"/>
              <a:gd name="connsiteX2943" fmla="*/ 7357229 w 16935644"/>
              <a:gd name="connsiteY2943" fmla="*/ 1074047 h 5516841"/>
              <a:gd name="connsiteX2944" fmla="*/ 7343113 w 16935644"/>
              <a:gd name="connsiteY2944" fmla="*/ 1101645 h 5516841"/>
              <a:gd name="connsiteX2945" fmla="*/ 7353309 w 16935644"/>
              <a:gd name="connsiteY2945" fmla="*/ 1100878 h 5516841"/>
              <a:gd name="connsiteX2946" fmla="*/ 7354877 w 16935644"/>
              <a:gd name="connsiteY2946" fmla="*/ 1098323 h 5516841"/>
              <a:gd name="connsiteX2947" fmla="*/ 7355661 w 16935644"/>
              <a:gd name="connsiteY2947" fmla="*/ 1094745 h 5516841"/>
              <a:gd name="connsiteX2948" fmla="*/ 7357229 w 16935644"/>
              <a:gd name="connsiteY2948" fmla="*/ 1094745 h 5516841"/>
              <a:gd name="connsiteX2949" fmla="*/ 7358013 w 16935644"/>
              <a:gd name="connsiteY2949" fmla="*/ 1093212 h 5516841"/>
              <a:gd name="connsiteX2950" fmla="*/ 7361151 w 16935644"/>
              <a:gd name="connsiteY2950" fmla="*/ 1093979 h 5516841"/>
              <a:gd name="connsiteX2951" fmla="*/ 7372913 w 16935644"/>
              <a:gd name="connsiteY2951" fmla="*/ 1093212 h 5516841"/>
              <a:gd name="connsiteX2952" fmla="*/ 7376049 w 16935644"/>
              <a:gd name="connsiteY2952" fmla="*/ 1063825 h 5516841"/>
              <a:gd name="connsiteX2953" fmla="*/ 15404541 w 16935644"/>
              <a:gd name="connsiteY2953" fmla="*/ 1057948 h 5516841"/>
              <a:gd name="connsiteX2954" fmla="*/ 15420225 w 16935644"/>
              <a:gd name="connsiteY2954" fmla="*/ 1097556 h 5516841"/>
              <a:gd name="connsiteX2955" fmla="*/ 15350433 w 16935644"/>
              <a:gd name="connsiteY2955" fmla="*/ 1074047 h 5516841"/>
              <a:gd name="connsiteX2956" fmla="*/ 15389643 w 16935644"/>
              <a:gd name="connsiteY2956" fmla="*/ 1078647 h 5516841"/>
              <a:gd name="connsiteX2957" fmla="*/ 7329783 w 16935644"/>
              <a:gd name="connsiteY2957" fmla="*/ 1056415 h 5516841"/>
              <a:gd name="connsiteX2958" fmla="*/ 7279595 w 16935644"/>
              <a:gd name="connsiteY2958" fmla="*/ 1079413 h 5516841"/>
              <a:gd name="connsiteX2959" fmla="*/ 7329783 w 16935644"/>
              <a:gd name="connsiteY2959" fmla="*/ 1056415 h 5516841"/>
              <a:gd name="connsiteX2960" fmla="*/ 6240549 w 16935644"/>
              <a:gd name="connsiteY2960" fmla="*/ 1027283 h 5516841"/>
              <a:gd name="connsiteX2961" fmla="*/ 6198203 w 16935644"/>
              <a:gd name="connsiteY2961" fmla="*/ 1027794 h 5516841"/>
              <a:gd name="connsiteX2962" fmla="*/ 6250743 w 16935644"/>
              <a:gd name="connsiteY2962" fmla="*/ 1032139 h 5516841"/>
              <a:gd name="connsiteX2963" fmla="*/ 6240549 w 16935644"/>
              <a:gd name="connsiteY2963" fmla="*/ 1027283 h 5516841"/>
              <a:gd name="connsiteX2964" fmla="*/ 16254601 w 16935644"/>
              <a:gd name="connsiteY2964" fmla="*/ 989974 h 5516841"/>
              <a:gd name="connsiteX2965" fmla="*/ 16246757 w 16935644"/>
              <a:gd name="connsiteY2965" fmla="*/ 1003007 h 5516841"/>
              <a:gd name="connsiteX2966" fmla="*/ 16223233 w 16935644"/>
              <a:gd name="connsiteY2966" fmla="*/ 1007607 h 5516841"/>
              <a:gd name="connsiteX2967" fmla="*/ 16254601 w 16935644"/>
              <a:gd name="connsiteY2967" fmla="*/ 989974 h 5516841"/>
              <a:gd name="connsiteX2968" fmla="*/ 5527725 w 16935644"/>
              <a:gd name="connsiteY2968" fmla="*/ 982564 h 5516841"/>
              <a:gd name="connsiteX2969" fmla="*/ 5461853 w 16935644"/>
              <a:gd name="connsiteY2969" fmla="*/ 1017828 h 5516841"/>
              <a:gd name="connsiteX2970" fmla="*/ 5479105 w 16935644"/>
              <a:gd name="connsiteY2970" fmla="*/ 1032905 h 5516841"/>
              <a:gd name="connsiteX2971" fmla="*/ 5523019 w 16935644"/>
              <a:gd name="connsiteY2971" fmla="*/ 1009906 h 5516841"/>
              <a:gd name="connsiteX2972" fmla="*/ 5527725 w 16935644"/>
              <a:gd name="connsiteY2972" fmla="*/ 982564 h 5516841"/>
              <a:gd name="connsiteX2973" fmla="*/ 15239079 w 16935644"/>
              <a:gd name="connsiteY2973" fmla="*/ 966976 h 5516841"/>
              <a:gd name="connsiteX2974" fmla="*/ 15263389 w 16935644"/>
              <a:gd name="connsiteY2974" fmla="*/ 975664 h 5516841"/>
              <a:gd name="connsiteX2975" fmla="*/ 15226533 w 16935644"/>
              <a:gd name="connsiteY2975" fmla="*/ 987675 h 5516841"/>
              <a:gd name="connsiteX2976" fmla="*/ 15239079 w 16935644"/>
              <a:gd name="connsiteY2976" fmla="*/ 966976 h 5516841"/>
              <a:gd name="connsiteX2977" fmla="*/ 16473387 w 16935644"/>
              <a:gd name="connsiteY2977" fmla="*/ 963399 h 5516841"/>
              <a:gd name="connsiteX2978" fmla="*/ 16540043 w 16935644"/>
              <a:gd name="connsiteY2978" fmla="*/ 978220 h 5516841"/>
              <a:gd name="connsiteX2979" fmla="*/ 16404379 w 16935644"/>
              <a:gd name="connsiteY2979" fmla="*/ 984097 h 5516841"/>
              <a:gd name="connsiteX2980" fmla="*/ 16473387 w 16935644"/>
              <a:gd name="connsiteY2980" fmla="*/ 963399 h 5516841"/>
              <a:gd name="connsiteX2981" fmla="*/ 7627773 w 16935644"/>
              <a:gd name="connsiteY2981" fmla="*/ 956755 h 5516841"/>
              <a:gd name="connsiteX2982" fmla="*/ 7590133 w 16935644"/>
              <a:gd name="connsiteY2982" fmla="*/ 970554 h 5516841"/>
              <a:gd name="connsiteX2983" fmla="*/ 7590917 w 16935644"/>
              <a:gd name="connsiteY2983" fmla="*/ 986908 h 5516841"/>
              <a:gd name="connsiteX2984" fmla="*/ 7627773 w 16935644"/>
              <a:gd name="connsiteY2984" fmla="*/ 956755 h 5516841"/>
              <a:gd name="connsiteX2985" fmla="*/ 7549355 w 16935644"/>
              <a:gd name="connsiteY2985" fmla="*/ 954199 h 5516841"/>
              <a:gd name="connsiteX2986" fmla="*/ 7544649 w 16935644"/>
              <a:gd name="connsiteY2986" fmla="*/ 973876 h 5516841"/>
              <a:gd name="connsiteX2987" fmla="*/ 7516419 w 16935644"/>
              <a:gd name="connsiteY2987" fmla="*/ 986908 h 5516841"/>
              <a:gd name="connsiteX2988" fmla="*/ 7561901 w 16935644"/>
              <a:gd name="connsiteY2988" fmla="*/ 992019 h 5516841"/>
              <a:gd name="connsiteX2989" fmla="*/ 7549355 w 16935644"/>
              <a:gd name="connsiteY2989" fmla="*/ 954199 h 5516841"/>
              <a:gd name="connsiteX2990" fmla="*/ 15417089 w 16935644"/>
              <a:gd name="connsiteY2990" fmla="*/ 920979 h 5516841"/>
              <a:gd name="connsiteX2991" fmla="*/ 15450025 w 16935644"/>
              <a:gd name="connsiteY2991" fmla="*/ 923279 h 5516841"/>
              <a:gd name="connsiteX2992" fmla="*/ 15577847 w 16935644"/>
              <a:gd name="connsiteY2992" fmla="*/ 979753 h 5516841"/>
              <a:gd name="connsiteX2993" fmla="*/ 15568437 w 16935644"/>
              <a:gd name="connsiteY2993" fmla="*/ 1023706 h 5516841"/>
              <a:gd name="connsiteX2994" fmla="*/ 15625683 w 16935644"/>
              <a:gd name="connsiteY2994" fmla="*/ 1085291 h 5516841"/>
              <a:gd name="connsiteX2995" fmla="*/ 15572357 w 16935644"/>
              <a:gd name="connsiteY2995" fmla="*/ 1090401 h 5516841"/>
              <a:gd name="connsiteX2996" fmla="*/ 15584121 w 16935644"/>
              <a:gd name="connsiteY2996" fmla="*/ 1119788 h 5516841"/>
              <a:gd name="connsiteX2997" fmla="*/ 15344945 w 16935644"/>
              <a:gd name="connsiteY2997" fmla="*/ 982564 h 5516841"/>
              <a:gd name="connsiteX2998" fmla="*/ 15417089 w 16935644"/>
              <a:gd name="connsiteY2998" fmla="*/ 920979 h 5516841"/>
              <a:gd name="connsiteX2999" fmla="*/ 7386245 w 16935644"/>
              <a:gd name="connsiteY2999" fmla="*/ 906158 h 5516841"/>
              <a:gd name="connsiteX3000" fmla="*/ 7366641 w 16935644"/>
              <a:gd name="connsiteY3000" fmla="*/ 916124 h 5516841"/>
              <a:gd name="connsiteX3001" fmla="*/ 7375265 w 16935644"/>
              <a:gd name="connsiteY3001" fmla="*/ 927623 h 5516841"/>
              <a:gd name="connsiteX3002" fmla="*/ 7386245 w 16935644"/>
              <a:gd name="connsiteY3002" fmla="*/ 906158 h 5516841"/>
              <a:gd name="connsiteX3003" fmla="*/ 7421533 w 16935644"/>
              <a:gd name="connsiteY3003" fmla="*/ 902836 h 5516841"/>
              <a:gd name="connsiteX3004" fmla="*/ 7422317 w 16935644"/>
              <a:gd name="connsiteY3004" fmla="*/ 903603 h 5516841"/>
              <a:gd name="connsiteX3005" fmla="*/ 7393301 w 16935644"/>
              <a:gd name="connsiteY3005" fmla="*/ 927623 h 5516841"/>
              <a:gd name="connsiteX3006" fmla="*/ 7405065 w 16935644"/>
              <a:gd name="connsiteY3006" fmla="*/ 947044 h 5516841"/>
              <a:gd name="connsiteX3007" fmla="*/ 7432511 w 16935644"/>
              <a:gd name="connsiteY3007" fmla="*/ 902836 h 5516841"/>
              <a:gd name="connsiteX3008" fmla="*/ 7421533 w 16935644"/>
              <a:gd name="connsiteY3008" fmla="*/ 902836 h 5516841"/>
              <a:gd name="connsiteX3009" fmla="*/ 7793237 w 16935644"/>
              <a:gd name="connsiteY3009" fmla="*/ 872427 h 5516841"/>
              <a:gd name="connsiteX3010" fmla="*/ 7765791 w 16935644"/>
              <a:gd name="connsiteY3010" fmla="*/ 890826 h 5516841"/>
              <a:gd name="connsiteX3011" fmla="*/ 7799511 w 16935644"/>
              <a:gd name="connsiteY3011" fmla="*/ 887248 h 5516841"/>
              <a:gd name="connsiteX3012" fmla="*/ 7793237 w 16935644"/>
              <a:gd name="connsiteY3012" fmla="*/ 872427 h 5516841"/>
              <a:gd name="connsiteX3013" fmla="*/ 7819115 w 16935644"/>
              <a:gd name="connsiteY3013" fmla="*/ 867316 h 5516841"/>
              <a:gd name="connsiteX3014" fmla="*/ 7798725 w 16935644"/>
              <a:gd name="connsiteY3014" fmla="*/ 871660 h 5516841"/>
              <a:gd name="connsiteX3015" fmla="*/ 7805783 w 16935644"/>
              <a:gd name="connsiteY3015" fmla="*/ 880604 h 5516841"/>
              <a:gd name="connsiteX3016" fmla="*/ 7818331 w 16935644"/>
              <a:gd name="connsiteY3016" fmla="*/ 876004 h 5516841"/>
              <a:gd name="connsiteX3017" fmla="*/ 7819115 w 16935644"/>
              <a:gd name="connsiteY3017" fmla="*/ 867316 h 5516841"/>
              <a:gd name="connsiteX3018" fmla="*/ 3361804 w 16935644"/>
              <a:gd name="connsiteY3018" fmla="*/ 867060 h 5516841"/>
              <a:gd name="connsiteX3019" fmla="*/ 3386113 w 16935644"/>
              <a:gd name="connsiteY3019" fmla="*/ 879582 h 5516841"/>
              <a:gd name="connsiteX3020" fmla="*/ 3352393 w 16935644"/>
              <a:gd name="connsiteY3020" fmla="*/ 893126 h 5516841"/>
              <a:gd name="connsiteX3021" fmla="*/ 3350041 w 16935644"/>
              <a:gd name="connsiteY3021" fmla="*/ 869360 h 5516841"/>
              <a:gd name="connsiteX3022" fmla="*/ 3361804 w 16935644"/>
              <a:gd name="connsiteY3022" fmla="*/ 867060 h 5516841"/>
              <a:gd name="connsiteX3023" fmla="*/ 15130861 w 16935644"/>
              <a:gd name="connsiteY3023" fmla="*/ 845851 h 5516841"/>
              <a:gd name="connsiteX3024" fmla="*/ 15171639 w 16935644"/>
              <a:gd name="connsiteY3024" fmla="*/ 865783 h 5516841"/>
              <a:gd name="connsiteX3025" fmla="*/ 15145761 w 16935644"/>
              <a:gd name="connsiteY3025" fmla="*/ 890826 h 5516841"/>
              <a:gd name="connsiteX3026" fmla="*/ 15191245 w 16935644"/>
              <a:gd name="connsiteY3026" fmla="*/ 907947 h 5516841"/>
              <a:gd name="connsiteX3027" fmla="*/ 15211633 w 16935644"/>
              <a:gd name="connsiteY3027" fmla="*/ 989974 h 5516841"/>
              <a:gd name="connsiteX3028" fmla="*/ 15145761 w 16935644"/>
              <a:gd name="connsiteY3028" fmla="*/ 935289 h 5516841"/>
              <a:gd name="connsiteX3029" fmla="*/ 15125373 w 16935644"/>
              <a:gd name="connsiteY3029" fmla="*/ 961099 h 5516841"/>
              <a:gd name="connsiteX3030" fmla="*/ 15064989 w 16935644"/>
              <a:gd name="connsiteY3030" fmla="*/ 940400 h 5516841"/>
              <a:gd name="connsiteX3031" fmla="*/ 15047737 w 16935644"/>
              <a:gd name="connsiteY3031" fmla="*/ 920468 h 5516841"/>
              <a:gd name="connsiteX3032" fmla="*/ 15056365 w 16935644"/>
              <a:gd name="connsiteY3032" fmla="*/ 890826 h 5516841"/>
              <a:gd name="connsiteX3033" fmla="*/ 15027349 w 16935644"/>
              <a:gd name="connsiteY3033" fmla="*/ 878560 h 5516841"/>
              <a:gd name="connsiteX3034" fmla="*/ 15130861 w 16935644"/>
              <a:gd name="connsiteY3034" fmla="*/ 845851 h 5516841"/>
              <a:gd name="connsiteX3035" fmla="*/ 7894397 w 16935644"/>
              <a:gd name="connsiteY3035" fmla="*/ 830519 h 5516841"/>
              <a:gd name="connsiteX3036" fmla="*/ 7875577 w 16935644"/>
              <a:gd name="connsiteY3036" fmla="*/ 838440 h 5516841"/>
              <a:gd name="connsiteX3037" fmla="*/ 7888123 w 16935644"/>
              <a:gd name="connsiteY3037" fmla="*/ 841507 h 5516841"/>
              <a:gd name="connsiteX3038" fmla="*/ 7880281 w 16935644"/>
              <a:gd name="connsiteY3038" fmla="*/ 850195 h 5516841"/>
              <a:gd name="connsiteX3039" fmla="*/ 7930469 w 16935644"/>
              <a:gd name="connsiteY3039" fmla="*/ 836396 h 5516841"/>
              <a:gd name="connsiteX3040" fmla="*/ 7894397 w 16935644"/>
              <a:gd name="connsiteY3040" fmla="*/ 830519 h 5516841"/>
              <a:gd name="connsiteX3041" fmla="*/ 7791669 w 16935644"/>
              <a:gd name="connsiteY3041" fmla="*/ 806753 h 5516841"/>
              <a:gd name="connsiteX3042" fmla="*/ 7711681 w 16935644"/>
              <a:gd name="connsiteY3042" fmla="*/ 867316 h 5516841"/>
              <a:gd name="connsiteX3043" fmla="*/ 7686587 w 16935644"/>
              <a:gd name="connsiteY3043" fmla="*/ 842784 h 5516841"/>
              <a:gd name="connsiteX3044" fmla="*/ 7555629 w 16935644"/>
              <a:gd name="connsiteY3044" fmla="*/ 910247 h 5516841"/>
              <a:gd name="connsiteX3045" fmla="*/ 7588565 w 16935644"/>
              <a:gd name="connsiteY3045" fmla="*/ 880604 h 5516841"/>
              <a:gd name="connsiteX3046" fmla="*/ 7494461 w 16935644"/>
              <a:gd name="connsiteY3046" fmla="*/ 923279 h 5516841"/>
              <a:gd name="connsiteX3047" fmla="*/ 7470153 w 16935644"/>
              <a:gd name="connsiteY3047" fmla="*/ 889548 h 5516841"/>
              <a:gd name="connsiteX3048" fmla="*/ 7433295 w 16935644"/>
              <a:gd name="connsiteY3048" fmla="*/ 902836 h 5516841"/>
              <a:gd name="connsiteX3049" fmla="*/ 7437217 w 16935644"/>
              <a:gd name="connsiteY3049" fmla="*/ 960332 h 5516841"/>
              <a:gd name="connsiteX3050" fmla="*/ 7463095 w 16935644"/>
              <a:gd name="connsiteY3050" fmla="*/ 942700 h 5516841"/>
              <a:gd name="connsiteX3051" fmla="*/ 7472505 w 16935644"/>
              <a:gd name="connsiteY3051" fmla="*/ 968509 h 5516841"/>
              <a:gd name="connsiteX3052" fmla="*/ 7475641 w 16935644"/>
              <a:gd name="connsiteY3052" fmla="*/ 962632 h 5516841"/>
              <a:gd name="connsiteX3053" fmla="*/ 7484267 w 16935644"/>
              <a:gd name="connsiteY3053" fmla="*/ 989208 h 5516841"/>
              <a:gd name="connsiteX3054" fmla="*/ 7512499 w 16935644"/>
              <a:gd name="connsiteY3054" fmla="*/ 941167 h 5516841"/>
              <a:gd name="connsiteX3055" fmla="*/ 7533671 w 16935644"/>
              <a:gd name="connsiteY3055" fmla="*/ 912291 h 5516841"/>
              <a:gd name="connsiteX3056" fmla="*/ 7535239 w 16935644"/>
              <a:gd name="connsiteY3056" fmla="*/ 938867 h 5516841"/>
              <a:gd name="connsiteX3057" fmla="*/ 7714817 w 16935644"/>
              <a:gd name="connsiteY3057" fmla="*/ 902836 h 5516841"/>
              <a:gd name="connsiteX3058" fmla="*/ 7723445 w 16935644"/>
              <a:gd name="connsiteY3058" fmla="*/ 930179 h 5516841"/>
              <a:gd name="connsiteX3059" fmla="*/ 7741481 w 16935644"/>
              <a:gd name="connsiteY3059" fmla="*/ 873449 h 5516841"/>
              <a:gd name="connsiteX3060" fmla="*/ 7786179 w 16935644"/>
              <a:gd name="connsiteY3060" fmla="*/ 861439 h 5516841"/>
              <a:gd name="connsiteX3061" fmla="*/ 7791669 w 16935644"/>
              <a:gd name="connsiteY3061" fmla="*/ 806753 h 5516841"/>
              <a:gd name="connsiteX3062" fmla="*/ 13179809 w 16935644"/>
              <a:gd name="connsiteY3062" fmla="*/ 794488 h 5516841"/>
              <a:gd name="connsiteX3063" fmla="*/ 13177455 w 16935644"/>
              <a:gd name="connsiteY3063" fmla="*/ 795510 h 5516841"/>
              <a:gd name="connsiteX3064" fmla="*/ 13163341 w 16935644"/>
              <a:gd name="connsiteY3064" fmla="*/ 814931 h 5516841"/>
              <a:gd name="connsiteX3065" fmla="*/ 13165693 w 16935644"/>
              <a:gd name="connsiteY3065" fmla="*/ 825408 h 5516841"/>
              <a:gd name="connsiteX3066" fmla="*/ 13181377 w 16935644"/>
              <a:gd name="connsiteY3066" fmla="*/ 800621 h 5516841"/>
              <a:gd name="connsiteX3067" fmla="*/ 13179809 w 16935644"/>
              <a:gd name="connsiteY3067" fmla="*/ 794488 h 5516841"/>
              <a:gd name="connsiteX3068" fmla="*/ 13213529 w 16935644"/>
              <a:gd name="connsiteY3068" fmla="*/ 792699 h 5516841"/>
              <a:gd name="connsiteX3069" fmla="*/ 13204901 w 16935644"/>
              <a:gd name="connsiteY3069" fmla="*/ 798832 h 5516841"/>
              <a:gd name="connsiteX3070" fmla="*/ 13211175 w 16935644"/>
              <a:gd name="connsiteY3070" fmla="*/ 805987 h 5516841"/>
              <a:gd name="connsiteX3071" fmla="*/ 13171181 w 16935644"/>
              <a:gd name="connsiteY3071" fmla="*/ 825408 h 5516841"/>
              <a:gd name="connsiteX3072" fmla="*/ 13173533 w 16935644"/>
              <a:gd name="connsiteY3072" fmla="*/ 831285 h 5516841"/>
              <a:gd name="connsiteX3073" fmla="*/ 13248033 w 16935644"/>
              <a:gd name="connsiteY3073" fmla="*/ 832563 h 5516841"/>
              <a:gd name="connsiteX3074" fmla="*/ 13270773 w 16935644"/>
              <a:gd name="connsiteY3074" fmla="*/ 887248 h 5516841"/>
              <a:gd name="connsiteX3075" fmla="*/ 13295083 w 16935644"/>
              <a:gd name="connsiteY3075" fmla="*/ 874471 h 5516841"/>
              <a:gd name="connsiteX3076" fmla="*/ 13295867 w 16935644"/>
              <a:gd name="connsiteY3076" fmla="*/ 873449 h 5516841"/>
              <a:gd name="connsiteX3077" fmla="*/ 13301357 w 16935644"/>
              <a:gd name="connsiteY3077" fmla="*/ 862205 h 5516841"/>
              <a:gd name="connsiteX3078" fmla="*/ 13283321 w 16935644"/>
              <a:gd name="connsiteY3078" fmla="*/ 845851 h 5516841"/>
              <a:gd name="connsiteX3079" fmla="*/ 13274693 w 16935644"/>
              <a:gd name="connsiteY3079" fmla="*/ 844318 h 5516841"/>
              <a:gd name="connsiteX3080" fmla="*/ 13278615 w 16935644"/>
              <a:gd name="connsiteY3080" fmla="*/ 841507 h 5516841"/>
              <a:gd name="connsiteX3081" fmla="*/ 13213529 w 16935644"/>
              <a:gd name="connsiteY3081" fmla="*/ 792699 h 5516841"/>
              <a:gd name="connsiteX3082" fmla="*/ 7831661 w 16935644"/>
              <a:gd name="connsiteY3082" fmla="*/ 784522 h 5516841"/>
              <a:gd name="connsiteX3083" fmla="*/ 7826173 w 16935644"/>
              <a:gd name="connsiteY3083" fmla="*/ 787588 h 5516841"/>
              <a:gd name="connsiteX3084" fmla="*/ 7824605 w 16935644"/>
              <a:gd name="connsiteY3084" fmla="*/ 785288 h 5516841"/>
              <a:gd name="connsiteX3085" fmla="*/ 7804215 w 16935644"/>
              <a:gd name="connsiteY3085" fmla="*/ 805987 h 5516841"/>
              <a:gd name="connsiteX3086" fmla="*/ 7801079 w 16935644"/>
              <a:gd name="connsiteY3086" fmla="*/ 841507 h 5516841"/>
              <a:gd name="connsiteX3087" fmla="*/ 7831661 w 16935644"/>
              <a:gd name="connsiteY3087" fmla="*/ 827197 h 5516841"/>
              <a:gd name="connsiteX3088" fmla="*/ 7833229 w 16935644"/>
              <a:gd name="connsiteY3088" fmla="*/ 814931 h 5516841"/>
              <a:gd name="connsiteX3089" fmla="*/ 7841857 w 16935644"/>
              <a:gd name="connsiteY3089" fmla="*/ 822086 h 5516841"/>
              <a:gd name="connsiteX3090" fmla="*/ 7867735 w 16935644"/>
              <a:gd name="connsiteY3090" fmla="*/ 800621 h 5516841"/>
              <a:gd name="connsiteX3091" fmla="*/ 7862245 w 16935644"/>
              <a:gd name="connsiteY3091" fmla="*/ 786821 h 5516841"/>
              <a:gd name="connsiteX3092" fmla="*/ 7831661 w 16935644"/>
              <a:gd name="connsiteY3092" fmla="*/ 784522 h 5516841"/>
              <a:gd name="connsiteX3093" fmla="*/ 13106879 w 16935644"/>
              <a:gd name="connsiteY3093" fmla="*/ 771234 h 5516841"/>
              <a:gd name="connsiteX3094" fmla="*/ 13095117 w 16935644"/>
              <a:gd name="connsiteY3094" fmla="*/ 778133 h 5516841"/>
              <a:gd name="connsiteX3095" fmla="*/ 13106093 w 16935644"/>
              <a:gd name="connsiteY3095" fmla="*/ 785288 h 5516841"/>
              <a:gd name="connsiteX3096" fmla="*/ 13091979 w 16935644"/>
              <a:gd name="connsiteY3096" fmla="*/ 781711 h 5516841"/>
              <a:gd name="connsiteX3097" fmla="*/ 13090411 w 16935644"/>
              <a:gd name="connsiteY3097" fmla="*/ 782477 h 5516841"/>
              <a:gd name="connsiteX3098" fmla="*/ 13089625 w 16935644"/>
              <a:gd name="connsiteY3098" fmla="*/ 786055 h 5516841"/>
              <a:gd name="connsiteX3099" fmla="*/ 13095901 w 16935644"/>
              <a:gd name="connsiteY3099" fmla="*/ 798832 h 5516841"/>
              <a:gd name="connsiteX3100" fmla="*/ 13082569 w 16935644"/>
              <a:gd name="connsiteY3100" fmla="*/ 803176 h 5516841"/>
              <a:gd name="connsiteX3101" fmla="*/ 13081001 w 16935644"/>
              <a:gd name="connsiteY3101" fmla="*/ 808287 h 5516841"/>
              <a:gd name="connsiteX3102" fmla="*/ 13132757 w 16935644"/>
              <a:gd name="connsiteY3102" fmla="*/ 822086 h 5516841"/>
              <a:gd name="connsiteX3103" fmla="*/ 13134325 w 16935644"/>
              <a:gd name="connsiteY3103" fmla="*/ 797810 h 5516841"/>
              <a:gd name="connsiteX3104" fmla="*/ 13152361 w 16935644"/>
              <a:gd name="connsiteY3104" fmla="*/ 802409 h 5516841"/>
              <a:gd name="connsiteX3105" fmla="*/ 13157065 w 16935644"/>
              <a:gd name="connsiteY3105" fmla="*/ 793465 h 5516841"/>
              <a:gd name="connsiteX3106" fmla="*/ 13156281 w 16935644"/>
              <a:gd name="connsiteY3106" fmla="*/ 791932 h 5516841"/>
              <a:gd name="connsiteX3107" fmla="*/ 13148441 w 16935644"/>
              <a:gd name="connsiteY3107" fmla="*/ 774811 h 5516841"/>
              <a:gd name="connsiteX3108" fmla="*/ 13148441 w 16935644"/>
              <a:gd name="connsiteY3108" fmla="*/ 774045 h 5516841"/>
              <a:gd name="connsiteX3109" fmla="*/ 13146089 w 16935644"/>
              <a:gd name="connsiteY3109" fmla="*/ 771234 h 5516841"/>
              <a:gd name="connsiteX3110" fmla="*/ 13117857 w 16935644"/>
              <a:gd name="connsiteY3110" fmla="*/ 797810 h 5516841"/>
              <a:gd name="connsiteX3111" fmla="*/ 13106879 w 16935644"/>
              <a:gd name="connsiteY3111" fmla="*/ 771234 h 5516841"/>
              <a:gd name="connsiteX3112" fmla="*/ 15508055 w 16935644"/>
              <a:gd name="connsiteY3112" fmla="*/ 743891 h 5516841"/>
              <a:gd name="connsiteX3113" fmla="*/ 15642935 w 16935644"/>
              <a:gd name="connsiteY3113" fmla="*/ 782477 h 5516841"/>
              <a:gd name="connsiteX3114" fmla="*/ 15609215 w 16935644"/>
              <a:gd name="connsiteY3114" fmla="*/ 787588 h 5516841"/>
              <a:gd name="connsiteX3115" fmla="*/ 15565301 w 16935644"/>
              <a:gd name="connsiteY3115" fmla="*/ 753601 h 5516841"/>
              <a:gd name="connsiteX3116" fmla="*/ 15536285 w 16935644"/>
              <a:gd name="connsiteY3116" fmla="*/ 770467 h 5516841"/>
              <a:gd name="connsiteX3117" fmla="*/ 15508055 w 16935644"/>
              <a:gd name="connsiteY3117" fmla="*/ 743891 h 5516841"/>
              <a:gd name="connsiteX3118" fmla="*/ 15463357 w 16935644"/>
              <a:gd name="connsiteY3118" fmla="*/ 741080 h 5516841"/>
              <a:gd name="connsiteX3119" fmla="*/ 15490803 w 16935644"/>
              <a:gd name="connsiteY3119" fmla="*/ 760245 h 5516841"/>
              <a:gd name="connsiteX3120" fmla="*/ 15475903 w 16935644"/>
              <a:gd name="connsiteY3120" fmla="*/ 777367 h 5516841"/>
              <a:gd name="connsiteX3121" fmla="*/ 15463357 w 16935644"/>
              <a:gd name="connsiteY3121" fmla="*/ 741080 h 5516841"/>
              <a:gd name="connsiteX3122" fmla="*/ 15299461 w 16935644"/>
              <a:gd name="connsiteY3122" fmla="*/ 732136 h 5516841"/>
              <a:gd name="connsiteX3123" fmla="*/ 15305735 w 16935644"/>
              <a:gd name="connsiteY3123" fmla="*/ 761778 h 5516841"/>
              <a:gd name="connsiteX3124" fmla="*/ 15299461 w 16935644"/>
              <a:gd name="connsiteY3124" fmla="*/ 732136 h 5516841"/>
              <a:gd name="connsiteX3125" fmla="*/ 13447215 w 16935644"/>
              <a:gd name="connsiteY3125" fmla="*/ 732136 h 5516841"/>
              <a:gd name="connsiteX3126" fmla="*/ 13432317 w 16935644"/>
              <a:gd name="connsiteY3126" fmla="*/ 734436 h 5516841"/>
              <a:gd name="connsiteX3127" fmla="*/ 13434669 w 16935644"/>
              <a:gd name="connsiteY3127" fmla="*/ 738780 h 5516841"/>
              <a:gd name="connsiteX3128" fmla="*/ 13447215 w 16935644"/>
              <a:gd name="connsiteY3128" fmla="*/ 732136 h 5516841"/>
              <a:gd name="connsiteX3129" fmla="*/ 13089625 w 16935644"/>
              <a:gd name="connsiteY3129" fmla="*/ 704282 h 5516841"/>
              <a:gd name="connsiteX3130" fmla="*/ 13066101 w 16935644"/>
              <a:gd name="connsiteY3130" fmla="*/ 710671 h 5516841"/>
              <a:gd name="connsiteX3131" fmla="*/ 13098253 w 16935644"/>
              <a:gd name="connsiteY3131" fmla="*/ 728559 h 5516841"/>
              <a:gd name="connsiteX3132" fmla="*/ 13097469 w 16935644"/>
              <a:gd name="connsiteY3132" fmla="*/ 747468 h 5516841"/>
              <a:gd name="connsiteX3133" fmla="*/ 13098253 w 16935644"/>
              <a:gd name="connsiteY3133" fmla="*/ 745424 h 5516841"/>
              <a:gd name="connsiteX3134" fmla="*/ 13120209 w 16935644"/>
              <a:gd name="connsiteY3134" fmla="*/ 716548 h 5516841"/>
              <a:gd name="connsiteX3135" fmla="*/ 13120209 w 16935644"/>
              <a:gd name="connsiteY3135" fmla="*/ 728559 h 5516841"/>
              <a:gd name="connsiteX3136" fmla="*/ 13149225 w 16935644"/>
              <a:gd name="connsiteY3136" fmla="*/ 738013 h 5516841"/>
              <a:gd name="connsiteX3137" fmla="*/ 13134325 w 16935644"/>
              <a:gd name="connsiteY3137" fmla="*/ 707860 h 5516841"/>
              <a:gd name="connsiteX3138" fmla="*/ 13089625 w 16935644"/>
              <a:gd name="connsiteY3138" fmla="*/ 704282 h 5516841"/>
              <a:gd name="connsiteX3139" fmla="*/ 12911617 w 16935644"/>
              <a:gd name="connsiteY3139" fmla="*/ 701216 h 5516841"/>
              <a:gd name="connsiteX3140" fmla="*/ 12919457 w 16935644"/>
              <a:gd name="connsiteY3140" fmla="*/ 706327 h 5516841"/>
              <a:gd name="connsiteX3141" fmla="*/ 12919457 w 16935644"/>
              <a:gd name="connsiteY3141" fmla="*/ 701983 h 5516841"/>
              <a:gd name="connsiteX3142" fmla="*/ 12911617 w 16935644"/>
              <a:gd name="connsiteY3142" fmla="*/ 701216 h 5516841"/>
              <a:gd name="connsiteX3143" fmla="*/ 12966509 w 16935644"/>
              <a:gd name="connsiteY3143" fmla="*/ 689206 h 5516841"/>
              <a:gd name="connsiteX3144" fmla="*/ 12961805 w 16935644"/>
              <a:gd name="connsiteY3144" fmla="*/ 691506 h 5516841"/>
              <a:gd name="connsiteX3145" fmla="*/ 12969645 w 16935644"/>
              <a:gd name="connsiteY3145" fmla="*/ 695850 h 5516841"/>
              <a:gd name="connsiteX3146" fmla="*/ 12966509 w 16935644"/>
              <a:gd name="connsiteY3146" fmla="*/ 689206 h 5516841"/>
              <a:gd name="connsiteX3147" fmla="*/ 13174319 w 16935644"/>
              <a:gd name="connsiteY3147" fmla="*/ 668507 h 5516841"/>
              <a:gd name="connsiteX3148" fmla="*/ 13171181 w 16935644"/>
              <a:gd name="connsiteY3148" fmla="*/ 674384 h 5516841"/>
              <a:gd name="connsiteX3149" fmla="*/ 13176671 w 16935644"/>
              <a:gd name="connsiteY3149" fmla="*/ 668507 h 5516841"/>
              <a:gd name="connsiteX3150" fmla="*/ 13174319 w 16935644"/>
              <a:gd name="connsiteY3150" fmla="*/ 668507 h 5516841"/>
              <a:gd name="connsiteX3151" fmla="*/ 7579939 w 16935644"/>
              <a:gd name="connsiteY3151" fmla="*/ 628132 h 5516841"/>
              <a:gd name="connsiteX3152" fmla="*/ 7528181 w 16935644"/>
              <a:gd name="connsiteY3152" fmla="*/ 641164 h 5516841"/>
              <a:gd name="connsiteX3153" fmla="*/ 7569745 w 16935644"/>
              <a:gd name="connsiteY3153" fmla="*/ 647042 h 5516841"/>
              <a:gd name="connsiteX3154" fmla="*/ 7583859 w 16935644"/>
              <a:gd name="connsiteY3154" fmla="*/ 628898 h 5516841"/>
              <a:gd name="connsiteX3155" fmla="*/ 7579939 w 16935644"/>
              <a:gd name="connsiteY3155" fmla="*/ 628132 h 5516841"/>
              <a:gd name="connsiteX3156" fmla="*/ 6106453 w 16935644"/>
              <a:gd name="connsiteY3156" fmla="*/ 611011 h 5516841"/>
              <a:gd name="connsiteX3157" fmla="*/ 6132331 w 16935644"/>
              <a:gd name="connsiteY3157" fmla="*/ 615355 h 5516841"/>
              <a:gd name="connsiteX3158" fmla="*/ 6167621 w 16935644"/>
              <a:gd name="connsiteY3158" fmla="*/ 634009 h 5516841"/>
              <a:gd name="connsiteX3159" fmla="*/ 6123705 w 16935644"/>
              <a:gd name="connsiteY3159" fmla="*/ 638354 h 5516841"/>
              <a:gd name="connsiteX3160" fmla="*/ 6101749 w 16935644"/>
              <a:gd name="connsiteY3160" fmla="*/ 616888 h 5516841"/>
              <a:gd name="connsiteX3161" fmla="*/ 6106453 w 16935644"/>
              <a:gd name="connsiteY3161" fmla="*/ 611011 h 5516841"/>
              <a:gd name="connsiteX3162" fmla="*/ 12905343 w 16935644"/>
              <a:gd name="connsiteY3162" fmla="*/ 608200 h 5516841"/>
              <a:gd name="connsiteX3163" fmla="*/ 12908481 w 16935644"/>
              <a:gd name="connsiteY3163" fmla="*/ 659819 h 5516841"/>
              <a:gd name="connsiteX3164" fmla="*/ 12937493 w 16935644"/>
              <a:gd name="connsiteY3164" fmla="*/ 634776 h 5516841"/>
              <a:gd name="connsiteX3165" fmla="*/ 12905343 w 16935644"/>
              <a:gd name="connsiteY3165" fmla="*/ 608200 h 5516841"/>
              <a:gd name="connsiteX3166" fmla="*/ 13049633 w 16935644"/>
              <a:gd name="connsiteY3166" fmla="*/ 597212 h 5516841"/>
              <a:gd name="connsiteX3167" fmla="*/ 13062181 w 16935644"/>
              <a:gd name="connsiteY3167" fmla="*/ 623788 h 5516841"/>
              <a:gd name="connsiteX3168" fmla="*/ 13052769 w 16935644"/>
              <a:gd name="connsiteY3168" fmla="*/ 606667 h 5516841"/>
              <a:gd name="connsiteX3169" fmla="*/ 13033949 w 16935644"/>
              <a:gd name="connsiteY3169" fmla="*/ 609477 h 5516841"/>
              <a:gd name="connsiteX3170" fmla="*/ 13049633 w 16935644"/>
              <a:gd name="connsiteY3170" fmla="*/ 597212 h 5516841"/>
              <a:gd name="connsiteX3171" fmla="*/ 6003725 w 16935644"/>
              <a:gd name="connsiteY3171" fmla="*/ 592868 h 5516841"/>
              <a:gd name="connsiteX3172" fmla="*/ 6023330 w 16935644"/>
              <a:gd name="connsiteY3172" fmla="*/ 619443 h 5516841"/>
              <a:gd name="connsiteX3173" fmla="*/ 5982552 w 16935644"/>
              <a:gd name="connsiteY3173" fmla="*/ 616888 h 5516841"/>
              <a:gd name="connsiteX3174" fmla="*/ 6003725 w 16935644"/>
              <a:gd name="connsiteY3174" fmla="*/ 592868 h 5516841"/>
              <a:gd name="connsiteX3175" fmla="*/ 7769711 w 16935644"/>
              <a:gd name="connsiteY3175" fmla="*/ 584435 h 5516841"/>
              <a:gd name="connsiteX3176" fmla="*/ 7783043 w 16935644"/>
              <a:gd name="connsiteY3176" fmla="*/ 592868 h 5516841"/>
              <a:gd name="connsiteX3177" fmla="*/ 7785395 w 16935644"/>
              <a:gd name="connsiteY3177" fmla="*/ 590312 h 5516841"/>
              <a:gd name="connsiteX3178" fmla="*/ 7769711 w 16935644"/>
              <a:gd name="connsiteY3178" fmla="*/ 584435 h 5516841"/>
              <a:gd name="connsiteX3179" fmla="*/ 5878255 w 16935644"/>
              <a:gd name="connsiteY3179" fmla="*/ 580857 h 5516841"/>
              <a:gd name="connsiteX3180" fmla="*/ 5892371 w 16935644"/>
              <a:gd name="connsiteY3180" fmla="*/ 611777 h 5516841"/>
              <a:gd name="connsiteX3181" fmla="*/ 5859435 w 16935644"/>
              <a:gd name="connsiteY3181" fmla="*/ 597212 h 5516841"/>
              <a:gd name="connsiteX3182" fmla="*/ 5878255 w 16935644"/>
              <a:gd name="connsiteY3182" fmla="*/ 580857 h 5516841"/>
              <a:gd name="connsiteX3183" fmla="*/ 12892013 w 16935644"/>
              <a:gd name="connsiteY3183" fmla="*/ 518250 h 5516841"/>
              <a:gd name="connsiteX3184" fmla="*/ 12868485 w 16935644"/>
              <a:gd name="connsiteY3184" fmla="*/ 520039 h 5516841"/>
              <a:gd name="connsiteX3185" fmla="*/ 12884953 w 16935644"/>
              <a:gd name="connsiteY3185" fmla="*/ 529239 h 5516841"/>
              <a:gd name="connsiteX3186" fmla="*/ 12892013 w 16935644"/>
              <a:gd name="connsiteY3186" fmla="*/ 518250 h 5516841"/>
              <a:gd name="connsiteX3187" fmla="*/ 12998661 w 16935644"/>
              <a:gd name="connsiteY3187" fmla="*/ 507773 h 5516841"/>
              <a:gd name="connsiteX3188" fmla="*/ 12913185 w 16935644"/>
              <a:gd name="connsiteY3188" fmla="*/ 515695 h 5516841"/>
              <a:gd name="connsiteX3189" fmla="*/ 12982193 w 16935644"/>
              <a:gd name="connsiteY3189" fmla="*/ 551981 h 5516841"/>
              <a:gd name="connsiteX3190" fmla="*/ 13002581 w 16935644"/>
              <a:gd name="connsiteY3190" fmla="*/ 507773 h 5516841"/>
              <a:gd name="connsiteX3191" fmla="*/ 12998661 w 16935644"/>
              <a:gd name="connsiteY3191" fmla="*/ 507773 h 5516841"/>
              <a:gd name="connsiteX3192" fmla="*/ 12992387 w 16935644"/>
              <a:gd name="connsiteY3192" fmla="*/ 483241 h 5516841"/>
              <a:gd name="connsiteX3193" fmla="*/ 12964157 w 16935644"/>
              <a:gd name="connsiteY3193" fmla="*/ 494230 h 5516841"/>
              <a:gd name="connsiteX3194" fmla="*/ 13003365 w 16935644"/>
              <a:gd name="connsiteY3194" fmla="*/ 492696 h 5516841"/>
              <a:gd name="connsiteX3195" fmla="*/ 12992387 w 16935644"/>
              <a:gd name="connsiteY3195" fmla="*/ 483241 h 5516841"/>
              <a:gd name="connsiteX3196" fmla="*/ 5025845 w 16935644"/>
              <a:gd name="connsiteY3196" fmla="*/ 482475 h 5516841"/>
              <a:gd name="connsiteX3197" fmla="*/ 5134063 w 16935644"/>
              <a:gd name="connsiteY3197" fmla="*/ 499596 h 5516841"/>
              <a:gd name="connsiteX3198" fmla="*/ 5025845 w 16935644"/>
              <a:gd name="connsiteY3198" fmla="*/ 482475 h 5516841"/>
              <a:gd name="connsiteX3199" fmla="*/ 8321777 w 16935644"/>
              <a:gd name="connsiteY3199" fmla="*/ 480431 h 5516841"/>
              <a:gd name="connsiteX3200" fmla="*/ 8317857 w 16935644"/>
              <a:gd name="connsiteY3200" fmla="*/ 484775 h 5516841"/>
              <a:gd name="connsiteX3201" fmla="*/ 8326483 w 16935644"/>
              <a:gd name="connsiteY3201" fmla="*/ 483241 h 5516841"/>
              <a:gd name="connsiteX3202" fmla="*/ 8321777 w 16935644"/>
              <a:gd name="connsiteY3202" fmla="*/ 480431 h 5516841"/>
              <a:gd name="connsiteX3203" fmla="*/ 8239439 w 16935644"/>
              <a:gd name="connsiteY3203" fmla="*/ 478897 h 5516841"/>
              <a:gd name="connsiteX3204" fmla="*/ 8212777 w 16935644"/>
              <a:gd name="connsiteY3204" fmla="*/ 494230 h 5516841"/>
              <a:gd name="connsiteX3205" fmla="*/ 8267669 w 16935644"/>
              <a:gd name="connsiteY3205" fmla="*/ 489885 h 5516841"/>
              <a:gd name="connsiteX3206" fmla="*/ 8239439 w 16935644"/>
              <a:gd name="connsiteY3206" fmla="*/ 478897 h 5516841"/>
              <a:gd name="connsiteX3207" fmla="*/ 8305309 w 16935644"/>
              <a:gd name="connsiteY3207" fmla="*/ 467654 h 5516841"/>
              <a:gd name="connsiteX3208" fmla="*/ 8306093 w 16935644"/>
              <a:gd name="connsiteY3208" fmla="*/ 481197 h 5516841"/>
              <a:gd name="connsiteX3209" fmla="*/ 8322561 w 16935644"/>
              <a:gd name="connsiteY3209" fmla="*/ 471998 h 5516841"/>
              <a:gd name="connsiteX3210" fmla="*/ 8305309 w 16935644"/>
              <a:gd name="connsiteY3210" fmla="*/ 467654 h 5516841"/>
              <a:gd name="connsiteX3211" fmla="*/ 6103317 w 16935644"/>
              <a:gd name="connsiteY3211" fmla="*/ 437500 h 5516841"/>
              <a:gd name="connsiteX3212" fmla="*/ 6167621 w 16935644"/>
              <a:gd name="connsiteY3212" fmla="*/ 464843 h 5516841"/>
              <a:gd name="connsiteX3213" fmla="*/ 6040582 w 16935644"/>
              <a:gd name="connsiteY3213" fmla="*/ 452321 h 5516841"/>
              <a:gd name="connsiteX3214" fmla="*/ 6103317 w 16935644"/>
              <a:gd name="connsiteY3214" fmla="*/ 437500 h 5516841"/>
              <a:gd name="connsiteX3215" fmla="*/ 12926517 w 16935644"/>
              <a:gd name="connsiteY3215" fmla="*/ 413735 h 5516841"/>
              <a:gd name="connsiteX3216" fmla="*/ 12921027 w 16935644"/>
              <a:gd name="connsiteY3216" fmla="*/ 426512 h 5516841"/>
              <a:gd name="connsiteX3217" fmla="*/ 12931221 w 16935644"/>
              <a:gd name="connsiteY3217" fmla="*/ 413735 h 5516841"/>
              <a:gd name="connsiteX3218" fmla="*/ 12926517 w 16935644"/>
              <a:gd name="connsiteY3218" fmla="*/ 413735 h 5516841"/>
              <a:gd name="connsiteX3219" fmla="*/ 9352981 w 16935644"/>
              <a:gd name="connsiteY3219" fmla="*/ 400703 h 5516841"/>
              <a:gd name="connsiteX3220" fmla="*/ 9345141 w 16935644"/>
              <a:gd name="connsiteY3220" fmla="*/ 404280 h 5516841"/>
              <a:gd name="connsiteX3221" fmla="*/ 9322399 w 16935644"/>
              <a:gd name="connsiteY3221" fmla="*/ 416802 h 5516841"/>
              <a:gd name="connsiteX3222" fmla="*/ 9356119 w 16935644"/>
              <a:gd name="connsiteY3222" fmla="*/ 455899 h 5516841"/>
              <a:gd name="connsiteX3223" fmla="*/ 9362393 w 16935644"/>
              <a:gd name="connsiteY3223" fmla="*/ 422168 h 5516841"/>
              <a:gd name="connsiteX3224" fmla="*/ 9338867 w 16935644"/>
              <a:gd name="connsiteY3224" fmla="*/ 416035 h 5516841"/>
              <a:gd name="connsiteX3225" fmla="*/ 9367881 w 16935644"/>
              <a:gd name="connsiteY3225" fmla="*/ 405813 h 5516841"/>
              <a:gd name="connsiteX3226" fmla="*/ 9352981 w 16935644"/>
              <a:gd name="connsiteY3226" fmla="*/ 400703 h 5516841"/>
              <a:gd name="connsiteX3227" fmla="*/ 7737559 w 16935644"/>
              <a:gd name="connsiteY3227" fmla="*/ 382815 h 5516841"/>
              <a:gd name="connsiteX3228" fmla="*/ 7688941 w 16935644"/>
              <a:gd name="connsiteY3228" fmla="*/ 410158 h 5516841"/>
              <a:gd name="connsiteX3229" fmla="*/ 7737559 w 16935644"/>
              <a:gd name="connsiteY3229" fmla="*/ 382815 h 5516841"/>
              <a:gd name="connsiteX3230" fmla="*/ 9706649 w 16935644"/>
              <a:gd name="connsiteY3230" fmla="*/ 343206 h 5516841"/>
              <a:gd name="connsiteX3231" fmla="*/ 9709785 w 16935644"/>
              <a:gd name="connsiteY3231" fmla="*/ 371571 h 5516841"/>
              <a:gd name="connsiteX3232" fmla="*/ 9688613 w 16935644"/>
              <a:gd name="connsiteY3232" fmla="*/ 380771 h 5516841"/>
              <a:gd name="connsiteX3233" fmla="*/ 9667441 w 16935644"/>
              <a:gd name="connsiteY3233" fmla="*/ 352661 h 5516841"/>
              <a:gd name="connsiteX3234" fmla="*/ 9706649 w 16935644"/>
              <a:gd name="connsiteY3234" fmla="*/ 343206 h 5516841"/>
              <a:gd name="connsiteX3235" fmla="*/ 9973273 w 16935644"/>
              <a:gd name="connsiteY3235" fmla="*/ 337074 h 5516841"/>
              <a:gd name="connsiteX3236" fmla="*/ 9953669 w 16935644"/>
              <a:gd name="connsiteY3236" fmla="*/ 383582 h 5516841"/>
              <a:gd name="connsiteX3237" fmla="*/ 9973273 w 16935644"/>
              <a:gd name="connsiteY3237" fmla="*/ 337074 h 5516841"/>
              <a:gd name="connsiteX3238" fmla="*/ 14012613 w 16935644"/>
              <a:gd name="connsiteY3238" fmla="*/ 327619 h 5516841"/>
              <a:gd name="connsiteX3239" fmla="*/ 14040059 w 16935644"/>
              <a:gd name="connsiteY3239" fmla="*/ 356239 h 5516841"/>
              <a:gd name="connsiteX3240" fmla="*/ 14040059 w 16935644"/>
              <a:gd name="connsiteY3240" fmla="*/ 401469 h 5516841"/>
              <a:gd name="connsiteX3241" fmla="*/ 14015749 w 16935644"/>
              <a:gd name="connsiteY3241" fmla="*/ 404280 h 5516841"/>
              <a:gd name="connsiteX3242" fmla="*/ 13985951 w 16935644"/>
              <a:gd name="connsiteY3242" fmla="*/ 399169 h 5516841"/>
              <a:gd name="connsiteX3243" fmla="*/ 13976541 w 16935644"/>
              <a:gd name="connsiteY3243" fmla="*/ 367994 h 5516841"/>
              <a:gd name="connsiteX3244" fmla="*/ 14012613 w 16935644"/>
              <a:gd name="connsiteY3244" fmla="*/ 327619 h 5516841"/>
              <a:gd name="connsiteX3245" fmla="*/ 13118641 w 16935644"/>
              <a:gd name="connsiteY3245" fmla="*/ 327619 h 5516841"/>
              <a:gd name="connsiteX3246" fmla="*/ 13135109 w 16935644"/>
              <a:gd name="connsiteY3246" fmla="*/ 369016 h 5516841"/>
              <a:gd name="connsiteX3247" fmla="*/ 13108447 w 16935644"/>
              <a:gd name="connsiteY3247" fmla="*/ 357772 h 5516841"/>
              <a:gd name="connsiteX3248" fmla="*/ 13118641 w 16935644"/>
              <a:gd name="connsiteY3248" fmla="*/ 327619 h 5516841"/>
              <a:gd name="connsiteX3249" fmla="*/ 13092763 w 16935644"/>
              <a:gd name="connsiteY3249" fmla="*/ 316630 h 5516841"/>
              <a:gd name="connsiteX3250" fmla="*/ 13116289 w 16935644"/>
              <a:gd name="connsiteY3250" fmla="*/ 321741 h 5516841"/>
              <a:gd name="connsiteX3251" fmla="*/ 13080217 w 16935644"/>
              <a:gd name="connsiteY3251" fmla="*/ 335540 h 5516841"/>
              <a:gd name="connsiteX3252" fmla="*/ 13092763 w 16935644"/>
              <a:gd name="connsiteY3252" fmla="*/ 316630 h 5516841"/>
              <a:gd name="connsiteX3253" fmla="*/ 9760759 w 16935644"/>
              <a:gd name="connsiteY3253" fmla="*/ 304620 h 5516841"/>
              <a:gd name="connsiteX3254" fmla="*/ 9774873 w 16935644"/>
              <a:gd name="connsiteY3254" fmla="*/ 365694 h 5516841"/>
              <a:gd name="connsiteX3255" fmla="*/ 9760759 w 16935644"/>
              <a:gd name="connsiteY3255" fmla="*/ 304620 h 5516841"/>
              <a:gd name="connsiteX3256" fmla="*/ 12899853 w 16935644"/>
              <a:gd name="connsiteY3256" fmla="*/ 255046 h 5516841"/>
              <a:gd name="connsiteX3257" fmla="*/ 12902989 w 16935644"/>
              <a:gd name="connsiteY3257" fmla="*/ 260923 h 5516841"/>
              <a:gd name="connsiteX3258" fmla="*/ 12896717 w 16935644"/>
              <a:gd name="connsiteY3258" fmla="*/ 276511 h 5516841"/>
              <a:gd name="connsiteX3259" fmla="*/ 12843393 w 16935644"/>
              <a:gd name="connsiteY3259" fmla="*/ 288266 h 5516841"/>
              <a:gd name="connsiteX3260" fmla="*/ 12872407 w 16935644"/>
              <a:gd name="connsiteY3260" fmla="*/ 326852 h 5516841"/>
              <a:gd name="connsiteX3261" fmla="*/ 12883385 w 16935644"/>
              <a:gd name="connsiteY3261" fmla="*/ 328896 h 5516841"/>
              <a:gd name="connsiteX3262" fmla="*/ 12888091 w 16935644"/>
              <a:gd name="connsiteY3262" fmla="*/ 344995 h 5516841"/>
              <a:gd name="connsiteX3263" fmla="*/ 12893581 w 16935644"/>
              <a:gd name="connsiteY3263" fmla="*/ 353428 h 5516841"/>
              <a:gd name="connsiteX3264" fmla="*/ 12906127 w 16935644"/>
              <a:gd name="connsiteY3264" fmla="*/ 349339 h 5516841"/>
              <a:gd name="connsiteX3265" fmla="*/ 12926517 w 16935644"/>
              <a:gd name="connsiteY3265" fmla="*/ 266034 h 5516841"/>
              <a:gd name="connsiteX3266" fmla="*/ 12899853 w 16935644"/>
              <a:gd name="connsiteY3266" fmla="*/ 255046 h 5516841"/>
              <a:gd name="connsiteX3267" fmla="*/ 10064237 w 16935644"/>
              <a:gd name="connsiteY3267" fmla="*/ 250701 h 5516841"/>
              <a:gd name="connsiteX3268" fmla="*/ 10050907 w 16935644"/>
              <a:gd name="connsiteY3268" fmla="*/ 252235 h 5516841"/>
              <a:gd name="connsiteX3269" fmla="*/ 10057965 w 16935644"/>
              <a:gd name="connsiteY3269" fmla="*/ 263223 h 5516841"/>
              <a:gd name="connsiteX3270" fmla="*/ 10064237 w 16935644"/>
              <a:gd name="connsiteY3270" fmla="*/ 250701 h 5516841"/>
              <a:gd name="connsiteX3271" fmla="*/ 8356281 w 16935644"/>
              <a:gd name="connsiteY3271" fmla="*/ 249168 h 5516841"/>
              <a:gd name="connsiteX3272" fmla="*/ 8391569 w 16935644"/>
              <a:gd name="connsiteY3272" fmla="*/ 262456 h 5516841"/>
              <a:gd name="connsiteX3273" fmla="*/ 8425289 w 16935644"/>
              <a:gd name="connsiteY3273" fmla="*/ 260923 h 5516841"/>
              <a:gd name="connsiteX3274" fmla="*/ 8379023 w 16935644"/>
              <a:gd name="connsiteY3274" fmla="*/ 277277 h 5516841"/>
              <a:gd name="connsiteX3275" fmla="*/ 8364909 w 16935644"/>
              <a:gd name="connsiteY3275" fmla="*/ 258112 h 5516841"/>
              <a:gd name="connsiteX3276" fmla="*/ 8323347 w 16935644"/>
              <a:gd name="connsiteY3276" fmla="*/ 260923 h 5516841"/>
              <a:gd name="connsiteX3277" fmla="*/ 8356281 w 16935644"/>
              <a:gd name="connsiteY3277" fmla="*/ 249168 h 5516841"/>
              <a:gd name="connsiteX3278" fmla="*/ 9285541 w 16935644"/>
              <a:gd name="connsiteY3278" fmla="*/ 245591 h 5516841"/>
              <a:gd name="connsiteX3279" fmla="*/ 9292601 w 16935644"/>
              <a:gd name="connsiteY3279" fmla="*/ 250701 h 5516841"/>
              <a:gd name="connsiteX3280" fmla="*/ 9256527 w 16935644"/>
              <a:gd name="connsiteY3280" fmla="*/ 264245 h 5516841"/>
              <a:gd name="connsiteX3281" fmla="*/ 9275349 w 16935644"/>
              <a:gd name="connsiteY3281" fmla="*/ 247890 h 5516841"/>
              <a:gd name="connsiteX3282" fmla="*/ 9285541 w 16935644"/>
              <a:gd name="connsiteY3282" fmla="*/ 245591 h 5516841"/>
              <a:gd name="connsiteX3283" fmla="*/ 12244273 w 16935644"/>
              <a:gd name="connsiteY3283" fmla="*/ 240991 h 5516841"/>
              <a:gd name="connsiteX3284" fmla="*/ 12133705 w 16935644"/>
              <a:gd name="connsiteY3284" fmla="*/ 273700 h 5516841"/>
              <a:gd name="connsiteX3285" fmla="*/ 12244273 w 16935644"/>
              <a:gd name="connsiteY3285" fmla="*/ 240991 h 5516841"/>
              <a:gd name="connsiteX3286" fmla="*/ 12823789 w 16935644"/>
              <a:gd name="connsiteY3286" fmla="*/ 239458 h 5516841"/>
              <a:gd name="connsiteX3287" fmla="*/ 12797909 w 16935644"/>
              <a:gd name="connsiteY3287" fmla="*/ 300276 h 5516841"/>
              <a:gd name="connsiteX3288" fmla="*/ 12823789 w 16935644"/>
              <a:gd name="connsiteY3288" fmla="*/ 239458 h 5516841"/>
              <a:gd name="connsiteX3289" fmla="*/ 8323347 w 16935644"/>
              <a:gd name="connsiteY3289" fmla="*/ 239458 h 5516841"/>
              <a:gd name="connsiteX3290" fmla="*/ 8269237 w 16935644"/>
              <a:gd name="connsiteY3290" fmla="*/ 255046 h 5516841"/>
              <a:gd name="connsiteX3291" fmla="*/ 8323347 w 16935644"/>
              <a:gd name="connsiteY3291" fmla="*/ 239458 h 5516841"/>
              <a:gd name="connsiteX3292" fmla="*/ 9241629 w 16935644"/>
              <a:gd name="connsiteY3292" fmla="*/ 236647 h 5516841"/>
              <a:gd name="connsiteX3293" fmla="*/ 9127137 w 16935644"/>
              <a:gd name="connsiteY3293" fmla="*/ 278044 h 5516841"/>
              <a:gd name="connsiteX3294" fmla="*/ 9112237 w 16935644"/>
              <a:gd name="connsiteY3294" fmla="*/ 260156 h 5516841"/>
              <a:gd name="connsiteX3295" fmla="*/ 9241629 w 16935644"/>
              <a:gd name="connsiteY3295" fmla="*/ 236647 h 5516841"/>
              <a:gd name="connsiteX3296" fmla="*/ 12762621 w 16935644"/>
              <a:gd name="connsiteY3296" fmla="*/ 236391 h 5516841"/>
              <a:gd name="connsiteX3297" fmla="*/ 12753995 w 16935644"/>
              <a:gd name="connsiteY3297" fmla="*/ 236647 h 5516841"/>
              <a:gd name="connsiteX3298" fmla="*/ 12594805 w 16935644"/>
              <a:gd name="connsiteY3298" fmla="*/ 308198 h 5516841"/>
              <a:gd name="connsiteX3299" fmla="*/ 12654403 w 16935644"/>
              <a:gd name="connsiteY3299" fmla="*/ 326852 h 5516841"/>
              <a:gd name="connsiteX3300" fmla="*/ 12659893 w 16935644"/>
              <a:gd name="connsiteY3300" fmla="*/ 296954 h 5516841"/>
              <a:gd name="connsiteX3301" fmla="*/ 12674009 w 16935644"/>
              <a:gd name="connsiteY3301" fmla="*/ 306153 h 5516841"/>
              <a:gd name="connsiteX3302" fmla="*/ 12716353 w 16935644"/>
              <a:gd name="connsiteY3302" fmla="*/ 306153 h 5516841"/>
              <a:gd name="connsiteX3303" fmla="*/ 12706945 w 16935644"/>
              <a:gd name="connsiteY3303" fmla="*/ 317653 h 5516841"/>
              <a:gd name="connsiteX3304" fmla="*/ 12755563 w 16935644"/>
              <a:gd name="connsiteY3304" fmla="*/ 322508 h 5516841"/>
              <a:gd name="connsiteX3305" fmla="*/ 12776737 w 16935644"/>
              <a:gd name="connsiteY3305" fmla="*/ 249168 h 5516841"/>
              <a:gd name="connsiteX3306" fmla="*/ 12762621 w 16935644"/>
              <a:gd name="connsiteY3306" fmla="*/ 236391 h 5516841"/>
              <a:gd name="connsiteX3307" fmla="*/ 8221401 w 16935644"/>
              <a:gd name="connsiteY3307" fmla="*/ 235880 h 5516841"/>
              <a:gd name="connsiteX3308" fmla="*/ 8251201 w 16935644"/>
              <a:gd name="connsiteY3308" fmla="*/ 244568 h 5516841"/>
              <a:gd name="connsiteX3309" fmla="*/ 8214345 w 16935644"/>
              <a:gd name="connsiteY3309" fmla="*/ 247890 h 5516841"/>
              <a:gd name="connsiteX3310" fmla="*/ 8221401 w 16935644"/>
              <a:gd name="connsiteY3310" fmla="*/ 235880 h 5516841"/>
              <a:gd name="connsiteX3311" fmla="*/ 9407875 w 16935644"/>
              <a:gd name="connsiteY3311" fmla="*/ 233580 h 5516841"/>
              <a:gd name="connsiteX3312" fmla="*/ 9369449 w 16935644"/>
              <a:gd name="connsiteY3312" fmla="*/ 239458 h 5516841"/>
              <a:gd name="connsiteX3313" fmla="*/ 9449437 w 16935644"/>
              <a:gd name="connsiteY3313" fmla="*/ 239458 h 5516841"/>
              <a:gd name="connsiteX3314" fmla="*/ 9407875 w 16935644"/>
              <a:gd name="connsiteY3314" fmla="*/ 233580 h 5516841"/>
              <a:gd name="connsiteX3315" fmla="*/ 7567391 w 16935644"/>
              <a:gd name="connsiteY3315" fmla="*/ 229236 h 5516841"/>
              <a:gd name="connsiteX3316" fmla="*/ 7672473 w 16935644"/>
              <a:gd name="connsiteY3316" fmla="*/ 234347 h 5516841"/>
              <a:gd name="connsiteX3317" fmla="*/ 7652083 w 16935644"/>
              <a:gd name="connsiteY3317" fmla="*/ 264245 h 5516841"/>
              <a:gd name="connsiteX3318" fmla="*/ 7561901 w 16935644"/>
              <a:gd name="connsiteY3318" fmla="*/ 266800 h 5516841"/>
              <a:gd name="connsiteX3319" fmla="*/ 7567391 w 16935644"/>
              <a:gd name="connsiteY3319" fmla="*/ 229236 h 5516841"/>
              <a:gd name="connsiteX3320" fmla="*/ 9754485 w 16935644"/>
              <a:gd name="connsiteY3320" fmla="*/ 228469 h 5516841"/>
              <a:gd name="connsiteX3321" fmla="*/ 9760759 w 16935644"/>
              <a:gd name="connsiteY3321" fmla="*/ 235113 h 5516841"/>
              <a:gd name="connsiteX3322" fmla="*/ 9854861 w 16935644"/>
              <a:gd name="connsiteY3322" fmla="*/ 249168 h 5516841"/>
              <a:gd name="connsiteX3323" fmla="*/ 9799969 w 16935644"/>
              <a:gd name="connsiteY3323" fmla="*/ 273700 h 5516841"/>
              <a:gd name="connsiteX3324" fmla="*/ 9754485 w 16935644"/>
              <a:gd name="connsiteY3324" fmla="*/ 262456 h 5516841"/>
              <a:gd name="connsiteX3325" fmla="*/ 9754485 w 16935644"/>
              <a:gd name="connsiteY3325" fmla="*/ 228469 h 5516841"/>
              <a:gd name="connsiteX3326" fmla="*/ 7774417 w 16935644"/>
              <a:gd name="connsiteY3326" fmla="*/ 224125 h 5516841"/>
              <a:gd name="connsiteX3327" fmla="*/ 7791669 w 16935644"/>
              <a:gd name="connsiteY3327" fmla="*/ 251468 h 5516841"/>
              <a:gd name="connsiteX3328" fmla="*/ 7752459 w 16935644"/>
              <a:gd name="connsiteY3328" fmla="*/ 246357 h 5516841"/>
              <a:gd name="connsiteX3329" fmla="*/ 7774417 w 16935644"/>
              <a:gd name="connsiteY3329" fmla="*/ 224125 h 5516841"/>
              <a:gd name="connsiteX3330" fmla="*/ 8105343 w 16935644"/>
              <a:gd name="connsiteY3330" fmla="*/ 221314 h 5516841"/>
              <a:gd name="connsiteX3331" fmla="*/ 8205719 w 16935644"/>
              <a:gd name="connsiteY3331" fmla="*/ 240224 h 5516841"/>
              <a:gd name="connsiteX3332" fmla="*/ 8142199 w 16935644"/>
              <a:gd name="connsiteY3332" fmla="*/ 260156 h 5516841"/>
              <a:gd name="connsiteX3333" fmla="*/ 8096717 w 16935644"/>
              <a:gd name="connsiteY3333" fmla="*/ 235880 h 5516841"/>
              <a:gd name="connsiteX3334" fmla="*/ 8105343 w 16935644"/>
              <a:gd name="connsiteY3334" fmla="*/ 221314 h 5516841"/>
              <a:gd name="connsiteX3335" fmla="*/ 9979545 w 16935644"/>
              <a:gd name="connsiteY3335" fmla="*/ 213648 h 5516841"/>
              <a:gd name="connsiteX3336" fmla="*/ 9984251 w 16935644"/>
              <a:gd name="connsiteY3336" fmla="*/ 262456 h 5516841"/>
              <a:gd name="connsiteX3337" fmla="*/ 9945041 w 16935644"/>
              <a:gd name="connsiteY3337" fmla="*/ 253001 h 5516841"/>
              <a:gd name="connsiteX3338" fmla="*/ 9979545 w 16935644"/>
              <a:gd name="connsiteY3338" fmla="*/ 234347 h 5516841"/>
              <a:gd name="connsiteX3339" fmla="*/ 7967325 w 16935644"/>
              <a:gd name="connsiteY3339" fmla="*/ 213648 h 5516841"/>
              <a:gd name="connsiteX3340" fmla="*/ 7985361 w 16935644"/>
              <a:gd name="connsiteY3340" fmla="*/ 249168 h 5516841"/>
              <a:gd name="connsiteX3341" fmla="*/ 8027709 w 16935644"/>
              <a:gd name="connsiteY3341" fmla="*/ 216204 h 5516841"/>
              <a:gd name="connsiteX3342" fmla="*/ 8044961 w 16935644"/>
              <a:gd name="connsiteY3342" fmla="*/ 216204 h 5516841"/>
              <a:gd name="connsiteX3343" fmla="*/ 8096717 w 16935644"/>
              <a:gd name="connsiteY3343" fmla="*/ 260923 h 5516841"/>
              <a:gd name="connsiteX3344" fmla="*/ 7910081 w 16935644"/>
              <a:gd name="connsiteY3344" fmla="*/ 282388 h 5516841"/>
              <a:gd name="connsiteX3345" fmla="*/ 7906159 w 16935644"/>
              <a:gd name="connsiteY3345" fmla="*/ 239458 h 5516841"/>
              <a:gd name="connsiteX3346" fmla="*/ 7967325 w 16935644"/>
              <a:gd name="connsiteY3346" fmla="*/ 213648 h 5516841"/>
              <a:gd name="connsiteX3347" fmla="*/ 9410229 w 16935644"/>
              <a:gd name="connsiteY3347" fmla="*/ 212882 h 5516841"/>
              <a:gd name="connsiteX3348" fmla="*/ 9453357 w 16935644"/>
              <a:gd name="connsiteY3348" fmla="*/ 236647 h 5516841"/>
              <a:gd name="connsiteX3349" fmla="*/ 9468257 w 16935644"/>
              <a:gd name="connsiteY3349" fmla="*/ 226425 h 5516841"/>
              <a:gd name="connsiteX3350" fmla="*/ 9660383 w 16935644"/>
              <a:gd name="connsiteY3350" fmla="*/ 231536 h 5516841"/>
              <a:gd name="connsiteX3351" fmla="*/ 9745859 w 16935644"/>
              <a:gd name="connsiteY3351" fmla="*/ 254279 h 5516841"/>
              <a:gd name="connsiteX3352" fmla="*/ 9615685 w 16935644"/>
              <a:gd name="connsiteY3352" fmla="*/ 259390 h 5516841"/>
              <a:gd name="connsiteX3353" fmla="*/ 9621957 w 16935644"/>
              <a:gd name="connsiteY3353" fmla="*/ 274467 h 5516841"/>
              <a:gd name="connsiteX3354" fmla="*/ 9494921 w 16935644"/>
              <a:gd name="connsiteY3354" fmla="*/ 284688 h 5516841"/>
              <a:gd name="connsiteX3355" fmla="*/ 9509035 w 16935644"/>
              <a:gd name="connsiteY3355" fmla="*/ 289799 h 5516841"/>
              <a:gd name="connsiteX3356" fmla="*/ 9346709 w 16935644"/>
              <a:gd name="connsiteY3356" fmla="*/ 327619 h 5516841"/>
              <a:gd name="connsiteX3357" fmla="*/ 9338081 w 16935644"/>
              <a:gd name="connsiteY3357" fmla="*/ 229236 h 5516841"/>
              <a:gd name="connsiteX3358" fmla="*/ 9367097 w 16935644"/>
              <a:gd name="connsiteY3358" fmla="*/ 238691 h 5516841"/>
              <a:gd name="connsiteX3359" fmla="*/ 9410229 w 16935644"/>
              <a:gd name="connsiteY3359" fmla="*/ 212882 h 5516841"/>
              <a:gd name="connsiteX3360" fmla="*/ 10902827 w 16935644"/>
              <a:gd name="connsiteY3360" fmla="*/ 196751 h 5516841"/>
              <a:gd name="connsiteX3361" fmla="*/ 10917433 w 16935644"/>
              <a:gd name="connsiteY3361" fmla="*/ 196783 h 5516841"/>
              <a:gd name="connsiteX3362" fmla="*/ 10923705 w 16935644"/>
              <a:gd name="connsiteY3362" fmla="*/ 209304 h 5516841"/>
              <a:gd name="connsiteX3363" fmla="*/ 10894691 w 16935644"/>
              <a:gd name="connsiteY3363" fmla="*/ 204193 h 5516841"/>
              <a:gd name="connsiteX3364" fmla="*/ 10902827 w 16935644"/>
              <a:gd name="connsiteY3364" fmla="*/ 196751 h 5516841"/>
              <a:gd name="connsiteX3365" fmla="*/ 12906127 w 16935644"/>
              <a:gd name="connsiteY3365" fmla="*/ 181962 h 5516841"/>
              <a:gd name="connsiteX3366" fmla="*/ 12888875 w 16935644"/>
              <a:gd name="connsiteY3366" fmla="*/ 182728 h 5516841"/>
              <a:gd name="connsiteX3367" fmla="*/ 12882601 w 16935644"/>
              <a:gd name="connsiteY3367" fmla="*/ 234347 h 5516841"/>
              <a:gd name="connsiteX3368" fmla="*/ 12922595 w 16935644"/>
              <a:gd name="connsiteY3368" fmla="*/ 187072 h 5516841"/>
              <a:gd name="connsiteX3369" fmla="*/ 12906127 w 16935644"/>
              <a:gd name="connsiteY3369" fmla="*/ 181962 h 5516841"/>
              <a:gd name="connsiteX3370" fmla="*/ 10742559 w 16935644"/>
              <a:gd name="connsiteY3370" fmla="*/ 179662 h 5516841"/>
              <a:gd name="connsiteX3371" fmla="*/ 10752753 w 16935644"/>
              <a:gd name="connsiteY3371" fmla="*/ 181962 h 5516841"/>
              <a:gd name="connsiteX3372" fmla="*/ 10766869 w 16935644"/>
              <a:gd name="connsiteY3372" fmla="*/ 203427 h 5516841"/>
              <a:gd name="connsiteX3373" fmla="*/ 10719817 w 16935644"/>
              <a:gd name="connsiteY3373" fmla="*/ 226425 h 5516841"/>
              <a:gd name="connsiteX3374" fmla="*/ 10690017 w 16935644"/>
              <a:gd name="connsiteY3374" fmla="*/ 207771 h 5516841"/>
              <a:gd name="connsiteX3375" fmla="*/ 10737853 w 16935644"/>
              <a:gd name="connsiteY3375" fmla="*/ 212882 h 5516841"/>
              <a:gd name="connsiteX3376" fmla="*/ 10737853 w 16935644"/>
              <a:gd name="connsiteY3376" fmla="*/ 184261 h 5516841"/>
              <a:gd name="connsiteX3377" fmla="*/ 10742559 w 16935644"/>
              <a:gd name="connsiteY3377" fmla="*/ 179662 h 5516841"/>
              <a:gd name="connsiteX3378" fmla="*/ 12664597 w 16935644"/>
              <a:gd name="connsiteY3378" fmla="*/ 175318 h 5516841"/>
              <a:gd name="connsiteX3379" fmla="*/ 12650483 w 16935644"/>
              <a:gd name="connsiteY3379" fmla="*/ 194738 h 5516841"/>
              <a:gd name="connsiteX3380" fmla="*/ 12686555 w 16935644"/>
              <a:gd name="connsiteY3380" fmla="*/ 175318 h 5516841"/>
              <a:gd name="connsiteX3381" fmla="*/ 12664597 w 16935644"/>
              <a:gd name="connsiteY3381" fmla="*/ 175318 h 5516841"/>
              <a:gd name="connsiteX3382" fmla="*/ 12762621 w 16935644"/>
              <a:gd name="connsiteY3382" fmla="*/ 169951 h 5516841"/>
              <a:gd name="connsiteX3383" fmla="*/ 12721059 w 16935644"/>
              <a:gd name="connsiteY3383" fmla="*/ 202660 h 5516841"/>
              <a:gd name="connsiteX3384" fmla="*/ 12762621 w 16935644"/>
              <a:gd name="connsiteY3384" fmla="*/ 169951 h 5516841"/>
              <a:gd name="connsiteX3385" fmla="*/ 12357981 w 16935644"/>
              <a:gd name="connsiteY3385" fmla="*/ 165607 h 5516841"/>
              <a:gd name="connsiteX3386" fmla="*/ 12335241 w 16935644"/>
              <a:gd name="connsiteY3386" fmla="*/ 167396 h 5516841"/>
              <a:gd name="connsiteX3387" fmla="*/ 12357981 w 16935644"/>
              <a:gd name="connsiteY3387" fmla="*/ 165607 h 5516841"/>
              <a:gd name="connsiteX3388" fmla="*/ 13629929 w 16935644"/>
              <a:gd name="connsiteY3388" fmla="*/ 159474 h 5516841"/>
              <a:gd name="connsiteX3389" fmla="*/ 13640909 w 16935644"/>
              <a:gd name="connsiteY3389" fmla="*/ 165607 h 5516841"/>
              <a:gd name="connsiteX3390" fmla="*/ 13596209 w 16935644"/>
              <a:gd name="connsiteY3390" fmla="*/ 186306 h 5516841"/>
              <a:gd name="connsiteX3391" fmla="*/ 13615815 w 16935644"/>
              <a:gd name="connsiteY3391" fmla="*/ 164074 h 5516841"/>
              <a:gd name="connsiteX3392" fmla="*/ 13629929 w 16935644"/>
              <a:gd name="connsiteY3392" fmla="*/ 159474 h 5516841"/>
              <a:gd name="connsiteX3393" fmla="*/ 7299985 w 16935644"/>
              <a:gd name="connsiteY3393" fmla="*/ 157685 h 5516841"/>
              <a:gd name="connsiteX3394" fmla="*/ 7319589 w 16935644"/>
              <a:gd name="connsiteY3394" fmla="*/ 162030 h 5516841"/>
              <a:gd name="connsiteX3395" fmla="*/ 7311747 w 16935644"/>
              <a:gd name="connsiteY3395" fmla="*/ 190650 h 5516841"/>
              <a:gd name="connsiteX3396" fmla="*/ 7299985 w 16935644"/>
              <a:gd name="connsiteY3396" fmla="*/ 157685 h 5516841"/>
              <a:gd name="connsiteX3397" fmla="*/ 12296031 w 16935644"/>
              <a:gd name="connsiteY3397" fmla="*/ 151808 h 5516841"/>
              <a:gd name="connsiteX3398" fmla="*/ 12282699 w 16935644"/>
              <a:gd name="connsiteY3398" fmla="*/ 172507 h 5516841"/>
              <a:gd name="connsiteX3399" fmla="*/ 12322693 w 16935644"/>
              <a:gd name="connsiteY3399" fmla="*/ 160496 h 5516841"/>
              <a:gd name="connsiteX3400" fmla="*/ 12296031 w 16935644"/>
              <a:gd name="connsiteY3400" fmla="*/ 151808 h 5516841"/>
              <a:gd name="connsiteX3401" fmla="*/ 11113479 w 16935644"/>
              <a:gd name="connsiteY3401" fmla="*/ 137498 h 5516841"/>
              <a:gd name="connsiteX3402" fmla="*/ 11086033 w 16935644"/>
              <a:gd name="connsiteY3402" fmla="*/ 168162 h 5516841"/>
              <a:gd name="connsiteX3403" fmla="*/ 11086033 w 16935644"/>
              <a:gd name="connsiteY3403" fmla="*/ 139798 h 5516841"/>
              <a:gd name="connsiteX3404" fmla="*/ 10903317 w 16935644"/>
              <a:gd name="connsiteY3404" fmla="*/ 137498 h 5516841"/>
              <a:gd name="connsiteX3405" fmla="*/ 10917433 w 16935644"/>
              <a:gd name="connsiteY3405" fmla="*/ 196783 h 5516841"/>
              <a:gd name="connsiteX3406" fmla="*/ 10890769 w 16935644"/>
              <a:gd name="connsiteY3406" fmla="*/ 174040 h 5516841"/>
              <a:gd name="connsiteX3407" fmla="*/ 10778631 w 16935644"/>
              <a:gd name="connsiteY3407" fmla="*/ 243802 h 5516841"/>
              <a:gd name="connsiteX3408" fmla="*/ 10780985 w 16935644"/>
              <a:gd name="connsiteY3408" fmla="*/ 184261 h 5516841"/>
              <a:gd name="connsiteX3409" fmla="*/ 10903317 w 16935644"/>
              <a:gd name="connsiteY3409" fmla="*/ 137498 h 5516841"/>
              <a:gd name="connsiteX3410" fmla="*/ 12937493 w 16935644"/>
              <a:gd name="connsiteY3410" fmla="*/ 133154 h 5516841"/>
              <a:gd name="connsiteX3411" fmla="*/ 12920241 w 16935644"/>
              <a:gd name="connsiteY3411" fmla="*/ 135454 h 5516841"/>
              <a:gd name="connsiteX3412" fmla="*/ 12922595 w 16935644"/>
              <a:gd name="connsiteY3412" fmla="*/ 172507 h 5516841"/>
              <a:gd name="connsiteX3413" fmla="*/ 12946905 w 16935644"/>
              <a:gd name="connsiteY3413" fmla="*/ 162796 h 5516841"/>
              <a:gd name="connsiteX3414" fmla="*/ 12937493 w 16935644"/>
              <a:gd name="connsiteY3414" fmla="*/ 133154 h 5516841"/>
              <a:gd name="connsiteX3415" fmla="*/ 11162097 w 16935644"/>
              <a:gd name="connsiteY3415" fmla="*/ 129576 h 5516841"/>
              <a:gd name="connsiteX3416" fmla="*/ 11204445 w 16935644"/>
              <a:gd name="connsiteY3416" fmla="*/ 165607 h 5516841"/>
              <a:gd name="connsiteX3417" fmla="*/ 11162097 w 16935644"/>
              <a:gd name="connsiteY3417" fmla="*/ 129576 h 5516841"/>
              <a:gd name="connsiteX3418" fmla="*/ 11535371 w 16935644"/>
              <a:gd name="connsiteY3418" fmla="*/ 128043 h 5516841"/>
              <a:gd name="connsiteX3419" fmla="*/ 11509493 w 16935644"/>
              <a:gd name="connsiteY3419" fmla="*/ 177617 h 5516841"/>
              <a:gd name="connsiteX3420" fmla="*/ 11568305 w 16935644"/>
              <a:gd name="connsiteY3420" fmla="*/ 165607 h 5516841"/>
              <a:gd name="connsiteX3421" fmla="*/ 11562817 w 16935644"/>
              <a:gd name="connsiteY3421" fmla="*/ 135454 h 5516841"/>
              <a:gd name="connsiteX3422" fmla="*/ 11557329 w 16935644"/>
              <a:gd name="connsiteY3422" fmla="*/ 128810 h 5516841"/>
              <a:gd name="connsiteX3423" fmla="*/ 11535371 w 16935644"/>
              <a:gd name="connsiteY3423" fmla="*/ 128043 h 5516841"/>
              <a:gd name="connsiteX3424" fmla="*/ 11719653 w 16935644"/>
              <a:gd name="connsiteY3424" fmla="*/ 126510 h 5516841"/>
              <a:gd name="connsiteX3425" fmla="*/ 11632609 w 16935644"/>
              <a:gd name="connsiteY3425" fmla="*/ 150275 h 5516841"/>
              <a:gd name="connsiteX3426" fmla="*/ 11743965 w 16935644"/>
              <a:gd name="connsiteY3426" fmla="*/ 128810 h 5516841"/>
              <a:gd name="connsiteX3427" fmla="*/ 11719653 w 16935644"/>
              <a:gd name="connsiteY3427" fmla="*/ 126510 h 5516841"/>
              <a:gd name="connsiteX3428" fmla="*/ 9954453 w 16935644"/>
              <a:gd name="connsiteY3428" fmla="*/ 113988 h 5516841"/>
              <a:gd name="connsiteX3429" fmla="*/ 9990525 w 16935644"/>
              <a:gd name="connsiteY3429" fmla="*/ 120121 h 5516841"/>
              <a:gd name="connsiteX3430" fmla="*/ 9984251 w 16935644"/>
              <a:gd name="connsiteY3430" fmla="*/ 145164 h 5516841"/>
              <a:gd name="connsiteX3431" fmla="*/ 9954453 w 16935644"/>
              <a:gd name="connsiteY3431" fmla="*/ 113988 h 5516841"/>
              <a:gd name="connsiteX3432" fmla="*/ 9940337 w 16935644"/>
              <a:gd name="connsiteY3432" fmla="*/ 113988 h 5516841"/>
              <a:gd name="connsiteX3433" fmla="*/ 9944257 w 16935644"/>
              <a:gd name="connsiteY3433" fmla="*/ 146697 h 5516841"/>
              <a:gd name="connsiteX3434" fmla="*/ 9922301 w 16935644"/>
              <a:gd name="connsiteY3434" fmla="*/ 149508 h 5516841"/>
              <a:gd name="connsiteX3435" fmla="*/ 9940337 w 16935644"/>
              <a:gd name="connsiteY3435" fmla="*/ 113988 h 5516841"/>
              <a:gd name="connsiteX3436" fmla="*/ 7309393 w 16935644"/>
              <a:gd name="connsiteY3436" fmla="*/ 113988 h 5516841"/>
              <a:gd name="connsiteX3437" fmla="*/ 7313315 w 16935644"/>
              <a:gd name="connsiteY3437" fmla="*/ 152575 h 5516841"/>
              <a:gd name="connsiteX3438" fmla="*/ 7285869 w 16935644"/>
              <a:gd name="connsiteY3438" fmla="*/ 147464 h 5516841"/>
              <a:gd name="connsiteX3439" fmla="*/ 7309393 w 16935644"/>
              <a:gd name="connsiteY3439" fmla="*/ 113988 h 5516841"/>
              <a:gd name="connsiteX3440" fmla="*/ 12562653 w 16935644"/>
              <a:gd name="connsiteY3440" fmla="*/ 112455 h 5516841"/>
              <a:gd name="connsiteX3441" fmla="*/ 12546185 w 16935644"/>
              <a:gd name="connsiteY3441" fmla="*/ 128810 h 5516841"/>
              <a:gd name="connsiteX3442" fmla="*/ 12575201 w 16935644"/>
              <a:gd name="connsiteY3442" fmla="*/ 133154 h 5516841"/>
              <a:gd name="connsiteX3443" fmla="*/ 12562653 w 16935644"/>
              <a:gd name="connsiteY3443" fmla="*/ 112455 h 5516841"/>
              <a:gd name="connsiteX3444" fmla="*/ 12639505 w 16935644"/>
              <a:gd name="connsiteY3444" fmla="*/ 106578 h 5516841"/>
              <a:gd name="connsiteX3445" fmla="*/ 12654403 w 16935644"/>
              <a:gd name="connsiteY3445" fmla="*/ 133154 h 5516841"/>
              <a:gd name="connsiteX3446" fmla="*/ 12641857 w 16935644"/>
              <a:gd name="connsiteY3446" fmla="*/ 135454 h 5516841"/>
              <a:gd name="connsiteX3447" fmla="*/ 12639505 w 16935644"/>
              <a:gd name="connsiteY3447" fmla="*/ 106578 h 5516841"/>
              <a:gd name="connsiteX3448" fmla="*/ 12864565 w 16935644"/>
              <a:gd name="connsiteY3448" fmla="*/ 94312 h 5516841"/>
              <a:gd name="connsiteX3449" fmla="*/ 12855939 w 16935644"/>
              <a:gd name="connsiteY3449" fmla="*/ 133154 h 5516841"/>
              <a:gd name="connsiteX3450" fmla="*/ 12888875 w 16935644"/>
              <a:gd name="connsiteY3450" fmla="*/ 108877 h 5516841"/>
              <a:gd name="connsiteX3451" fmla="*/ 12864565 w 16935644"/>
              <a:gd name="connsiteY3451" fmla="*/ 94312 h 5516841"/>
              <a:gd name="connsiteX3452" fmla="*/ 11809051 w 16935644"/>
              <a:gd name="connsiteY3452" fmla="*/ 92778 h 5516841"/>
              <a:gd name="connsiteX3453" fmla="*/ 11796505 w 16935644"/>
              <a:gd name="connsiteY3453" fmla="*/ 108877 h 5516841"/>
              <a:gd name="connsiteX3454" fmla="*/ 11826303 w 16935644"/>
              <a:gd name="connsiteY3454" fmla="*/ 98656 h 5516841"/>
              <a:gd name="connsiteX3455" fmla="*/ 11809051 w 16935644"/>
              <a:gd name="connsiteY3455" fmla="*/ 92778 h 5516841"/>
              <a:gd name="connsiteX3456" fmla="*/ 12859077 w 16935644"/>
              <a:gd name="connsiteY3456" fmla="*/ 65180 h 5516841"/>
              <a:gd name="connsiteX3457" fmla="*/ 12864565 w 16935644"/>
              <a:gd name="connsiteY3457" fmla="*/ 72080 h 5516841"/>
              <a:gd name="connsiteX3458" fmla="*/ 12859077 w 16935644"/>
              <a:gd name="connsiteY3458" fmla="*/ 65180 h 5516841"/>
              <a:gd name="connsiteX3459" fmla="*/ 13040223 w 16935644"/>
              <a:gd name="connsiteY3459" fmla="*/ 60070 h 5516841"/>
              <a:gd name="connsiteX3460" fmla="*/ 13055907 w 16935644"/>
              <a:gd name="connsiteY3460" fmla="*/ 91756 h 5516841"/>
              <a:gd name="connsiteX3461" fmla="*/ 13037085 w 16935644"/>
              <a:gd name="connsiteY3461" fmla="*/ 113988 h 5516841"/>
              <a:gd name="connsiteX3462" fmla="*/ 12998661 w 16935644"/>
              <a:gd name="connsiteY3462" fmla="*/ 69780 h 5516841"/>
              <a:gd name="connsiteX3463" fmla="*/ 13040223 w 16935644"/>
              <a:gd name="connsiteY3463" fmla="*/ 60070 h 5516841"/>
              <a:gd name="connsiteX3464" fmla="*/ 12858293 w 16935644"/>
              <a:gd name="connsiteY3464" fmla="*/ 59303 h 5516841"/>
              <a:gd name="connsiteX3465" fmla="*/ 12859077 w 16935644"/>
              <a:gd name="connsiteY3465" fmla="*/ 65180 h 5516841"/>
              <a:gd name="connsiteX3466" fmla="*/ 12856723 w 16935644"/>
              <a:gd name="connsiteY3466" fmla="*/ 62625 h 5516841"/>
              <a:gd name="connsiteX3467" fmla="*/ 12858293 w 16935644"/>
              <a:gd name="connsiteY3467" fmla="*/ 59303 h 5516841"/>
              <a:gd name="connsiteX3468" fmla="*/ 12843393 w 16935644"/>
              <a:gd name="connsiteY3468" fmla="*/ 59303 h 5516841"/>
              <a:gd name="connsiteX3469" fmla="*/ 12793989 w 16935644"/>
              <a:gd name="connsiteY3469" fmla="*/ 86646 h 5516841"/>
              <a:gd name="connsiteX3470" fmla="*/ 12783009 w 16935644"/>
              <a:gd name="connsiteY3470" fmla="*/ 115777 h 5516841"/>
              <a:gd name="connsiteX3471" fmla="*/ 12843393 w 16935644"/>
              <a:gd name="connsiteY3471" fmla="*/ 59303 h 5516841"/>
              <a:gd name="connsiteX3472" fmla="*/ 12793989 w 16935644"/>
              <a:gd name="connsiteY3472" fmla="*/ 12795 h 5516841"/>
              <a:gd name="connsiteX3473" fmla="*/ 12814377 w 16935644"/>
              <a:gd name="connsiteY3473" fmla="*/ 54959 h 5516841"/>
              <a:gd name="connsiteX3474" fmla="*/ 12856723 w 16935644"/>
              <a:gd name="connsiteY3474" fmla="*/ 62625 h 5516841"/>
              <a:gd name="connsiteX3475" fmla="*/ 12876329 w 16935644"/>
              <a:gd name="connsiteY3475" fmla="*/ 94312 h 5516841"/>
              <a:gd name="connsiteX3476" fmla="*/ 12935141 w 16935644"/>
              <a:gd name="connsiteY3476" fmla="*/ 59303 h 5516841"/>
              <a:gd name="connsiteX3477" fmla="*/ 12911617 w 16935644"/>
              <a:gd name="connsiteY3477" fmla="*/ 69780 h 5516841"/>
              <a:gd name="connsiteX3478" fmla="*/ 12914753 w 16935644"/>
              <a:gd name="connsiteY3478" fmla="*/ 128810 h 5516841"/>
              <a:gd name="connsiteX3479" fmla="*/ 12955531 w 16935644"/>
              <a:gd name="connsiteY3479" fmla="*/ 115777 h 5516841"/>
              <a:gd name="connsiteX3480" fmla="*/ 12961805 w 16935644"/>
              <a:gd name="connsiteY3480" fmla="*/ 131109 h 5516841"/>
              <a:gd name="connsiteX3481" fmla="*/ 12928869 w 16935644"/>
              <a:gd name="connsiteY3481" fmla="*/ 199849 h 5516841"/>
              <a:gd name="connsiteX3482" fmla="*/ 12937493 w 16935644"/>
              <a:gd name="connsiteY3482" fmla="*/ 229236 h 5516841"/>
              <a:gd name="connsiteX3483" fmla="*/ 12961805 w 16935644"/>
              <a:gd name="connsiteY3483" fmla="*/ 219781 h 5516841"/>
              <a:gd name="connsiteX3484" fmla="*/ 12984545 w 16935644"/>
              <a:gd name="connsiteY3484" fmla="*/ 239458 h 5516841"/>
              <a:gd name="connsiteX3485" fmla="*/ 12986897 w 16935644"/>
              <a:gd name="connsiteY3485" fmla="*/ 297976 h 5516841"/>
              <a:gd name="connsiteX3486" fmla="*/ 12964157 w 16935644"/>
              <a:gd name="connsiteY3486" fmla="*/ 300276 h 5516841"/>
              <a:gd name="connsiteX3487" fmla="*/ 12949257 w 16935644"/>
              <a:gd name="connsiteY3487" fmla="*/ 362116 h 5516841"/>
              <a:gd name="connsiteX3488" fmla="*/ 12978273 w 16935644"/>
              <a:gd name="connsiteY3488" fmla="*/ 359305 h 5516841"/>
              <a:gd name="connsiteX3489" fmla="*/ 12982193 w 16935644"/>
              <a:gd name="connsiteY3489" fmla="*/ 410924 h 5516841"/>
              <a:gd name="connsiteX3490" fmla="*/ 12942201 w 16935644"/>
              <a:gd name="connsiteY3490" fmla="*/ 413735 h 5516841"/>
              <a:gd name="connsiteX3491" fmla="*/ 13004933 w 16935644"/>
              <a:gd name="connsiteY3491" fmla="*/ 436734 h 5516841"/>
              <a:gd name="connsiteX3492" fmla="*/ 12960237 w 16935644"/>
              <a:gd name="connsiteY3492" fmla="*/ 447977 h 5516841"/>
              <a:gd name="connsiteX3493" fmla="*/ 12995525 w 16935644"/>
              <a:gd name="connsiteY3493" fmla="*/ 471998 h 5516841"/>
              <a:gd name="connsiteX3494" fmla="*/ 13037085 w 16935644"/>
              <a:gd name="connsiteY3494" fmla="*/ 480431 h 5516841"/>
              <a:gd name="connsiteX3495" fmla="*/ 13031597 w 16935644"/>
              <a:gd name="connsiteY3495" fmla="*/ 491419 h 5516841"/>
              <a:gd name="connsiteX3496" fmla="*/ 13141383 w 16935644"/>
              <a:gd name="connsiteY3496" fmla="*/ 434434 h 5516841"/>
              <a:gd name="connsiteX3497" fmla="*/ 13186081 w 16935644"/>
              <a:gd name="connsiteY3497" fmla="*/ 419612 h 5516841"/>
              <a:gd name="connsiteX3498" fmla="*/ 13346055 w 16935644"/>
              <a:gd name="connsiteY3498" fmla="*/ 422934 h 5516841"/>
              <a:gd name="connsiteX3499" fmla="*/ 13312335 w 16935644"/>
              <a:gd name="connsiteY3499" fmla="*/ 453088 h 5516841"/>
              <a:gd name="connsiteX3500" fmla="*/ 13329587 w 16935644"/>
              <a:gd name="connsiteY3500" fmla="*/ 498574 h 5516841"/>
              <a:gd name="connsiteX3501" fmla="*/ 13633851 w 16935644"/>
              <a:gd name="connsiteY3501" fmla="*/ 479664 h 5516841"/>
              <a:gd name="connsiteX3502" fmla="*/ 13805589 w 16935644"/>
              <a:gd name="connsiteY3502" fmla="*/ 510584 h 5516841"/>
              <a:gd name="connsiteX3503" fmla="*/ 13414279 w 16935644"/>
              <a:gd name="connsiteY3503" fmla="*/ 507773 h 5516841"/>
              <a:gd name="connsiteX3504" fmla="*/ 13321745 w 16935644"/>
              <a:gd name="connsiteY3504" fmla="*/ 490652 h 5516841"/>
              <a:gd name="connsiteX3505" fmla="*/ 13248817 w 16935644"/>
              <a:gd name="connsiteY3505" fmla="*/ 512884 h 5516841"/>
              <a:gd name="connsiteX3506" fmla="*/ 13201765 w 16935644"/>
              <a:gd name="connsiteY3506" fmla="*/ 492696 h 5516841"/>
              <a:gd name="connsiteX3507" fmla="*/ 13186081 w 16935644"/>
              <a:gd name="connsiteY3507" fmla="*/ 501896 h 5516841"/>
              <a:gd name="connsiteX3508" fmla="*/ 13183729 w 16935644"/>
              <a:gd name="connsiteY3508" fmla="*/ 548404 h 5516841"/>
              <a:gd name="connsiteX3509" fmla="*/ 13149225 w 16935644"/>
              <a:gd name="connsiteY3509" fmla="*/ 532049 h 5516841"/>
              <a:gd name="connsiteX3510" fmla="*/ 13017481 w 16935644"/>
              <a:gd name="connsiteY3510" fmla="*/ 509051 h 5516841"/>
              <a:gd name="connsiteX3511" fmla="*/ 13022187 w 16935644"/>
              <a:gd name="connsiteY3511" fmla="*/ 538693 h 5516841"/>
              <a:gd name="connsiteX3512" fmla="*/ 13051985 w 16935644"/>
              <a:gd name="connsiteY3512" fmla="*/ 558625 h 5516841"/>
              <a:gd name="connsiteX3513" fmla="*/ 13055121 w 16935644"/>
              <a:gd name="connsiteY3513" fmla="*/ 573191 h 5516841"/>
              <a:gd name="connsiteX3514" fmla="*/ 13026107 w 16935644"/>
              <a:gd name="connsiteY3514" fmla="*/ 612544 h 5516841"/>
              <a:gd name="connsiteX3515" fmla="*/ 12942985 w 16935644"/>
              <a:gd name="connsiteY3515" fmla="*/ 628132 h 5516841"/>
              <a:gd name="connsiteX3516" fmla="*/ 12978273 w 16935644"/>
              <a:gd name="connsiteY3516" fmla="*/ 632476 h 5516841"/>
              <a:gd name="connsiteX3517" fmla="*/ 12986897 w 16935644"/>
              <a:gd name="connsiteY3517" fmla="*/ 661352 h 5516841"/>
              <a:gd name="connsiteX3518" fmla="*/ 13022971 w 16935644"/>
              <a:gd name="connsiteY3518" fmla="*/ 659819 h 5516841"/>
              <a:gd name="connsiteX3519" fmla="*/ 13023755 w 16935644"/>
              <a:gd name="connsiteY3519" fmla="*/ 661352 h 5516841"/>
              <a:gd name="connsiteX3520" fmla="*/ 13044145 w 16935644"/>
              <a:gd name="connsiteY3520" fmla="*/ 659819 h 5516841"/>
              <a:gd name="connsiteX3521" fmla="*/ 13068453 w 16935644"/>
              <a:gd name="connsiteY3521" fmla="*/ 656241 h 5516841"/>
              <a:gd name="connsiteX3522" fmla="*/ 13069237 w 16935644"/>
              <a:gd name="connsiteY3522" fmla="*/ 657519 h 5516841"/>
              <a:gd name="connsiteX3523" fmla="*/ 13073159 w 16935644"/>
              <a:gd name="connsiteY3523" fmla="*/ 657519 h 5516841"/>
              <a:gd name="connsiteX3524" fmla="*/ 13088841 w 16935644"/>
              <a:gd name="connsiteY3524" fmla="*/ 641931 h 5516841"/>
              <a:gd name="connsiteX3525" fmla="*/ 13144519 w 16935644"/>
              <a:gd name="connsiteY3525" fmla="*/ 650364 h 5516841"/>
              <a:gd name="connsiteX3526" fmla="*/ 13181377 w 16935644"/>
              <a:gd name="connsiteY3526" fmla="*/ 647042 h 5516841"/>
              <a:gd name="connsiteX3527" fmla="*/ 13177455 w 16935644"/>
              <a:gd name="connsiteY3527" fmla="*/ 655475 h 5516841"/>
              <a:gd name="connsiteX3528" fmla="*/ 13193923 w 16935644"/>
              <a:gd name="connsiteY3528" fmla="*/ 658286 h 5516841"/>
              <a:gd name="connsiteX3529" fmla="*/ 13201765 w 16935644"/>
              <a:gd name="connsiteY3529" fmla="*/ 655475 h 5516841"/>
              <a:gd name="connsiteX3530" fmla="*/ 13200981 w 16935644"/>
              <a:gd name="connsiteY3530" fmla="*/ 659052 h 5516841"/>
              <a:gd name="connsiteX3531" fmla="*/ 13215097 w 16935644"/>
              <a:gd name="connsiteY3531" fmla="*/ 661352 h 5516841"/>
              <a:gd name="connsiteX3532" fmla="*/ 13198629 w 16935644"/>
              <a:gd name="connsiteY3532" fmla="*/ 664163 h 5516841"/>
              <a:gd name="connsiteX3533" fmla="*/ 13198629 w 16935644"/>
              <a:gd name="connsiteY3533" fmla="*/ 682051 h 5516841"/>
              <a:gd name="connsiteX3534" fmla="*/ 13215097 w 16935644"/>
              <a:gd name="connsiteY3534" fmla="*/ 687928 h 5516841"/>
              <a:gd name="connsiteX3535" fmla="*/ 13209607 w 16935644"/>
              <a:gd name="connsiteY3535" fmla="*/ 690739 h 5516841"/>
              <a:gd name="connsiteX3536" fmla="*/ 13244895 w 16935644"/>
              <a:gd name="connsiteY3536" fmla="*/ 745424 h 5516841"/>
              <a:gd name="connsiteX3537" fmla="*/ 13343703 w 16935644"/>
              <a:gd name="connsiteY3537" fmla="*/ 740313 h 5516841"/>
              <a:gd name="connsiteX3538" fmla="*/ 13357033 w 16935644"/>
              <a:gd name="connsiteY3538" fmla="*/ 778133 h 5516841"/>
              <a:gd name="connsiteX3539" fmla="*/ 13335861 w 16935644"/>
              <a:gd name="connsiteY3539" fmla="*/ 694316 h 5516841"/>
              <a:gd name="connsiteX3540" fmla="*/ 13361739 w 16935644"/>
              <a:gd name="connsiteY3540" fmla="*/ 698405 h 5516841"/>
              <a:gd name="connsiteX3541" fmla="*/ 13405653 w 16935644"/>
              <a:gd name="connsiteY3541" fmla="*/ 682051 h 5516841"/>
              <a:gd name="connsiteX3542" fmla="*/ 13388401 w 16935644"/>
              <a:gd name="connsiteY3542" fmla="*/ 702749 h 5516841"/>
              <a:gd name="connsiteX3543" fmla="*/ 13429963 w 16935644"/>
              <a:gd name="connsiteY3543" fmla="*/ 731369 h 5516841"/>
              <a:gd name="connsiteX3544" fmla="*/ 13478583 w 16935644"/>
              <a:gd name="connsiteY3544" fmla="*/ 711438 h 5516841"/>
              <a:gd name="connsiteX3545" fmla="*/ 13636205 w 16935644"/>
              <a:gd name="connsiteY3545" fmla="*/ 787588 h 5516841"/>
              <a:gd name="connsiteX3546" fmla="*/ 13676981 w 16935644"/>
              <a:gd name="connsiteY3546" fmla="*/ 732136 h 5516841"/>
              <a:gd name="connsiteX3547" fmla="*/ 13632283 w 16935644"/>
              <a:gd name="connsiteY3547" fmla="*/ 702749 h 5516841"/>
              <a:gd name="connsiteX3548" fmla="*/ 13604837 w 16935644"/>
              <a:gd name="connsiteY3548" fmla="*/ 681284 h 5516841"/>
              <a:gd name="connsiteX3549" fmla="*/ 13636989 w 16935644"/>
              <a:gd name="connsiteY3549" fmla="*/ 687161 h 5516841"/>
              <a:gd name="connsiteX3550" fmla="*/ 13722465 w 16935644"/>
              <a:gd name="connsiteY3550" fmla="*/ 687161 h 5516841"/>
              <a:gd name="connsiteX3551" fmla="*/ 13695801 w 16935644"/>
              <a:gd name="connsiteY3551" fmla="*/ 564503 h 5516841"/>
              <a:gd name="connsiteX3552" fmla="*/ 13769515 w 16935644"/>
              <a:gd name="connsiteY3552" fmla="*/ 719870 h 5516841"/>
              <a:gd name="connsiteX3553" fmla="*/ 13736581 w 16935644"/>
              <a:gd name="connsiteY3553" fmla="*/ 695083 h 5516841"/>
              <a:gd name="connsiteX3554" fmla="*/ 13758537 w 16935644"/>
              <a:gd name="connsiteY3554" fmla="*/ 749002 h 5516841"/>
              <a:gd name="connsiteX3555" fmla="*/ 13867539 w 16935644"/>
              <a:gd name="connsiteY3555" fmla="*/ 761778 h 5516841"/>
              <a:gd name="connsiteX3556" fmla="*/ 13801667 w 16935644"/>
              <a:gd name="connsiteY3556" fmla="*/ 705560 h 5516841"/>
              <a:gd name="connsiteX3557" fmla="*/ 13833819 w 16935644"/>
              <a:gd name="connsiteY3557" fmla="*/ 670040 h 5516841"/>
              <a:gd name="connsiteX3558" fmla="*/ 13790689 w 16935644"/>
              <a:gd name="connsiteY3558" fmla="*/ 569614 h 5516841"/>
              <a:gd name="connsiteX3559" fmla="*/ 13873813 w 16935644"/>
              <a:gd name="connsiteY3559" fmla="*/ 656241 h 5516841"/>
              <a:gd name="connsiteX3560" fmla="*/ 13964777 w 16935644"/>
              <a:gd name="connsiteY3560" fmla="*/ 797043 h 5516841"/>
              <a:gd name="connsiteX3561" fmla="*/ 13993009 w 16935644"/>
              <a:gd name="connsiteY3561" fmla="*/ 785288 h 5516841"/>
              <a:gd name="connsiteX3562" fmla="*/ 14005555 w 16935644"/>
              <a:gd name="connsiteY3562" fmla="*/ 773022 h 5516841"/>
              <a:gd name="connsiteX3563" fmla="*/ 13955367 w 16935644"/>
              <a:gd name="connsiteY3563" fmla="*/ 623788 h 5516841"/>
              <a:gd name="connsiteX3564" fmla="*/ 14012613 w 16935644"/>
              <a:gd name="connsiteY3564" fmla="*/ 625576 h 5516841"/>
              <a:gd name="connsiteX3565" fmla="*/ 14027513 w 16935644"/>
              <a:gd name="connsiteY3565" fmla="*/ 682817 h 5516841"/>
              <a:gd name="connsiteX3566" fmla="*/ 14065937 w 16935644"/>
              <a:gd name="connsiteY3566" fmla="*/ 696616 h 5516841"/>
              <a:gd name="connsiteX3567" fmla="*/ 14083189 w 16935644"/>
              <a:gd name="connsiteY3567" fmla="*/ 664163 h 5516841"/>
              <a:gd name="connsiteX3568" fmla="*/ 14251005 w 16935644"/>
              <a:gd name="connsiteY3568" fmla="*/ 687928 h 5516841"/>
              <a:gd name="connsiteX3569" fmla="*/ 14306683 w 16935644"/>
              <a:gd name="connsiteY3569" fmla="*/ 682051 h 5516841"/>
              <a:gd name="connsiteX3570" fmla="*/ 14397649 w 16935644"/>
              <a:gd name="connsiteY3570" fmla="*/ 726003 h 5516841"/>
              <a:gd name="connsiteX3571" fmla="*/ 14602321 w 16935644"/>
              <a:gd name="connsiteY3571" fmla="*/ 813397 h 5516841"/>
              <a:gd name="connsiteX3572" fmla="*/ 14636825 w 16935644"/>
              <a:gd name="connsiteY3572" fmla="*/ 797810 h 5516841"/>
              <a:gd name="connsiteX3573" fmla="*/ 15072833 w 16935644"/>
              <a:gd name="connsiteY3573" fmla="*/ 1456077 h 5516841"/>
              <a:gd name="connsiteX3574" fmla="*/ 15099493 w 16935644"/>
              <a:gd name="connsiteY3574" fmla="*/ 1432056 h 5516841"/>
              <a:gd name="connsiteX3575" fmla="*/ 15111257 w 16935644"/>
              <a:gd name="connsiteY3575" fmla="*/ 1480098 h 5516841"/>
              <a:gd name="connsiteX3576" fmla="*/ 15174777 w 16935644"/>
              <a:gd name="connsiteY3576" fmla="*/ 1572603 h 5516841"/>
              <a:gd name="connsiteX3577" fmla="*/ 15195949 w 16935644"/>
              <a:gd name="connsiteY3577" fmla="*/ 1572603 h 5516841"/>
              <a:gd name="connsiteX3578" fmla="*/ 15177913 w 16935644"/>
              <a:gd name="connsiteY3578" fmla="*/ 1587424 h 5516841"/>
              <a:gd name="connsiteX3579" fmla="*/ 15184969 w 16935644"/>
              <a:gd name="connsiteY3579" fmla="*/ 1635465 h 5516841"/>
              <a:gd name="connsiteX3580" fmla="*/ 15184969 w 16935644"/>
              <a:gd name="connsiteY3580" fmla="*/ 1636998 h 5516841"/>
              <a:gd name="connsiteX3581" fmla="*/ 15275153 w 16935644"/>
              <a:gd name="connsiteY3581" fmla="*/ 1617577 h 5516841"/>
              <a:gd name="connsiteX3582" fmla="*/ 15254763 w 16935644"/>
              <a:gd name="connsiteY3582" fmla="*/ 1583080 h 5516841"/>
              <a:gd name="connsiteX3583" fmla="*/ 15286915 w 16935644"/>
              <a:gd name="connsiteY3583" fmla="*/ 1602756 h 5516841"/>
              <a:gd name="connsiteX3584" fmla="*/ 15290051 w 16935644"/>
              <a:gd name="connsiteY3584" fmla="*/ 1580524 h 5516841"/>
              <a:gd name="connsiteX3585" fmla="*/ 15406895 w 16935644"/>
              <a:gd name="connsiteY3585" fmla="*/ 1666385 h 5516841"/>
              <a:gd name="connsiteX3586" fmla="*/ 15491587 w 16935644"/>
              <a:gd name="connsiteY3586" fmla="*/ 1673796 h 5516841"/>
              <a:gd name="connsiteX3587" fmla="*/ 15506487 w 16935644"/>
              <a:gd name="connsiteY3587" fmla="*/ 1641343 h 5516841"/>
              <a:gd name="connsiteX3588" fmla="*/ 15582553 w 16935644"/>
              <a:gd name="connsiteY3588" fmla="*/ 1634443 h 5516841"/>
              <a:gd name="connsiteX3589" fmla="*/ 15591179 w 16935644"/>
              <a:gd name="connsiteY3589" fmla="*/ 1663574 h 5516841"/>
              <a:gd name="connsiteX3590" fmla="*/ 15609215 w 16935644"/>
              <a:gd name="connsiteY3590" fmla="*/ 1650031 h 5516841"/>
              <a:gd name="connsiteX3591" fmla="*/ 15610783 w 16935644"/>
              <a:gd name="connsiteY3591" fmla="*/ 1647987 h 5516841"/>
              <a:gd name="connsiteX3592" fmla="*/ 15613137 w 16935644"/>
              <a:gd name="connsiteY3592" fmla="*/ 1652331 h 5516841"/>
              <a:gd name="connsiteX3593" fmla="*/ 15614705 w 16935644"/>
              <a:gd name="connsiteY3593" fmla="*/ 1654375 h 5516841"/>
              <a:gd name="connsiteX3594" fmla="*/ 15640581 w 16935644"/>
              <a:gd name="connsiteY3594" fmla="*/ 1622688 h 5516841"/>
              <a:gd name="connsiteX3595" fmla="*/ 15655481 w 16935644"/>
              <a:gd name="connsiteY3595" fmla="*/ 1662041 h 5516841"/>
              <a:gd name="connsiteX3596" fmla="*/ 15657049 w 16935644"/>
              <a:gd name="connsiteY3596" fmla="*/ 1665619 h 5516841"/>
              <a:gd name="connsiteX3597" fmla="*/ 15696261 w 16935644"/>
              <a:gd name="connsiteY3597" fmla="*/ 1639809 h 5516841"/>
              <a:gd name="connsiteX3598" fmla="*/ 15711159 w 16935644"/>
              <a:gd name="connsiteY3598" fmla="*/ 1661275 h 5516841"/>
              <a:gd name="connsiteX3599" fmla="*/ 15782521 w 16935644"/>
              <a:gd name="connsiteY3599" fmla="*/ 1665619 h 5516841"/>
              <a:gd name="connsiteX3600" fmla="*/ 15773109 w 16935644"/>
              <a:gd name="connsiteY3600" fmla="*/ 1646453 h 5516841"/>
              <a:gd name="connsiteX3601" fmla="*/ 15798989 w 16935644"/>
              <a:gd name="connsiteY3601" fmla="*/ 1667919 h 5516841"/>
              <a:gd name="connsiteX3602" fmla="*/ 15829571 w 16935644"/>
              <a:gd name="connsiteY3602" fmla="*/ 1688617 h 5516841"/>
              <a:gd name="connsiteX3603" fmla="*/ 15853097 w 16935644"/>
              <a:gd name="connsiteY3603" fmla="*/ 1681718 h 5516841"/>
              <a:gd name="connsiteX3604" fmla="*/ 15905637 w 16935644"/>
              <a:gd name="connsiteY3604" fmla="*/ 1685040 h 5516841"/>
              <a:gd name="connsiteX3605" fmla="*/ 15966805 w 16935644"/>
              <a:gd name="connsiteY3605" fmla="*/ 1683251 h 5516841"/>
              <a:gd name="connsiteX3606" fmla="*/ 15978565 w 16935644"/>
              <a:gd name="connsiteY3606" fmla="*/ 1705483 h 5516841"/>
              <a:gd name="connsiteX3607" fmla="*/ 16245189 w 16935644"/>
              <a:gd name="connsiteY3607" fmla="*/ 1741003 h 5516841"/>
              <a:gd name="connsiteX3608" fmla="*/ 16224017 w 16935644"/>
              <a:gd name="connsiteY3608" fmla="*/ 1773456 h 5516841"/>
              <a:gd name="connsiteX3609" fmla="*/ 16245189 w 16935644"/>
              <a:gd name="connsiteY3609" fmla="*/ 1800799 h 5516841"/>
              <a:gd name="connsiteX3610" fmla="*/ 16247541 w 16935644"/>
              <a:gd name="connsiteY3610" fmla="*/ 1778567 h 5516841"/>
              <a:gd name="connsiteX3611" fmla="*/ 16303219 w 16935644"/>
              <a:gd name="connsiteY3611" fmla="*/ 1811276 h 5516841"/>
              <a:gd name="connsiteX3612" fmla="*/ 16250679 w 16935644"/>
              <a:gd name="connsiteY3612" fmla="*/ 1838618 h 5516841"/>
              <a:gd name="connsiteX3613" fmla="*/ 16002093 w 16935644"/>
              <a:gd name="connsiteY3613" fmla="*/ 1793388 h 5516841"/>
              <a:gd name="connsiteX3614" fmla="*/ 15990329 w 16935644"/>
              <a:gd name="connsiteY3614" fmla="*/ 1811276 h 5516841"/>
              <a:gd name="connsiteX3615" fmla="*/ 15931515 w 16935644"/>
              <a:gd name="connsiteY3615" fmla="*/ 1793388 h 5516841"/>
              <a:gd name="connsiteX3616" fmla="*/ 15913479 w 16935644"/>
              <a:gd name="connsiteY3616" fmla="*/ 1800799 h 5516841"/>
              <a:gd name="connsiteX3617" fmla="*/ 15916617 w 16935644"/>
              <a:gd name="connsiteY3617" fmla="*/ 1818431 h 5516841"/>
              <a:gd name="connsiteX3618" fmla="*/ 15880543 w 16935644"/>
              <a:gd name="connsiteY3618" fmla="*/ 1842196 h 5516841"/>
              <a:gd name="connsiteX3619" fmla="*/ 15898579 w 16935644"/>
              <a:gd name="connsiteY3619" fmla="*/ 1855740 h 5516841"/>
              <a:gd name="connsiteX3620" fmla="*/ 15996603 w 16935644"/>
              <a:gd name="connsiteY3620" fmla="*/ 1832485 h 5516841"/>
              <a:gd name="connsiteX3621" fmla="*/ 15993465 w 16935644"/>
              <a:gd name="connsiteY3621" fmla="*/ 1882571 h 5516841"/>
              <a:gd name="connsiteX3622" fmla="*/ 15958961 w 16935644"/>
              <a:gd name="connsiteY3622" fmla="*/ 1878227 h 5516841"/>
              <a:gd name="connsiteX3623" fmla="*/ 15987977 w 16935644"/>
              <a:gd name="connsiteY3623" fmla="*/ 1861106 h 5516841"/>
              <a:gd name="connsiteX3624" fmla="*/ 15973861 w 16935644"/>
              <a:gd name="connsiteY3624" fmla="*/ 1834530 h 5516841"/>
              <a:gd name="connsiteX3625" fmla="*/ 15958961 w 16935644"/>
              <a:gd name="connsiteY3625" fmla="*/ 1863661 h 5516841"/>
              <a:gd name="connsiteX3626" fmla="*/ 15916617 w 16935644"/>
              <a:gd name="connsiteY3626" fmla="*/ 1853951 h 5516841"/>
              <a:gd name="connsiteX3627" fmla="*/ 15906421 w 16935644"/>
              <a:gd name="connsiteY3627" fmla="*/ 1875416 h 5516841"/>
              <a:gd name="connsiteX3628" fmla="*/ 15696261 w 16935644"/>
              <a:gd name="connsiteY3628" fmla="*/ 1858295 h 5516841"/>
              <a:gd name="connsiteX3629" fmla="*/ 15661755 w 16935644"/>
              <a:gd name="connsiteY3629" fmla="*/ 1789044 h 5516841"/>
              <a:gd name="connsiteX3630" fmla="*/ 15687633 w 16935644"/>
              <a:gd name="connsiteY3630" fmla="*/ 1800799 h 5516841"/>
              <a:gd name="connsiteX3631" fmla="*/ 15687633 w 16935644"/>
              <a:gd name="connsiteY3631" fmla="*/ 1822264 h 5516841"/>
              <a:gd name="connsiteX3632" fmla="*/ 15710375 w 16935644"/>
              <a:gd name="connsiteY3632" fmla="*/ 1830186 h 5516841"/>
              <a:gd name="connsiteX3633" fmla="*/ 15699397 w 16935644"/>
              <a:gd name="connsiteY3633" fmla="*/ 1800799 h 5516841"/>
              <a:gd name="connsiteX3634" fmla="*/ 15756641 w 16935644"/>
              <a:gd name="connsiteY3634" fmla="*/ 1773456 h 5516841"/>
              <a:gd name="connsiteX3635" fmla="*/ 15682929 w 16935644"/>
              <a:gd name="connsiteY3635" fmla="*/ 1734103 h 5516841"/>
              <a:gd name="connsiteX3636" fmla="*/ 15682145 w 16935644"/>
              <a:gd name="connsiteY3636" fmla="*/ 1737425 h 5516841"/>
              <a:gd name="connsiteX3637" fmla="*/ 15642935 w 16935644"/>
              <a:gd name="connsiteY3637" fmla="*/ 1711616 h 5516841"/>
              <a:gd name="connsiteX3638" fmla="*/ 15621761 w 16935644"/>
              <a:gd name="connsiteY3638" fmla="*/ 1707527 h 5516841"/>
              <a:gd name="connsiteX3639" fmla="*/ 15520601 w 16935644"/>
              <a:gd name="connsiteY3639" fmla="*/ 1705483 h 5516841"/>
              <a:gd name="connsiteX3640" fmla="*/ 15327693 w 16935644"/>
              <a:gd name="connsiteY3640" fmla="*/ 1703183 h 5516841"/>
              <a:gd name="connsiteX3641" fmla="*/ 15277505 w 16935644"/>
              <a:gd name="connsiteY3641" fmla="*/ 1683251 h 5516841"/>
              <a:gd name="connsiteX3642" fmla="*/ 15272799 w 16935644"/>
              <a:gd name="connsiteY3642" fmla="*/ 1649264 h 5516841"/>
              <a:gd name="connsiteX3643" fmla="*/ 15252409 w 16935644"/>
              <a:gd name="connsiteY3643" fmla="*/ 1649264 h 5516841"/>
              <a:gd name="connsiteX3644" fmla="*/ 15254763 w 16935644"/>
              <a:gd name="connsiteY3644" fmla="*/ 1663574 h 5516841"/>
              <a:gd name="connsiteX3645" fmla="*/ 15191245 w 16935644"/>
              <a:gd name="connsiteY3645" fmla="*/ 1665619 h 5516841"/>
              <a:gd name="connsiteX3646" fmla="*/ 15207713 w 16935644"/>
              <a:gd name="connsiteY3646" fmla="*/ 1744580 h 5516841"/>
              <a:gd name="connsiteX3647" fmla="*/ 15234373 w 16935644"/>
              <a:gd name="connsiteY3647" fmla="*/ 1733337 h 5516841"/>
              <a:gd name="connsiteX3648" fmla="*/ 15210849 w 16935644"/>
              <a:gd name="connsiteY3648" fmla="*/ 1750458 h 5516841"/>
              <a:gd name="connsiteX3649" fmla="*/ 15257117 w 16935644"/>
              <a:gd name="connsiteY3649" fmla="*/ 1752757 h 5516841"/>
              <a:gd name="connsiteX3650" fmla="*/ 15266525 w 16935644"/>
              <a:gd name="connsiteY3650" fmla="*/ 1789810 h 5516841"/>
              <a:gd name="connsiteX3651" fmla="*/ 15219475 w 16935644"/>
              <a:gd name="connsiteY3651" fmla="*/ 1769878 h 5516841"/>
              <a:gd name="connsiteX3652" fmla="*/ 15213201 w 16935644"/>
              <a:gd name="connsiteY3652" fmla="*/ 1777034 h 5516841"/>
              <a:gd name="connsiteX3653" fmla="*/ 15221043 w 16935644"/>
              <a:gd name="connsiteY3653" fmla="*/ 1820731 h 5516841"/>
              <a:gd name="connsiteX3654" fmla="*/ 15247705 w 16935644"/>
              <a:gd name="connsiteY3654" fmla="*/ 1825075 h 5516841"/>
              <a:gd name="connsiteX3655" fmla="*/ 15247705 w 16935644"/>
              <a:gd name="connsiteY3655" fmla="*/ 1832485 h 5516841"/>
              <a:gd name="connsiteX3656" fmla="*/ 15275153 w 16935644"/>
              <a:gd name="connsiteY3656" fmla="*/ 1833508 h 5516841"/>
              <a:gd name="connsiteX3657" fmla="*/ 15289267 w 16935644"/>
              <a:gd name="connsiteY3657" fmla="*/ 1842963 h 5516841"/>
              <a:gd name="connsiteX3658" fmla="*/ 15289267 w 16935644"/>
              <a:gd name="connsiteY3658" fmla="*/ 1817153 h 5516841"/>
              <a:gd name="connsiteX3659" fmla="*/ 15307303 w 16935644"/>
              <a:gd name="connsiteY3659" fmla="*/ 1815620 h 5516841"/>
              <a:gd name="connsiteX3660" fmla="*/ 15274369 w 16935644"/>
              <a:gd name="connsiteY3660" fmla="*/ 1788022 h 5516841"/>
              <a:gd name="connsiteX3661" fmla="*/ 15274369 w 16935644"/>
              <a:gd name="connsiteY3661" fmla="*/ 1751224 h 5516841"/>
              <a:gd name="connsiteX3662" fmla="*/ 15307303 w 16935644"/>
              <a:gd name="connsiteY3662" fmla="*/ 1800032 h 5516841"/>
              <a:gd name="connsiteX3663" fmla="*/ 15321419 w 16935644"/>
              <a:gd name="connsiteY3663" fmla="*/ 1785466 h 5516841"/>
              <a:gd name="connsiteX3664" fmla="*/ 15303383 w 16935644"/>
              <a:gd name="connsiteY3664" fmla="*/ 1764001 h 5516841"/>
              <a:gd name="connsiteX3665" fmla="*/ 15323771 w 16935644"/>
              <a:gd name="connsiteY3665" fmla="*/ 1732314 h 5516841"/>
              <a:gd name="connsiteX3666" fmla="*/ 15321419 w 16935644"/>
              <a:gd name="connsiteY3666" fmla="*/ 1756335 h 5516841"/>
              <a:gd name="connsiteX3667" fmla="*/ 15350433 w 16935644"/>
              <a:gd name="connsiteY3667" fmla="*/ 1782911 h 5516841"/>
              <a:gd name="connsiteX3668" fmla="*/ 15356707 w 16935644"/>
              <a:gd name="connsiteY3668" fmla="*/ 1758890 h 5516841"/>
              <a:gd name="connsiteX3669" fmla="*/ 15435125 w 16935644"/>
              <a:gd name="connsiteY3669" fmla="*/ 1810254 h 5516841"/>
              <a:gd name="connsiteX3670" fmla="*/ 15365333 w 16935644"/>
              <a:gd name="connsiteY3670" fmla="*/ 1817153 h 5516841"/>
              <a:gd name="connsiteX3671" fmla="*/ 15394349 w 16935644"/>
              <a:gd name="connsiteY3671" fmla="*/ 1822264 h 5516841"/>
              <a:gd name="connsiteX3672" fmla="*/ 15301029 w 16935644"/>
              <a:gd name="connsiteY3672" fmla="*/ 1830186 h 5516841"/>
              <a:gd name="connsiteX3673" fmla="*/ 15356707 w 16935644"/>
              <a:gd name="connsiteY3673" fmla="*/ 1853951 h 5516841"/>
              <a:gd name="connsiteX3674" fmla="*/ 15296325 w 16935644"/>
              <a:gd name="connsiteY3674" fmla="*/ 1848073 h 5516841"/>
              <a:gd name="connsiteX3675" fmla="*/ 15374743 w 16935644"/>
              <a:gd name="connsiteY3675" fmla="*/ 1890237 h 5516841"/>
              <a:gd name="connsiteX3676" fmla="*/ 15599805 w 16935644"/>
              <a:gd name="connsiteY3676" fmla="*/ 2008296 h 5516841"/>
              <a:gd name="connsiteX3677" fmla="*/ 15644503 w 16935644"/>
              <a:gd name="connsiteY3677" fmla="*/ 1998586 h 5516841"/>
              <a:gd name="connsiteX3678" fmla="*/ 16038949 w 16935644"/>
              <a:gd name="connsiteY3678" fmla="*/ 2714860 h 5516841"/>
              <a:gd name="connsiteX3679" fmla="*/ 16074237 w 16935644"/>
              <a:gd name="connsiteY3679" fmla="*/ 2694928 h 5516841"/>
              <a:gd name="connsiteX3680" fmla="*/ 16078157 w 16935644"/>
              <a:gd name="connsiteY3680" fmla="*/ 2727637 h 5516841"/>
              <a:gd name="connsiteX3681" fmla="*/ 16141677 w 16935644"/>
              <a:gd name="connsiteY3681" fmla="*/ 2737092 h 5516841"/>
              <a:gd name="connsiteX3682" fmla="*/ 16093841 w 16935644"/>
              <a:gd name="connsiteY3682" fmla="*/ 2748080 h 5516841"/>
              <a:gd name="connsiteX3683" fmla="*/ 16138541 w 16935644"/>
              <a:gd name="connsiteY3683" fmla="*/ 2908558 h 5516841"/>
              <a:gd name="connsiteX3684" fmla="*/ 16091489 w 16935644"/>
              <a:gd name="connsiteY3684" fmla="*/ 3243059 h 5516841"/>
              <a:gd name="connsiteX3685" fmla="*/ 16096977 w 16935644"/>
              <a:gd name="connsiteY3685" fmla="*/ 3359073 h 5516841"/>
              <a:gd name="connsiteX3686" fmla="*/ 16061689 w 16935644"/>
              <a:gd name="connsiteY3686" fmla="*/ 3359073 h 5516841"/>
              <a:gd name="connsiteX3687" fmla="*/ 15991897 w 16935644"/>
              <a:gd name="connsiteY3687" fmla="*/ 3743659 h 5516841"/>
              <a:gd name="connsiteX3688" fmla="*/ 15939357 w 16935644"/>
              <a:gd name="connsiteY3688" fmla="*/ 3772535 h 5516841"/>
              <a:gd name="connsiteX3689" fmla="*/ 15811535 w 16935644"/>
              <a:gd name="connsiteY3689" fmla="*/ 3982843 h 5516841"/>
              <a:gd name="connsiteX3690" fmla="*/ 15853097 w 16935644"/>
              <a:gd name="connsiteY3690" fmla="*/ 4020663 h 5516841"/>
              <a:gd name="connsiteX3691" fmla="*/ 15777815 w 16935644"/>
              <a:gd name="connsiteY3691" fmla="*/ 4014530 h 5516841"/>
              <a:gd name="connsiteX3692" fmla="*/ 15665677 w 16935644"/>
              <a:gd name="connsiteY3692" fmla="*/ 4149965 h 5516841"/>
              <a:gd name="connsiteX3693" fmla="*/ 15724489 w 16935644"/>
              <a:gd name="connsiteY3693" fmla="*/ 4121856 h 5516841"/>
              <a:gd name="connsiteX3694" fmla="*/ 15720569 w 16935644"/>
              <a:gd name="connsiteY3694" fmla="*/ 4160187 h 5516841"/>
              <a:gd name="connsiteX3695" fmla="*/ 15916617 w 16935644"/>
              <a:gd name="connsiteY3695" fmla="*/ 4330887 h 5516841"/>
              <a:gd name="connsiteX3696" fmla="*/ 15968373 w 16935644"/>
              <a:gd name="connsiteY3696" fmla="*/ 4337275 h 5516841"/>
              <a:gd name="connsiteX3697" fmla="*/ 15736253 w 16935644"/>
              <a:gd name="connsiteY3697" fmla="*/ 4276201 h 5516841"/>
              <a:gd name="connsiteX3698" fmla="*/ 15726059 w 16935644"/>
              <a:gd name="connsiteY3698" fmla="*/ 4348519 h 5516841"/>
              <a:gd name="connsiteX3699" fmla="*/ 15679793 w 16935644"/>
              <a:gd name="connsiteY3699" fmla="*/ 4351585 h 5516841"/>
              <a:gd name="connsiteX3700" fmla="*/ 15631957 w 16935644"/>
              <a:gd name="connsiteY3700" fmla="*/ 4319898 h 5516841"/>
              <a:gd name="connsiteX3701" fmla="*/ 15671165 w 16935644"/>
              <a:gd name="connsiteY3701" fmla="*/ 4317343 h 5516841"/>
              <a:gd name="connsiteX3702" fmla="*/ 15600589 w 16935644"/>
              <a:gd name="connsiteY3702" fmla="*/ 4295367 h 5516841"/>
              <a:gd name="connsiteX3703" fmla="*/ 15590393 w 16935644"/>
              <a:gd name="connsiteY3703" fmla="*/ 4264191 h 5516841"/>
              <a:gd name="connsiteX3704" fmla="*/ 15552753 w 16935644"/>
              <a:gd name="connsiteY3704" fmla="*/ 4316576 h 5516841"/>
              <a:gd name="connsiteX3705" fmla="*/ 15123021 w 16935644"/>
              <a:gd name="connsiteY3705" fmla="*/ 4562660 h 5516841"/>
              <a:gd name="connsiteX3706" fmla="*/ 15044601 w 16935644"/>
              <a:gd name="connsiteY3706" fmla="*/ 4609168 h 5516841"/>
              <a:gd name="connsiteX3707" fmla="*/ 14868159 w 16935644"/>
              <a:gd name="connsiteY3707" fmla="*/ 4656443 h 5516841"/>
              <a:gd name="connsiteX3708" fmla="*/ 14718381 w 16935644"/>
              <a:gd name="connsiteY3708" fmla="*/ 4657209 h 5516841"/>
              <a:gd name="connsiteX3709" fmla="*/ 14730143 w 16935644"/>
              <a:gd name="connsiteY3709" fmla="*/ 4736171 h 5516841"/>
              <a:gd name="connsiteX3710" fmla="*/ 14701913 w 16935644"/>
              <a:gd name="connsiteY3710" fmla="*/ 4747415 h 5516841"/>
              <a:gd name="connsiteX3711" fmla="*/ 14712107 w 16935644"/>
              <a:gd name="connsiteY3711" fmla="*/ 4946224 h 5516841"/>
              <a:gd name="connsiteX3712" fmla="*/ 14327071 w 16935644"/>
              <a:gd name="connsiteY3712" fmla="*/ 5189752 h 5516841"/>
              <a:gd name="connsiteX3713" fmla="*/ 14269041 w 16935644"/>
              <a:gd name="connsiteY3713" fmla="*/ 5112835 h 5516841"/>
              <a:gd name="connsiteX3714" fmla="*/ 14509001 w 16935644"/>
              <a:gd name="connsiteY3714" fmla="*/ 4894094 h 5516841"/>
              <a:gd name="connsiteX3715" fmla="*/ 14482341 w 16935644"/>
              <a:gd name="connsiteY3715" fmla="*/ 4849374 h 5516841"/>
              <a:gd name="connsiteX3716" fmla="*/ 14461951 w 16935644"/>
              <a:gd name="connsiteY3716" fmla="*/ 4877739 h 5516841"/>
              <a:gd name="connsiteX3717" fmla="*/ 14280021 w 16935644"/>
              <a:gd name="connsiteY3717" fmla="*/ 4875950 h 5516841"/>
              <a:gd name="connsiteX3718" fmla="*/ 14237673 w 16935644"/>
              <a:gd name="connsiteY3718" fmla="*/ 4843241 h 5516841"/>
              <a:gd name="connsiteX3719" fmla="*/ 14097305 w 16935644"/>
              <a:gd name="connsiteY3719" fmla="*/ 4874417 h 5516841"/>
              <a:gd name="connsiteX3720" fmla="*/ 13864401 w 16935644"/>
              <a:gd name="connsiteY3720" fmla="*/ 4922203 h 5516841"/>
              <a:gd name="connsiteX3721" fmla="*/ 14106715 w 16935644"/>
              <a:gd name="connsiteY3721" fmla="*/ 4829442 h 5516841"/>
              <a:gd name="connsiteX3722" fmla="*/ 14016533 w 16935644"/>
              <a:gd name="connsiteY3722" fmla="*/ 4845030 h 5516841"/>
              <a:gd name="connsiteX3723" fmla="*/ 14058881 w 16935644"/>
              <a:gd name="connsiteY3723" fmla="*/ 4797756 h 5516841"/>
              <a:gd name="connsiteX3724" fmla="*/ 13970267 w 16935644"/>
              <a:gd name="connsiteY3724" fmla="*/ 4832253 h 5516841"/>
              <a:gd name="connsiteX3725" fmla="*/ 13811861 w 16935644"/>
              <a:gd name="connsiteY3725" fmla="*/ 4836597 h 5516841"/>
              <a:gd name="connsiteX3726" fmla="*/ 13847933 w 16935644"/>
              <a:gd name="connsiteY3726" fmla="*/ 4880295 h 5516841"/>
              <a:gd name="connsiteX3727" fmla="*/ 13817351 w 16935644"/>
              <a:gd name="connsiteY3727" fmla="*/ 4917859 h 5516841"/>
              <a:gd name="connsiteX3728" fmla="*/ 13865185 w 16935644"/>
              <a:gd name="connsiteY3728" fmla="*/ 4942135 h 5516841"/>
              <a:gd name="connsiteX3729" fmla="*/ 13927137 w 16935644"/>
              <a:gd name="connsiteY3729" fmla="*/ 5015986 h 5516841"/>
              <a:gd name="connsiteX3730" fmla="*/ 13879301 w 16935644"/>
              <a:gd name="connsiteY3730" fmla="*/ 4995287 h 5516841"/>
              <a:gd name="connsiteX3731" fmla="*/ 13864401 w 16935644"/>
              <a:gd name="connsiteY3731" fmla="*/ 5004486 h 5516841"/>
              <a:gd name="connsiteX3732" fmla="*/ 13840877 w 16935644"/>
              <a:gd name="connsiteY3732" fmla="*/ 5006531 h 5516841"/>
              <a:gd name="connsiteX3733" fmla="*/ 13842445 w 16935644"/>
              <a:gd name="connsiteY3733" fmla="*/ 5107724 h 5516841"/>
              <a:gd name="connsiteX3734" fmla="*/ 13734227 w 16935644"/>
              <a:gd name="connsiteY3734" fmla="*/ 5187452 h 5516841"/>
              <a:gd name="connsiteX3735" fmla="*/ 13744421 w 16935644"/>
              <a:gd name="connsiteY3735" fmla="*/ 5233193 h 5516841"/>
              <a:gd name="connsiteX3736" fmla="*/ 13727169 w 16935644"/>
              <a:gd name="connsiteY3736" fmla="*/ 5215561 h 5516841"/>
              <a:gd name="connsiteX3737" fmla="*/ 13615815 w 16935644"/>
              <a:gd name="connsiteY3737" fmla="*/ 5245715 h 5516841"/>
              <a:gd name="connsiteX3738" fmla="*/ 13524065 w 16935644"/>
              <a:gd name="connsiteY3738" fmla="*/ 5324676 h 5516841"/>
              <a:gd name="connsiteX3739" fmla="*/ 13542101 w 16935644"/>
              <a:gd name="connsiteY3739" fmla="*/ 5432769 h 5516841"/>
              <a:gd name="connsiteX3740" fmla="*/ 13508381 w 16935644"/>
              <a:gd name="connsiteY3740" fmla="*/ 5450912 h 5516841"/>
              <a:gd name="connsiteX3741" fmla="*/ 13508381 w 16935644"/>
              <a:gd name="connsiteY3741" fmla="*/ 5453468 h 5516841"/>
              <a:gd name="connsiteX3742" fmla="*/ 13523281 w 16935644"/>
              <a:gd name="connsiteY3742" fmla="*/ 5465222 h 5516841"/>
              <a:gd name="connsiteX3743" fmla="*/ 13497403 w 16935644"/>
              <a:gd name="connsiteY3743" fmla="*/ 5468033 h 5516841"/>
              <a:gd name="connsiteX3744" fmla="*/ 13495835 w 16935644"/>
              <a:gd name="connsiteY3744" fmla="*/ 5451679 h 5516841"/>
              <a:gd name="connsiteX3745" fmla="*/ 13258225 w 16935644"/>
              <a:gd name="connsiteY3745" fmla="*/ 5504064 h 5516841"/>
              <a:gd name="connsiteX3746" fmla="*/ 13243327 w 16935644"/>
              <a:gd name="connsiteY3746" fmla="*/ 5423059 h 5516841"/>
              <a:gd name="connsiteX3747" fmla="*/ 12882601 w 16935644"/>
              <a:gd name="connsiteY3747" fmla="*/ 5355596 h 5516841"/>
              <a:gd name="connsiteX3748" fmla="*/ 12917105 w 16935644"/>
              <a:gd name="connsiteY3748" fmla="*/ 5416415 h 5516841"/>
              <a:gd name="connsiteX3749" fmla="*/ 12924949 w 16935644"/>
              <a:gd name="connsiteY3749" fmla="*/ 5516841 h 5516841"/>
              <a:gd name="connsiteX3750" fmla="*/ 12859861 w 16935644"/>
              <a:gd name="connsiteY3750" fmla="*/ 5485921 h 5516841"/>
              <a:gd name="connsiteX3751" fmla="*/ 12852017 w 16935644"/>
              <a:gd name="connsiteY3751" fmla="*/ 5459345 h 5516841"/>
              <a:gd name="connsiteX3752" fmla="*/ 12872407 w 16935644"/>
              <a:gd name="connsiteY3752" fmla="*/ 5431236 h 5516841"/>
              <a:gd name="connsiteX3753" fmla="*/ 12825357 w 16935644"/>
              <a:gd name="connsiteY3753" fmla="*/ 5415648 h 5516841"/>
              <a:gd name="connsiteX3754" fmla="*/ 12812025 w 16935644"/>
              <a:gd name="connsiteY3754" fmla="*/ 5454234 h 5516841"/>
              <a:gd name="connsiteX3755" fmla="*/ 12785361 w 16935644"/>
              <a:gd name="connsiteY3755" fmla="*/ 5401849 h 5516841"/>
              <a:gd name="connsiteX3756" fmla="*/ 12754779 w 16935644"/>
              <a:gd name="connsiteY3756" fmla="*/ 5385494 h 5516841"/>
              <a:gd name="connsiteX3757" fmla="*/ 12757133 w 16935644"/>
              <a:gd name="connsiteY3757" fmla="*/ 5423059 h 5516841"/>
              <a:gd name="connsiteX3758" fmla="*/ 12645777 w 16935644"/>
              <a:gd name="connsiteY3758" fmla="*/ 5451679 h 5516841"/>
              <a:gd name="connsiteX3759" fmla="*/ 12626957 w 16935644"/>
              <a:gd name="connsiteY3759" fmla="*/ 5414881 h 5516841"/>
              <a:gd name="connsiteX3760" fmla="*/ 12395621 w 16935644"/>
              <a:gd name="connsiteY3760" fmla="*/ 5372717 h 5516841"/>
              <a:gd name="connsiteX3761" fmla="*/ 12390917 w 16935644"/>
              <a:gd name="connsiteY3761" fmla="*/ 5400060 h 5516841"/>
              <a:gd name="connsiteX3762" fmla="*/ 12284269 w 16935644"/>
              <a:gd name="connsiteY3762" fmla="*/ 5321099 h 5516841"/>
              <a:gd name="connsiteX3763" fmla="*/ 12181541 w 16935644"/>
              <a:gd name="connsiteY3763" fmla="*/ 5337453 h 5516841"/>
              <a:gd name="connsiteX3764" fmla="*/ 12194871 w 16935644"/>
              <a:gd name="connsiteY3764" fmla="*/ 5355596 h 5516841"/>
              <a:gd name="connsiteX3765" fmla="*/ 12157229 w 16935644"/>
              <a:gd name="connsiteY3765" fmla="*/ 5323143 h 5516841"/>
              <a:gd name="connsiteX3766" fmla="*/ 12013725 w 16935644"/>
              <a:gd name="connsiteY3766" fmla="*/ 5353041 h 5516841"/>
              <a:gd name="connsiteX3767" fmla="*/ 11986277 w 16935644"/>
              <a:gd name="connsiteY3767" fmla="*/ 5300656 h 5516841"/>
              <a:gd name="connsiteX3768" fmla="*/ 11965105 w 16935644"/>
              <a:gd name="connsiteY3768" fmla="*/ 5321099 h 5516841"/>
              <a:gd name="connsiteX3769" fmla="*/ 11998041 w 16935644"/>
              <a:gd name="connsiteY3769" fmla="*/ 5327232 h 5516841"/>
              <a:gd name="connsiteX3770" fmla="*/ 11798073 w 16935644"/>
              <a:gd name="connsiteY3770" fmla="*/ 5392649 h 5516841"/>
              <a:gd name="connsiteX3771" fmla="*/ 11785525 w 16935644"/>
              <a:gd name="connsiteY3771" fmla="*/ 5354574 h 5516841"/>
              <a:gd name="connsiteX3772" fmla="*/ 11707891 w 16935644"/>
              <a:gd name="connsiteY3772" fmla="*/ 5399293 h 5516841"/>
              <a:gd name="connsiteX3773" fmla="*/ 11754943 w 16935644"/>
              <a:gd name="connsiteY3773" fmla="*/ 5341031 h 5516841"/>
              <a:gd name="connsiteX3774" fmla="*/ 11678093 w 16935644"/>
              <a:gd name="connsiteY3774" fmla="*/ 5310877 h 5516841"/>
              <a:gd name="connsiteX3775" fmla="*/ 11656135 w 16935644"/>
              <a:gd name="connsiteY3775" fmla="*/ 5332342 h 5516841"/>
              <a:gd name="connsiteX3776" fmla="*/ 11674171 w 16935644"/>
              <a:gd name="connsiteY3776" fmla="*/ 5393416 h 5516841"/>
              <a:gd name="connsiteX3777" fmla="*/ 11647509 w 16935644"/>
              <a:gd name="connsiteY3777" fmla="*/ 5333109 h 5516841"/>
              <a:gd name="connsiteX3778" fmla="*/ 11623199 w 16935644"/>
              <a:gd name="connsiteY3778" fmla="*/ 5315221 h 5516841"/>
              <a:gd name="connsiteX3779" fmla="*/ 11568305 w 16935644"/>
              <a:gd name="connsiteY3779" fmla="*/ 5358152 h 5516841"/>
              <a:gd name="connsiteX3780" fmla="*/ 11602811 w 16935644"/>
              <a:gd name="connsiteY3780" fmla="*/ 5355596 h 5516841"/>
              <a:gd name="connsiteX3781" fmla="*/ 11509493 w 16935644"/>
              <a:gd name="connsiteY3781" fmla="*/ 5409771 h 5516841"/>
              <a:gd name="connsiteX3782" fmla="*/ 11558113 w 16935644"/>
              <a:gd name="connsiteY3782" fmla="*/ 5358918 h 5516841"/>
              <a:gd name="connsiteX3783" fmla="*/ 11505573 w 16935644"/>
              <a:gd name="connsiteY3783" fmla="*/ 5354574 h 5516841"/>
              <a:gd name="connsiteX3784" fmla="*/ 11509493 w 16935644"/>
              <a:gd name="connsiteY3784" fmla="*/ 5327232 h 5516841"/>
              <a:gd name="connsiteX3785" fmla="*/ 11398137 w 16935644"/>
              <a:gd name="connsiteY3785" fmla="*/ 5355596 h 5516841"/>
              <a:gd name="connsiteX3786" fmla="*/ 11373045 w 16935644"/>
              <a:gd name="connsiteY3786" fmla="*/ 5329787 h 5516841"/>
              <a:gd name="connsiteX3787" fmla="*/ 11328345 w 16935644"/>
              <a:gd name="connsiteY3787" fmla="*/ 5333109 h 5516841"/>
              <a:gd name="connsiteX3788" fmla="*/ 11316583 w 16935644"/>
              <a:gd name="connsiteY3788" fmla="*/ 5353808 h 5516841"/>
              <a:gd name="connsiteX3789" fmla="*/ 11353441 w 16935644"/>
              <a:gd name="connsiteY3789" fmla="*/ 5366840 h 5516841"/>
              <a:gd name="connsiteX3790" fmla="*/ 11300899 w 16935644"/>
              <a:gd name="connsiteY3790" fmla="*/ 5363263 h 5516841"/>
              <a:gd name="connsiteX3791" fmla="*/ 11249927 w 16935644"/>
              <a:gd name="connsiteY3791" fmla="*/ 5396483 h 5516841"/>
              <a:gd name="connsiteX3792" fmla="*/ 10927627 w 16935644"/>
              <a:gd name="connsiteY3792" fmla="*/ 5444524 h 5516841"/>
              <a:gd name="connsiteX3793" fmla="*/ 10876655 w 16935644"/>
              <a:gd name="connsiteY3793" fmla="*/ 5464456 h 5516841"/>
              <a:gd name="connsiteX3794" fmla="*/ 10867245 w 16935644"/>
              <a:gd name="connsiteY3794" fmla="*/ 5430214 h 5516841"/>
              <a:gd name="connsiteX3795" fmla="*/ 10834309 w 16935644"/>
              <a:gd name="connsiteY3795" fmla="*/ 5424336 h 5516841"/>
              <a:gd name="connsiteX3796" fmla="*/ 10824113 w 16935644"/>
              <a:gd name="connsiteY3796" fmla="*/ 5461389 h 5516841"/>
              <a:gd name="connsiteX3797" fmla="*/ 10806077 w 16935644"/>
              <a:gd name="connsiteY3797" fmla="*/ 5437880 h 5516841"/>
              <a:gd name="connsiteX3798" fmla="*/ 10742559 w 16935644"/>
              <a:gd name="connsiteY3798" fmla="*/ 5423059 h 5516841"/>
              <a:gd name="connsiteX3799" fmla="*/ 10774711 w 16935644"/>
              <a:gd name="connsiteY3799" fmla="*/ 5448101 h 5516841"/>
              <a:gd name="connsiteX3800" fmla="*/ 10650809 w 16935644"/>
              <a:gd name="connsiteY3800" fmla="*/ 5488732 h 5516841"/>
              <a:gd name="connsiteX3801" fmla="*/ 10678257 w 16935644"/>
              <a:gd name="connsiteY3801" fmla="*/ 5467267 h 5516841"/>
              <a:gd name="connsiteX3802" fmla="*/ 10581801 w 16935644"/>
              <a:gd name="connsiteY3802" fmla="*/ 5392649 h 5516841"/>
              <a:gd name="connsiteX3803" fmla="*/ 10682177 w 16935644"/>
              <a:gd name="connsiteY3803" fmla="*/ 5428425 h 5516841"/>
              <a:gd name="connsiteX3804" fmla="*/ 10816273 w 16935644"/>
              <a:gd name="connsiteY3804" fmla="*/ 5409771 h 5516841"/>
              <a:gd name="connsiteX3805" fmla="*/ 10831957 w 16935644"/>
              <a:gd name="connsiteY3805" fmla="*/ 5396483 h 5516841"/>
              <a:gd name="connsiteX3806" fmla="*/ 10814705 w 16935644"/>
              <a:gd name="connsiteY3806" fmla="*/ 5382172 h 5516841"/>
              <a:gd name="connsiteX3807" fmla="*/ 10926843 w 16935644"/>
              <a:gd name="connsiteY3807" fmla="*/ 5351252 h 5516841"/>
              <a:gd name="connsiteX3808" fmla="*/ 10879007 w 16935644"/>
              <a:gd name="connsiteY3808" fmla="*/ 5330809 h 5516841"/>
              <a:gd name="connsiteX3809" fmla="*/ 10873517 w 16935644"/>
              <a:gd name="connsiteY3809" fmla="*/ 5334387 h 5516841"/>
              <a:gd name="connsiteX3810" fmla="*/ 10854697 w 16935644"/>
              <a:gd name="connsiteY3810" fmla="*/ 5363263 h 5516841"/>
              <a:gd name="connsiteX3811" fmla="*/ 10857833 w 16935644"/>
              <a:gd name="connsiteY3811" fmla="*/ 5343331 h 5516841"/>
              <a:gd name="connsiteX3812" fmla="*/ 10834309 w 16935644"/>
              <a:gd name="connsiteY3812" fmla="*/ 5341797 h 5516841"/>
              <a:gd name="connsiteX3813" fmla="*/ 10850777 w 16935644"/>
              <a:gd name="connsiteY3813" fmla="*/ 5335153 h 5516841"/>
              <a:gd name="connsiteX3814" fmla="*/ 10857833 w 16935644"/>
              <a:gd name="connsiteY3814" fmla="*/ 5331576 h 5516841"/>
              <a:gd name="connsiteX3815" fmla="*/ 10920569 w 16935644"/>
              <a:gd name="connsiteY3815" fmla="*/ 5305766 h 5516841"/>
              <a:gd name="connsiteX3816" fmla="*/ 10914297 w 16935644"/>
              <a:gd name="connsiteY3816" fmla="*/ 5300656 h 5516841"/>
              <a:gd name="connsiteX3817" fmla="*/ 10987225 w 16935644"/>
              <a:gd name="connsiteY3817" fmla="*/ 5251848 h 5516841"/>
              <a:gd name="connsiteX3818" fmla="*/ 10977815 w 16935644"/>
              <a:gd name="connsiteY3818" fmla="*/ 5237793 h 5516841"/>
              <a:gd name="connsiteX3819" fmla="*/ 10959777 w 16935644"/>
              <a:gd name="connsiteY3819" fmla="*/ 5237026 h 5516841"/>
              <a:gd name="connsiteX3820" fmla="*/ 10963699 w 16935644"/>
              <a:gd name="connsiteY3820" fmla="*/ 5241371 h 5516841"/>
              <a:gd name="connsiteX3821" fmla="*/ 10839013 w 16935644"/>
              <a:gd name="connsiteY3821" fmla="*/ 5215561 h 5516841"/>
              <a:gd name="connsiteX3822" fmla="*/ 10850777 w 16935644"/>
              <a:gd name="connsiteY3822" fmla="*/ 5225016 h 5516841"/>
              <a:gd name="connsiteX3823" fmla="*/ 10817057 w 16935644"/>
              <a:gd name="connsiteY3823" fmla="*/ 5244948 h 5516841"/>
              <a:gd name="connsiteX3824" fmla="*/ 10820193 w 16935644"/>
              <a:gd name="connsiteY3824" fmla="*/ 5263602 h 5516841"/>
              <a:gd name="connsiteX3825" fmla="*/ 10811567 w 16935644"/>
              <a:gd name="connsiteY3825" fmla="*/ 5215561 h 5516841"/>
              <a:gd name="connsiteX3826" fmla="*/ 10820193 w 16935644"/>
              <a:gd name="connsiteY3826" fmla="*/ 5214795 h 5516841"/>
              <a:gd name="connsiteX3827" fmla="*/ 10750401 w 16935644"/>
              <a:gd name="connsiteY3827" fmla="*/ 5230382 h 5516841"/>
              <a:gd name="connsiteX3828" fmla="*/ 10802941 w 16935644"/>
              <a:gd name="connsiteY3828" fmla="*/ 5224250 h 5516841"/>
              <a:gd name="connsiteX3829" fmla="*/ 10796669 w 16935644"/>
              <a:gd name="connsiteY3829" fmla="*/ 5248270 h 5516841"/>
              <a:gd name="connsiteX3830" fmla="*/ 10721385 w 16935644"/>
              <a:gd name="connsiteY3830" fmla="*/ 5251848 h 5516841"/>
              <a:gd name="connsiteX3831" fmla="*/ 10716681 w 16935644"/>
              <a:gd name="connsiteY3831" fmla="*/ 5261303 h 5516841"/>
              <a:gd name="connsiteX3832" fmla="*/ 10552785 w 16935644"/>
              <a:gd name="connsiteY3832" fmla="*/ 5298100 h 5516841"/>
              <a:gd name="connsiteX3833" fmla="*/ 10536317 w 16935644"/>
              <a:gd name="connsiteY3833" fmla="*/ 5275868 h 5516841"/>
              <a:gd name="connsiteX3834" fmla="*/ 10246169 w 16935644"/>
              <a:gd name="connsiteY3834" fmla="*/ 5286345 h 5516841"/>
              <a:gd name="connsiteX3835" fmla="*/ 10206177 w 16935644"/>
              <a:gd name="connsiteY3835" fmla="*/ 5267947 h 5516841"/>
              <a:gd name="connsiteX3836" fmla="*/ 10214017 w 16935644"/>
              <a:gd name="connsiteY3836" fmla="*/ 5279190 h 5516841"/>
              <a:gd name="connsiteX3837" fmla="*/ 10107369 w 16935644"/>
              <a:gd name="connsiteY3837" fmla="*/ 5282001 h 5516841"/>
              <a:gd name="connsiteX3838" fmla="*/ 10145793 w 16935644"/>
              <a:gd name="connsiteY3838" fmla="*/ 5245715 h 5516841"/>
              <a:gd name="connsiteX3839" fmla="*/ 10112073 w 16935644"/>
              <a:gd name="connsiteY3839" fmla="*/ 5244182 h 5516841"/>
              <a:gd name="connsiteX3840" fmla="*/ 10014049 w 16935644"/>
              <a:gd name="connsiteY3840" fmla="*/ 5256192 h 5516841"/>
              <a:gd name="connsiteX3841" fmla="*/ 10050907 w 16935644"/>
              <a:gd name="connsiteY3841" fmla="*/ 5224250 h 5516841"/>
              <a:gd name="connsiteX3842" fmla="*/ 10000719 w 16935644"/>
              <a:gd name="connsiteY3842" fmla="*/ 5216328 h 5516841"/>
              <a:gd name="connsiteX3843" fmla="*/ 10000719 w 16935644"/>
              <a:gd name="connsiteY3843" fmla="*/ 5202018 h 5516841"/>
              <a:gd name="connsiteX3844" fmla="*/ 9984251 w 16935644"/>
              <a:gd name="connsiteY3844" fmla="*/ 5203806 h 5516841"/>
              <a:gd name="connsiteX3845" fmla="*/ 9975625 w 16935644"/>
              <a:gd name="connsiteY3845" fmla="*/ 5205340 h 5516841"/>
              <a:gd name="connsiteX3846" fmla="*/ 9907401 w 16935644"/>
              <a:gd name="connsiteY3846" fmla="*/ 5220672 h 5516841"/>
              <a:gd name="connsiteX3847" fmla="*/ 9872897 w 16935644"/>
              <a:gd name="connsiteY3847" fmla="*/ 5196140 h 5516841"/>
              <a:gd name="connsiteX3848" fmla="*/ 9861917 w 16935644"/>
              <a:gd name="connsiteY3848" fmla="*/ 5224250 h 5516841"/>
              <a:gd name="connsiteX3849" fmla="*/ 9759973 w 16935644"/>
              <a:gd name="connsiteY3849" fmla="*/ 5205340 h 5516841"/>
              <a:gd name="connsiteX3850" fmla="*/ 9842313 w 16935644"/>
              <a:gd name="connsiteY3850" fmla="*/ 5191030 h 5516841"/>
              <a:gd name="connsiteX3851" fmla="*/ 9773305 w 16935644"/>
              <a:gd name="connsiteY3851" fmla="*/ 5148866 h 5516841"/>
              <a:gd name="connsiteX3852" fmla="*/ 9741937 w 16935644"/>
              <a:gd name="connsiteY3852" fmla="*/ 5160109 h 5516841"/>
              <a:gd name="connsiteX3853" fmla="*/ 9669793 w 16935644"/>
              <a:gd name="connsiteY3853" fmla="*/ 5164454 h 5516841"/>
              <a:gd name="connsiteX3854" fmla="*/ 9552165 w 16935644"/>
              <a:gd name="connsiteY3854" fmla="*/ 5166753 h 5516841"/>
              <a:gd name="connsiteX3855" fmla="*/ 9546677 w 16935644"/>
              <a:gd name="connsiteY3855" fmla="*/ 5188985 h 5516841"/>
              <a:gd name="connsiteX3856" fmla="*/ 9388269 w 16935644"/>
              <a:gd name="connsiteY3856" fmla="*/ 5218372 h 5516841"/>
              <a:gd name="connsiteX3857" fmla="*/ 9350629 w 16935644"/>
              <a:gd name="connsiteY3857" fmla="*/ 5183874 h 5516841"/>
              <a:gd name="connsiteX3858" fmla="*/ 9298089 w 16935644"/>
              <a:gd name="connsiteY3858" fmla="*/ 5211217 h 5516841"/>
              <a:gd name="connsiteX3859" fmla="*/ 9251037 w 16935644"/>
              <a:gd name="connsiteY3859" fmla="*/ 5183874 h 5516841"/>
              <a:gd name="connsiteX3860" fmla="*/ 9169483 w 16935644"/>
              <a:gd name="connsiteY3860" fmla="*/ 5199462 h 5516841"/>
              <a:gd name="connsiteX3861" fmla="*/ 9124785 w 16935644"/>
              <a:gd name="connsiteY3861" fmla="*/ 5181575 h 5516841"/>
              <a:gd name="connsiteX3862" fmla="*/ 9078517 w 16935644"/>
              <a:gd name="connsiteY3862" fmla="*/ 5199462 h 5516841"/>
              <a:gd name="connsiteX3863" fmla="*/ 9019703 w 16935644"/>
              <a:gd name="connsiteY3863" fmla="*/ 5174675 h 5516841"/>
              <a:gd name="connsiteX3864" fmla="*/ 8881685 w 16935644"/>
              <a:gd name="connsiteY3864" fmla="*/ 5179530 h 5516841"/>
              <a:gd name="connsiteX3865" fmla="*/ 8873845 w 16935644"/>
              <a:gd name="connsiteY3865" fmla="*/ 5142988 h 5516841"/>
              <a:gd name="connsiteX3866" fmla="*/ 8757001 w 16935644"/>
              <a:gd name="connsiteY3866" fmla="*/ 5152188 h 5516841"/>
              <a:gd name="connsiteX3867" fmla="*/ 8782095 w 16935644"/>
              <a:gd name="connsiteY3867" fmla="*/ 5194096 h 5516841"/>
              <a:gd name="connsiteX3868" fmla="*/ 8627609 w 16935644"/>
              <a:gd name="connsiteY3868" fmla="*/ 5177230 h 5516841"/>
              <a:gd name="connsiteX3869" fmla="*/ 8677797 w 16935644"/>
              <a:gd name="connsiteY3869" fmla="*/ 5226038 h 5516841"/>
              <a:gd name="connsiteX3870" fmla="*/ 8771117 w 16935644"/>
              <a:gd name="connsiteY3870" fmla="*/ 5201251 h 5516841"/>
              <a:gd name="connsiteX3871" fmla="*/ 8478615 w 16935644"/>
              <a:gd name="connsiteY3871" fmla="*/ 5277402 h 5516841"/>
              <a:gd name="connsiteX3872" fmla="*/ 8651137 w 16935644"/>
              <a:gd name="connsiteY3872" fmla="*/ 5321865 h 5516841"/>
              <a:gd name="connsiteX3873" fmla="*/ 8721713 w 16935644"/>
              <a:gd name="connsiteY3873" fmla="*/ 5287879 h 5516841"/>
              <a:gd name="connsiteX3874" fmla="*/ 8735829 w 16935644"/>
              <a:gd name="connsiteY3874" fmla="*/ 5331576 h 5516841"/>
              <a:gd name="connsiteX3875" fmla="*/ 8870709 w 16935644"/>
              <a:gd name="connsiteY3875" fmla="*/ 5274846 h 5516841"/>
              <a:gd name="connsiteX3876" fmla="*/ 8928737 w 16935644"/>
              <a:gd name="connsiteY3876" fmla="*/ 5285068 h 5516841"/>
              <a:gd name="connsiteX3877" fmla="*/ 8911485 w 16935644"/>
              <a:gd name="connsiteY3877" fmla="*/ 5302444 h 5516841"/>
              <a:gd name="connsiteX3878" fmla="*/ 8987551 w 16935644"/>
              <a:gd name="connsiteY3878" fmla="*/ 5287879 h 5516841"/>
              <a:gd name="connsiteX3879" fmla="*/ 9102043 w 16935644"/>
              <a:gd name="connsiteY3879" fmla="*/ 5273057 h 5516841"/>
              <a:gd name="connsiteX3880" fmla="*/ 9258881 w 16935644"/>
              <a:gd name="connsiteY3880" fmla="*/ 5265647 h 5516841"/>
              <a:gd name="connsiteX3881" fmla="*/ 9273779 w 16935644"/>
              <a:gd name="connsiteY3881" fmla="*/ 5294523 h 5516841"/>
              <a:gd name="connsiteX3882" fmla="*/ 9441595 w 16935644"/>
              <a:gd name="connsiteY3882" fmla="*/ 5294523 h 5516841"/>
              <a:gd name="connsiteX3883" fmla="*/ 9306715 w 16935644"/>
              <a:gd name="connsiteY3883" fmla="*/ 5336687 h 5516841"/>
              <a:gd name="connsiteX3884" fmla="*/ 9318477 w 16935644"/>
              <a:gd name="connsiteY3884" fmla="*/ 5356619 h 5516841"/>
              <a:gd name="connsiteX3885" fmla="*/ 9358471 w 16935644"/>
              <a:gd name="connsiteY3885" fmla="*/ 5361729 h 5516841"/>
              <a:gd name="connsiteX3886" fmla="*/ 9435321 w 16935644"/>
              <a:gd name="connsiteY3886" fmla="*/ 5346908 h 5516841"/>
              <a:gd name="connsiteX3887" fmla="*/ 9511387 w 16935644"/>
              <a:gd name="connsiteY3887" fmla="*/ 5290179 h 5516841"/>
              <a:gd name="connsiteX3888" fmla="*/ 9540401 w 16935644"/>
              <a:gd name="connsiteY3888" fmla="*/ 5316755 h 5516841"/>
              <a:gd name="connsiteX3889" fmla="*/ 9265937 w 16935644"/>
              <a:gd name="connsiteY3889" fmla="*/ 5390605 h 5516841"/>
              <a:gd name="connsiteX3890" fmla="*/ 9218885 w 16935644"/>
              <a:gd name="connsiteY3890" fmla="*/ 5388305 h 5516841"/>
              <a:gd name="connsiteX3891" fmla="*/ 9180461 w 16935644"/>
              <a:gd name="connsiteY3891" fmla="*/ 5353808 h 5516841"/>
              <a:gd name="connsiteX3892" fmla="*/ 9160073 w 16935644"/>
              <a:gd name="connsiteY3892" fmla="*/ 5386261 h 5516841"/>
              <a:gd name="connsiteX3893" fmla="*/ 9140469 w 16935644"/>
              <a:gd name="connsiteY3893" fmla="*/ 5364029 h 5516841"/>
              <a:gd name="connsiteX3894" fmla="*/ 9107533 w 16935644"/>
              <a:gd name="connsiteY3894" fmla="*/ 5395716 h 5516841"/>
              <a:gd name="connsiteX3895" fmla="*/ 9092633 w 16935644"/>
              <a:gd name="connsiteY3895" fmla="*/ 5383961 h 5516841"/>
              <a:gd name="connsiteX3896" fmla="*/ 8893449 w 16935644"/>
              <a:gd name="connsiteY3896" fmla="*/ 5413348 h 5516841"/>
              <a:gd name="connsiteX3897" fmla="*/ 8721713 w 16935644"/>
              <a:gd name="connsiteY3897" fmla="*/ 5413348 h 5516841"/>
              <a:gd name="connsiteX3898" fmla="*/ 8638589 w 16935644"/>
              <a:gd name="connsiteY3898" fmla="*/ 5420759 h 5516841"/>
              <a:gd name="connsiteX3899" fmla="*/ 8610357 w 16935644"/>
              <a:gd name="connsiteY3899" fmla="*/ 5444524 h 5516841"/>
              <a:gd name="connsiteX3900" fmla="*/ 8622121 w 16935644"/>
              <a:gd name="connsiteY3900" fmla="*/ 5464456 h 5516841"/>
              <a:gd name="connsiteX3901" fmla="*/ 8580559 w 16935644"/>
              <a:gd name="connsiteY3901" fmla="*/ 5462923 h 5516841"/>
              <a:gd name="connsiteX3902" fmla="*/ 8331973 w 16935644"/>
              <a:gd name="connsiteY3902" fmla="*/ 5460112 h 5516841"/>
              <a:gd name="connsiteX3903" fmla="*/ 8356281 w 16935644"/>
              <a:gd name="connsiteY3903" fmla="*/ 5442991 h 5516841"/>
              <a:gd name="connsiteX3904" fmla="*/ 8360987 w 16935644"/>
              <a:gd name="connsiteY3904" fmla="*/ 5427658 h 5516841"/>
              <a:gd name="connsiteX3905" fmla="*/ 8350009 w 16935644"/>
              <a:gd name="connsiteY3905" fmla="*/ 5430214 h 5516841"/>
              <a:gd name="connsiteX3906" fmla="*/ 8340599 w 16935644"/>
              <a:gd name="connsiteY3906" fmla="*/ 5400827 h 5516841"/>
              <a:gd name="connsiteX3907" fmla="*/ 8188467 w 16935644"/>
              <a:gd name="connsiteY3907" fmla="*/ 5413348 h 5516841"/>
              <a:gd name="connsiteX3908" fmla="*/ 8201013 w 16935644"/>
              <a:gd name="connsiteY3908" fmla="*/ 5417948 h 5516841"/>
              <a:gd name="connsiteX3909" fmla="*/ 8196309 w 16935644"/>
              <a:gd name="connsiteY3909" fmla="*/ 5419992 h 5516841"/>
              <a:gd name="connsiteX3910" fmla="*/ 8161805 w 16935644"/>
              <a:gd name="connsiteY3910" fmla="*/ 5454234 h 5516841"/>
              <a:gd name="connsiteX3911" fmla="*/ 8158667 w 16935644"/>
              <a:gd name="connsiteY3911" fmla="*/ 5435580 h 5516841"/>
              <a:gd name="connsiteX3912" fmla="*/ 8022219 w 16935644"/>
              <a:gd name="connsiteY3912" fmla="*/ 5440691 h 5516841"/>
              <a:gd name="connsiteX3913" fmla="*/ 8001829 w 16935644"/>
              <a:gd name="connsiteY3913" fmla="*/ 5472378 h 5516841"/>
              <a:gd name="connsiteX3914" fmla="*/ 7980657 w 16935644"/>
              <a:gd name="connsiteY3914" fmla="*/ 5430214 h 5516841"/>
              <a:gd name="connsiteX3915" fmla="*/ 7940663 w 16935644"/>
              <a:gd name="connsiteY3915" fmla="*/ 5423059 h 5516841"/>
              <a:gd name="connsiteX3916" fmla="*/ 7919491 w 16935644"/>
              <a:gd name="connsiteY3916" fmla="*/ 5390605 h 5516841"/>
              <a:gd name="connsiteX3917" fmla="*/ 7861461 w 16935644"/>
              <a:gd name="connsiteY3917" fmla="*/ 5425103 h 5516841"/>
              <a:gd name="connsiteX3918" fmla="*/ 7884203 w 16935644"/>
              <a:gd name="connsiteY3918" fmla="*/ 5415648 h 5516841"/>
              <a:gd name="connsiteX3919" fmla="*/ 7881849 w 16935644"/>
              <a:gd name="connsiteY3919" fmla="*/ 5356619 h 5516841"/>
              <a:gd name="connsiteX3920" fmla="*/ 7840289 w 16935644"/>
              <a:gd name="connsiteY3920" fmla="*/ 5366840 h 5516841"/>
              <a:gd name="connsiteX3921" fmla="*/ 7835583 w 16935644"/>
              <a:gd name="connsiteY3921" fmla="*/ 5353808 h 5516841"/>
              <a:gd name="connsiteX3922" fmla="*/ 7866949 w 16935644"/>
              <a:gd name="connsiteY3922" fmla="*/ 5282768 h 5516841"/>
              <a:gd name="connsiteX3923" fmla="*/ 7861461 w 16935644"/>
              <a:gd name="connsiteY3923" fmla="*/ 5256192 h 5516841"/>
              <a:gd name="connsiteX3924" fmla="*/ 7837935 w 16935644"/>
              <a:gd name="connsiteY3924" fmla="*/ 5265647 h 5516841"/>
              <a:gd name="connsiteX3925" fmla="*/ 7811273 w 16935644"/>
              <a:gd name="connsiteY3925" fmla="*/ 5242904 h 5516841"/>
              <a:gd name="connsiteX3926" fmla="*/ 7808921 w 16935644"/>
              <a:gd name="connsiteY3926" fmla="*/ 5183874 h 5516841"/>
              <a:gd name="connsiteX3927" fmla="*/ 7831661 w 16935644"/>
              <a:gd name="connsiteY3927" fmla="*/ 5183874 h 5516841"/>
              <a:gd name="connsiteX3928" fmla="*/ 7846561 w 16935644"/>
              <a:gd name="connsiteY3928" fmla="*/ 5123056 h 5516841"/>
              <a:gd name="connsiteX3929" fmla="*/ 7816763 w 16935644"/>
              <a:gd name="connsiteY3929" fmla="*/ 5124845 h 5516841"/>
              <a:gd name="connsiteX3930" fmla="*/ 7816763 w 16935644"/>
              <a:gd name="connsiteY3930" fmla="*/ 5073226 h 5516841"/>
              <a:gd name="connsiteX3931" fmla="*/ 7869303 w 16935644"/>
              <a:gd name="connsiteY3931" fmla="*/ 5067860 h 5516841"/>
              <a:gd name="connsiteX3932" fmla="*/ 7889691 w 16935644"/>
              <a:gd name="connsiteY3932" fmla="*/ 5024418 h 5516841"/>
              <a:gd name="connsiteX3933" fmla="*/ 7919491 w 16935644"/>
              <a:gd name="connsiteY3933" fmla="*/ 5021863 h 5516841"/>
              <a:gd name="connsiteX3934" fmla="*/ 7968895 w 16935644"/>
              <a:gd name="connsiteY3934" fmla="*/ 5031062 h 5516841"/>
              <a:gd name="connsiteX3935" fmla="*/ 7943017 w 16935644"/>
              <a:gd name="connsiteY3935" fmla="*/ 5011641 h 5516841"/>
              <a:gd name="connsiteX3936" fmla="*/ 7910865 w 16935644"/>
              <a:gd name="connsiteY3936" fmla="*/ 4954912 h 5516841"/>
              <a:gd name="connsiteX3937" fmla="*/ 7895965 w 16935644"/>
              <a:gd name="connsiteY3937" fmla="*/ 4987365 h 5516841"/>
              <a:gd name="connsiteX3938" fmla="*/ 7814409 w 16935644"/>
              <a:gd name="connsiteY3938" fmla="*/ 4933447 h 5516841"/>
              <a:gd name="connsiteX3939" fmla="*/ 7804999 w 16935644"/>
              <a:gd name="connsiteY3939" fmla="*/ 4999631 h 5516841"/>
              <a:gd name="connsiteX3940" fmla="*/ 7758733 w 16935644"/>
              <a:gd name="connsiteY3940" fmla="*/ 5004486 h 5516841"/>
              <a:gd name="connsiteX3941" fmla="*/ 7782257 w 16935644"/>
              <a:gd name="connsiteY3941" fmla="*/ 4979955 h 5516841"/>
              <a:gd name="connsiteX3942" fmla="*/ 7773633 w 16935644"/>
              <a:gd name="connsiteY3942" fmla="*/ 4945457 h 5516841"/>
              <a:gd name="connsiteX3943" fmla="*/ 7744617 w 16935644"/>
              <a:gd name="connsiteY3943" fmla="*/ 4925780 h 5516841"/>
              <a:gd name="connsiteX3944" fmla="*/ 7744617 w 16935644"/>
              <a:gd name="connsiteY3944" fmla="*/ 4911215 h 5516841"/>
              <a:gd name="connsiteX3945" fmla="*/ 7769711 w 16935644"/>
              <a:gd name="connsiteY3945" fmla="*/ 4871606 h 5516841"/>
              <a:gd name="connsiteX3946" fmla="*/ 7852051 w 16935644"/>
              <a:gd name="connsiteY3946" fmla="*/ 4857296 h 5516841"/>
              <a:gd name="connsiteX3947" fmla="*/ 7816763 w 16935644"/>
              <a:gd name="connsiteY3947" fmla="*/ 4852185 h 5516841"/>
              <a:gd name="connsiteX3948" fmla="*/ 7811273 w 16935644"/>
              <a:gd name="connsiteY3948" fmla="*/ 4826376 h 5516841"/>
              <a:gd name="connsiteX3949" fmla="*/ 7710897 w 16935644"/>
              <a:gd name="connsiteY3949" fmla="*/ 4838131 h 5516841"/>
              <a:gd name="connsiteX3950" fmla="*/ 7707761 w 16935644"/>
              <a:gd name="connsiteY3950" fmla="*/ 4841708 h 5516841"/>
              <a:gd name="connsiteX3951" fmla="*/ 7693645 w 16935644"/>
              <a:gd name="connsiteY3951" fmla="*/ 4838897 h 5516841"/>
              <a:gd name="connsiteX3952" fmla="*/ 7554061 w 16935644"/>
              <a:gd name="connsiteY3952" fmla="*/ 4847586 h 5516841"/>
              <a:gd name="connsiteX3953" fmla="*/ 7565039 w 16935644"/>
              <a:gd name="connsiteY3953" fmla="*/ 4866240 h 5516841"/>
              <a:gd name="connsiteX3954" fmla="*/ 7412123 w 16935644"/>
              <a:gd name="connsiteY3954" fmla="*/ 4869817 h 5516841"/>
              <a:gd name="connsiteX3955" fmla="*/ 7423101 w 16935644"/>
              <a:gd name="connsiteY3955" fmla="*/ 4841708 h 5516841"/>
              <a:gd name="connsiteX3956" fmla="*/ 7375265 w 16935644"/>
              <a:gd name="connsiteY3956" fmla="*/ 4892049 h 5516841"/>
              <a:gd name="connsiteX3957" fmla="*/ 7379187 w 16935644"/>
              <a:gd name="connsiteY3957" fmla="*/ 4856018 h 5516841"/>
              <a:gd name="connsiteX3958" fmla="*/ 7252149 w 16935644"/>
              <a:gd name="connsiteY3958" fmla="*/ 4858063 h 5516841"/>
              <a:gd name="connsiteX3959" fmla="*/ 7215293 w 16935644"/>
              <a:gd name="connsiteY3959" fmla="*/ 4880295 h 5516841"/>
              <a:gd name="connsiteX3960" fmla="*/ 7234897 w 16935644"/>
              <a:gd name="connsiteY3960" fmla="*/ 4924758 h 5516841"/>
              <a:gd name="connsiteX3961" fmla="*/ 7194903 w 16935644"/>
              <a:gd name="connsiteY3961" fmla="*/ 4919648 h 5516841"/>
              <a:gd name="connsiteX3962" fmla="*/ 7209019 w 16935644"/>
              <a:gd name="connsiteY3962" fmla="*/ 4891283 h 5516841"/>
              <a:gd name="connsiteX3963" fmla="*/ 7184709 w 16935644"/>
              <a:gd name="connsiteY3963" fmla="*/ 4874417 h 5516841"/>
              <a:gd name="connsiteX3964" fmla="*/ 7148637 w 16935644"/>
              <a:gd name="connsiteY3964" fmla="*/ 4912748 h 5516841"/>
              <a:gd name="connsiteX3965" fmla="*/ 7139225 w 16935644"/>
              <a:gd name="connsiteY3965" fmla="*/ 4877739 h 5516841"/>
              <a:gd name="connsiteX3966" fmla="*/ 6883581 w 16935644"/>
              <a:gd name="connsiteY3966" fmla="*/ 4931147 h 5516841"/>
              <a:gd name="connsiteX3967" fmla="*/ 6722039 w 16935644"/>
              <a:gd name="connsiteY3967" fmla="*/ 4899971 h 5516841"/>
              <a:gd name="connsiteX3968" fmla="*/ 6660089 w 16935644"/>
              <a:gd name="connsiteY3968" fmla="*/ 4860363 h 5516841"/>
              <a:gd name="connsiteX3969" fmla="*/ 6644405 w 16935644"/>
              <a:gd name="connsiteY3969" fmla="*/ 4870840 h 5516841"/>
              <a:gd name="connsiteX3970" fmla="*/ 6664009 w 16935644"/>
              <a:gd name="connsiteY3970" fmla="*/ 4915559 h 5516841"/>
              <a:gd name="connsiteX3971" fmla="*/ 6598137 w 16935644"/>
              <a:gd name="connsiteY3971" fmla="*/ 4858063 h 5516841"/>
              <a:gd name="connsiteX3972" fmla="*/ 6649109 w 16935644"/>
              <a:gd name="connsiteY3972" fmla="*/ 4853719 h 5516841"/>
              <a:gd name="connsiteX3973" fmla="*/ 6565201 w 16935644"/>
              <a:gd name="connsiteY3973" fmla="*/ 4860363 h 5516841"/>
              <a:gd name="connsiteX3974" fmla="*/ 6599705 w 16935644"/>
              <a:gd name="connsiteY3974" fmla="*/ 4884639 h 5516841"/>
              <a:gd name="connsiteX3975" fmla="*/ 6422481 w 16935644"/>
              <a:gd name="connsiteY3975" fmla="*/ 4874417 h 5516841"/>
              <a:gd name="connsiteX3976" fmla="*/ 6415423 w 16935644"/>
              <a:gd name="connsiteY3976" fmla="*/ 4937791 h 5516841"/>
              <a:gd name="connsiteX3977" fmla="*/ 6576181 w 16935644"/>
              <a:gd name="connsiteY3977" fmla="*/ 4960789 h 5516841"/>
              <a:gd name="connsiteX3978" fmla="*/ 6527561 w 16935644"/>
              <a:gd name="connsiteY3978" fmla="*/ 5000398 h 5516841"/>
              <a:gd name="connsiteX3979" fmla="*/ 6432675 w 16935644"/>
              <a:gd name="connsiteY3979" fmla="*/ 4990943 h 5516841"/>
              <a:gd name="connsiteX3980" fmla="*/ 6393465 w 16935644"/>
              <a:gd name="connsiteY3980" fmla="*/ 5021863 h 5516841"/>
              <a:gd name="connsiteX3981" fmla="*/ 6169973 w 16935644"/>
              <a:gd name="connsiteY3981" fmla="*/ 5006531 h 5516841"/>
              <a:gd name="connsiteX3982" fmla="*/ 6206829 w 16935644"/>
              <a:gd name="connsiteY3982" fmla="*/ 5011641 h 5516841"/>
              <a:gd name="connsiteX3983" fmla="*/ 6148015 w 16935644"/>
              <a:gd name="connsiteY3983" fmla="*/ 5008064 h 5516841"/>
              <a:gd name="connsiteX3984" fmla="*/ 6155073 w 16935644"/>
              <a:gd name="connsiteY3984" fmla="*/ 5026974 h 5516841"/>
              <a:gd name="connsiteX3985" fmla="*/ 5951969 w 16935644"/>
              <a:gd name="connsiteY3985" fmla="*/ 5045628 h 5516841"/>
              <a:gd name="connsiteX3986" fmla="*/ 5790427 w 16935644"/>
              <a:gd name="connsiteY3986" fmla="*/ 5099036 h 5516841"/>
              <a:gd name="connsiteX3987" fmla="*/ 5730829 w 16935644"/>
              <a:gd name="connsiteY3987" fmla="*/ 5049206 h 5516841"/>
              <a:gd name="connsiteX3988" fmla="*/ 5702598 w 16935644"/>
              <a:gd name="connsiteY3988" fmla="*/ 5051761 h 5516841"/>
              <a:gd name="connsiteX3989" fmla="*/ 5315210 w 16935644"/>
              <a:gd name="connsiteY3989" fmla="*/ 5145288 h 5516841"/>
              <a:gd name="connsiteX3990" fmla="*/ 5284627 w 16935644"/>
              <a:gd name="connsiteY3990" fmla="*/ 5120245 h 5516841"/>
              <a:gd name="connsiteX3991" fmla="*/ 5293253 w 16935644"/>
              <a:gd name="connsiteY3991" fmla="*/ 5154999 h 5516841"/>
              <a:gd name="connsiteX3992" fmla="*/ 5229734 w 16935644"/>
              <a:gd name="connsiteY3992" fmla="*/ 5132767 h 5516841"/>
              <a:gd name="connsiteX3993" fmla="*/ 5227381 w 16935644"/>
              <a:gd name="connsiteY3993" fmla="*/ 5097247 h 5516841"/>
              <a:gd name="connsiteX3994" fmla="*/ 5312857 w 16935644"/>
              <a:gd name="connsiteY3994" fmla="*/ 5106957 h 5516841"/>
              <a:gd name="connsiteX3995" fmla="*/ 5265807 w 16935644"/>
              <a:gd name="connsiteY3995" fmla="*/ 5093669 h 5516841"/>
              <a:gd name="connsiteX3996" fmla="*/ 5311289 w 16935644"/>
              <a:gd name="connsiteY3996" fmla="*/ 5090603 h 5516841"/>
              <a:gd name="connsiteX3997" fmla="*/ 5201503 w 16935644"/>
              <a:gd name="connsiteY3997" fmla="*/ 5064027 h 5516841"/>
              <a:gd name="connsiteX3998" fmla="*/ 5736318 w 16935644"/>
              <a:gd name="connsiteY3998" fmla="*/ 5002186 h 5516841"/>
              <a:gd name="connsiteX3999" fmla="*/ 5791211 w 16935644"/>
              <a:gd name="connsiteY3999" fmla="*/ 5033873 h 5516841"/>
              <a:gd name="connsiteX4000" fmla="*/ 5817873 w 16935644"/>
              <a:gd name="connsiteY4000" fmla="*/ 5003720 h 5516841"/>
              <a:gd name="connsiteX4001" fmla="*/ 5875903 w 16935644"/>
              <a:gd name="connsiteY4001" fmla="*/ 5026974 h 5516841"/>
              <a:gd name="connsiteX4002" fmla="*/ 5922954 w 16935644"/>
              <a:gd name="connsiteY4002" fmla="*/ 4968711 h 5516841"/>
              <a:gd name="connsiteX4003" fmla="*/ 5954321 w 16935644"/>
              <a:gd name="connsiteY4003" fmla="*/ 4990943 h 5516841"/>
              <a:gd name="connsiteX4004" fmla="*/ 6097043 w 16935644"/>
              <a:gd name="connsiteY4004" fmla="*/ 4941368 h 5516841"/>
              <a:gd name="connsiteX4005" fmla="*/ 6222513 w 16935644"/>
              <a:gd name="connsiteY4005" fmla="*/ 4928336 h 5516841"/>
              <a:gd name="connsiteX4006" fmla="*/ 6102533 w 16935644"/>
              <a:gd name="connsiteY4006" fmla="*/ 4923992 h 5516841"/>
              <a:gd name="connsiteX4007" fmla="*/ 5954321 w 16935644"/>
              <a:gd name="connsiteY4007" fmla="*/ 4911215 h 5516841"/>
              <a:gd name="connsiteX4008" fmla="*/ 5974712 w 16935644"/>
              <a:gd name="connsiteY4008" fmla="*/ 4870840 h 5516841"/>
              <a:gd name="connsiteX4009" fmla="*/ 5965300 w 16935644"/>
              <a:gd name="connsiteY4009" fmla="*/ 4844008 h 5516841"/>
              <a:gd name="connsiteX4010" fmla="*/ 5877471 w 16935644"/>
              <a:gd name="connsiteY4010" fmla="*/ 4881828 h 5516841"/>
              <a:gd name="connsiteX4011" fmla="*/ 5659467 w 16935644"/>
              <a:gd name="connsiteY4011" fmla="*/ 4838131 h 5516841"/>
              <a:gd name="connsiteX4012" fmla="*/ 5592812 w 16935644"/>
              <a:gd name="connsiteY4012" fmla="*/ 4863173 h 5516841"/>
              <a:gd name="connsiteX4013" fmla="*/ 5624179 w 16935644"/>
              <a:gd name="connsiteY4013" fmla="*/ 4849374 h 5516841"/>
              <a:gd name="connsiteX4014" fmla="*/ 5494005 w 16935644"/>
              <a:gd name="connsiteY4014" fmla="*/ 4846052 h 5516841"/>
              <a:gd name="connsiteX4015" fmla="*/ 5546545 w 16935644"/>
              <a:gd name="connsiteY4015" fmla="*/ 4850141 h 5516841"/>
              <a:gd name="connsiteX4016" fmla="*/ 5450875 w 16935644"/>
              <a:gd name="connsiteY4016" fmla="*/ 4876717 h 5516841"/>
              <a:gd name="connsiteX4017" fmla="*/ 5478321 w 16935644"/>
              <a:gd name="connsiteY4017" fmla="*/ 4855252 h 5516841"/>
              <a:gd name="connsiteX4018" fmla="*/ 5318347 w 16935644"/>
              <a:gd name="connsiteY4018" fmla="*/ 4843241 h 5516841"/>
              <a:gd name="connsiteX4019" fmla="*/ 5337167 w 16935644"/>
              <a:gd name="connsiteY4019" fmla="*/ 4877739 h 5516841"/>
              <a:gd name="connsiteX4020" fmla="*/ 5297958 w 16935644"/>
              <a:gd name="connsiteY4020" fmla="*/ 4881061 h 5516841"/>
              <a:gd name="connsiteX4021" fmla="*/ 5201503 w 16935644"/>
              <a:gd name="connsiteY4021" fmla="*/ 4891283 h 5516841"/>
              <a:gd name="connsiteX4022" fmla="*/ 5148179 w 16935644"/>
              <a:gd name="connsiteY4022" fmla="*/ 4878761 h 5516841"/>
              <a:gd name="connsiteX4023" fmla="*/ 5294821 w 16935644"/>
              <a:gd name="connsiteY4023" fmla="*/ 4837364 h 5516841"/>
              <a:gd name="connsiteX4024" fmla="*/ 5196014 w 16935644"/>
              <a:gd name="connsiteY4024" fmla="*/ 4828676 h 5516841"/>
              <a:gd name="connsiteX4025" fmla="*/ 5039177 w 16935644"/>
              <a:gd name="connsiteY4025" fmla="*/ 4780635 h 5516841"/>
              <a:gd name="connsiteX4026" fmla="*/ 4783533 w 16935644"/>
              <a:gd name="connsiteY4026" fmla="*/ 4795200 h 5516841"/>
              <a:gd name="connsiteX4027" fmla="*/ 4681588 w 16935644"/>
              <a:gd name="connsiteY4027" fmla="*/ 4779101 h 5516841"/>
              <a:gd name="connsiteX4028" fmla="*/ 4716877 w 16935644"/>
              <a:gd name="connsiteY4028" fmla="*/ 4811555 h 5516841"/>
              <a:gd name="connsiteX4029" fmla="*/ 4760007 w 16935644"/>
              <a:gd name="connsiteY4029" fmla="*/ 4789323 h 5516841"/>
              <a:gd name="connsiteX4030" fmla="*/ 4670609 w 16935644"/>
              <a:gd name="connsiteY4030" fmla="*/ 4798778 h 5516841"/>
              <a:gd name="connsiteX4031" fmla="*/ 4400849 w 16935644"/>
              <a:gd name="connsiteY4031" fmla="*/ 4770413 h 5516841"/>
              <a:gd name="connsiteX4032" fmla="*/ 4425943 w 16935644"/>
              <a:gd name="connsiteY4032" fmla="*/ 4793667 h 5516841"/>
              <a:gd name="connsiteX4033" fmla="*/ 4166378 w 16935644"/>
              <a:gd name="connsiteY4033" fmla="*/ 4810788 h 5516841"/>
              <a:gd name="connsiteX4034" fmla="*/ 3938965 w 16935644"/>
              <a:gd name="connsiteY4034" fmla="*/ 4815132 h 5516841"/>
              <a:gd name="connsiteX4035" fmla="*/ 3955432 w 16935644"/>
              <a:gd name="connsiteY4035" fmla="*/ 4821776 h 5516841"/>
              <a:gd name="connsiteX4036" fmla="*/ 3361804 w 16935644"/>
              <a:gd name="connsiteY4036" fmla="*/ 4880295 h 5516841"/>
              <a:gd name="connsiteX4037" fmla="*/ 3371214 w 16935644"/>
              <a:gd name="connsiteY4037" fmla="*/ 4843241 h 5516841"/>
              <a:gd name="connsiteX4038" fmla="*/ 3315537 w 16935644"/>
              <a:gd name="connsiteY4038" fmla="*/ 4875950 h 5516841"/>
              <a:gd name="connsiteX4039" fmla="*/ 2914818 w 16935644"/>
              <a:gd name="connsiteY4039" fmla="*/ 4906871 h 5516841"/>
              <a:gd name="connsiteX4040" fmla="*/ 2913250 w 16935644"/>
              <a:gd name="connsiteY4040" fmla="*/ 4887705 h 5516841"/>
              <a:gd name="connsiteX4041" fmla="*/ 2889724 w 16935644"/>
              <a:gd name="connsiteY4041" fmla="*/ 4881828 h 5516841"/>
              <a:gd name="connsiteX4042" fmla="*/ 2688188 w 16935644"/>
              <a:gd name="connsiteY4042" fmla="*/ 4931147 h 5516841"/>
              <a:gd name="connsiteX4043" fmla="*/ 2678778 w 16935644"/>
              <a:gd name="connsiteY4043" fmla="*/ 4893072 h 5516841"/>
              <a:gd name="connsiteX4044" fmla="*/ 2634079 w 16935644"/>
              <a:gd name="connsiteY4044" fmla="*/ 4899204 h 5516841"/>
              <a:gd name="connsiteX4045" fmla="*/ 2636432 w 16935644"/>
              <a:gd name="connsiteY4045" fmla="*/ 4934213 h 5516841"/>
              <a:gd name="connsiteX4046" fmla="*/ 2469401 w 16935644"/>
              <a:gd name="connsiteY4046" fmla="*/ 4914281 h 5516841"/>
              <a:gd name="connsiteX4047" fmla="*/ 2456853 w 16935644"/>
              <a:gd name="connsiteY4047" fmla="*/ 4880295 h 5516841"/>
              <a:gd name="connsiteX4048" fmla="*/ 2350204 w 16935644"/>
              <a:gd name="connsiteY4048" fmla="*/ 4891283 h 5516841"/>
              <a:gd name="connsiteX4049" fmla="*/ 2375298 w 16935644"/>
              <a:gd name="connsiteY4049" fmla="*/ 4856018 h 5516841"/>
              <a:gd name="connsiteX4050" fmla="*/ 2364320 w 16935644"/>
              <a:gd name="connsiteY4050" fmla="*/ 4850141 h 5516841"/>
              <a:gd name="connsiteX4051" fmla="*/ 2265512 w 16935644"/>
              <a:gd name="connsiteY4051" fmla="*/ 4837364 h 5516841"/>
              <a:gd name="connsiteX4052" fmla="*/ 2240418 w 16935644"/>
              <a:gd name="connsiteY4052" fmla="*/ 4863940 h 5516841"/>
              <a:gd name="connsiteX4053" fmla="*/ 2185525 w 16935644"/>
              <a:gd name="connsiteY4053" fmla="*/ 4827143 h 5516841"/>
              <a:gd name="connsiteX4054" fmla="*/ 2159647 w 16935644"/>
              <a:gd name="connsiteY4054" fmla="*/ 4828676 h 5516841"/>
              <a:gd name="connsiteX4055" fmla="*/ 2194935 w 16935644"/>
              <a:gd name="connsiteY4055" fmla="*/ 4841708 h 5516841"/>
              <a:gd name="connsiteX4056" fmla="*/ 2118869 w 16935644"/>
              <a:gd name="connsiteY4056" fmla="*/ 4893072 h 5516841"/>
              <a:gd name="connsiteX4057" fmla="*/ 2019278 w 16935644"/>
              <a:gd name="connsiteY4057" fmla="*/ 4907637 h 5516841"/>
              <a:gd name="connsiteX4058" fmla="*/ 1991047 w 16935644"/>
              <a:gd name="connsiteY4058" fmla="*/ 4852952 h 5516841"/>
              <a:gd name="connsiteX4059" fmla="*/ 2100049 w 16935644"/>
              <a:gd name="connsiteY4059" fmla="*/ 4842475 h 5516841"/>
              <a:gd name="connsiteX4060" fmla="*/ 2095344 w 16935644"/>
              <a:gd name="connsiteY4060" fmla="*/ 4843241 h 5516841"/>
              <a:gd name="connsiteX4061" fmla="*/ 2093776 w 16935644"/>
              <a:gd name="connsiteY4061" fmla="*/ 4833787 h 5516841"/>
              <a:gd name="connsiteX4062" fmla="*/ 2056135 w 16935644"/>
              <a:gd name="connsiteY4062" fmla="*/ 4815899 h 5516841"/>
              <a:gd name="connsiteX4063" fmla="*/ 1918902 w 16935644"/>
              <a:gd name="connsiteY4063" fmla="*/ 4827143 h 5516841"/>
              <a:gd name="connsiteX4064" fmla="*/ 1901650 w 16935644"/>
              <a:gd name="connsiteY4064" fmla="*/ 4855252 h 5516841"/>
              <a:gd name="connsiteX4065" fmla="*/ 1719719 w 16935644"/>
              <a:gd name="connsiteY4065" fmla="*/ 4856018 h 5516841"/>
              <a:gd name="connsiteX4066" fmla="*/ 1482112 w 16935644"/>
              <a:gd name="connsiteY4066" fmla="*/ 4779101 h 5516841"/>
              <a:gd name="connsiteX4067" fmla="*/ 1309590 w 16935644"/>
              <a:gd name="connsiteY4067" fmla="*/ 4779101 h 5516841"/>
              <a:gd name="connsiteX4068" fmla="*/ 1279791 w 16935644"/>
              <a:gd name="connsiteY4068" fmla="*/ 4809255 h 5516841"/>
              <a:gd name="connsiteX4069" fmla="*/ 1271165 w 16935644"/>
              <a:gd name="connsiteY4069" fmla="*/ 4782679 h 5516841"/>
              <a:gd name="connsiteX4070" fmla="*/ 1227251 w 16935644"/>
              <a:gd name="connsiteY4070" fmla="*/ 4804911 h 5516841"/>
              <a:gd name="connsiteX4071" fmla="*/ 1250776 w 16935644"/>
              <a:gd name="connsiteY4071" fmla="*/ 4814366 h 5516841"/>
              <a:gd name="connsiteX4072" fmla="*/ 1079824 w 16935644"/>
              <a:gd name="connsiteY4072" fmla="*/ 4830720 h 5516841"/>
              <a:gd name="connsiteX4073" fmla="*/ 1212351 w 16935644"/>
              <a:gd name="connsiteY4073" fmla="*/ 4816665 h 5516841"/>
              <a:gd name="connsiteX4074" fmla="*/ 1226466 w 16935644"/>
              <a:gd name="connsiteY4074" fmla="*/ 4796989 h 5516841"/>
              <a:gd name="connsiteX4075" fmla="*/ 1151185 w 16935644"/>
              <a:gd name="connsiteY4075" fmla="*/ 4785745 h 5516841"/>
              <a:gd name="connsiteX4076" fmla="*/ 1076687 w 16935644"/>
              <a:gd name="connsiteY4076" fmla="*/ 4748181 h 5516841"/>
              <a:gd name="connsiteX4077" fmla="*/ 1037478 w 16935644"/>
              <a:gd name="connsiteY4077" fmla="*/ 4797756 h 5516841"/>
              <a:gd name="connsiteX4078" fmla="*/ 863388 w 16935644"/>
              <a:gd name="connsiteY4078" fmla="*/ 4735404 h 5516841"/>
              <a:gd name="connsiteX4079" fmla="*/ 658716 w 16935644"/>
              <a:gd name="connsiteY4079" fmla="*/ 4736937 h 5516841"/>
              <a:gd name="connsiteX4080" fmla="*/ 639895 w 16935644"/>
              <a:gd name="connsiteY4080" fmla="*/ 4695029 h 5516841"/>
              <a:gd name="connsiteX4081" fmla="*/ 730077 w 16935644"/>
              <a:gd name="connsiteY4081" fmla="*/ 4685319 h 5516841"/>
              <a:gd name="connsiteX4082" fmla="*/ 681457 w 16935644"/>
              <a:gd name="connsiteY4082" fmla="*/ 4653632 h 5516841"/>
              <a:gd name="connsiteX4083" fmla="*/ 654011 w 16935644"/>
              <a:gd name="connsiteY4083" fmla="*/ 4674330 h 5516841"/>
              <a:gd name="connsiteX4084" fmla="*/ 669695 w 16935644"/>
              <a:gd name="connsiteY4084" fmla="*/ 4627056 h 5516841"/>
              <a:gd name="connsiteX4085" fmla="*/ 904950 w 16935644"/>
              <a:gd name="connsiteY4085" fmla="*/ 4556783 h 5516841"/>
              <a:gd name="connsiteX4086" fmla="*/ 813985 w 16935644"/>
              <a:gd name="connsiteY4086" fmla="*/ 4557549 h 5516841"/>
              <a:gd name="connsiteX4087" fmla="*/ 838294 w 16935644"/>
              <a:gd name="connsiteY4087" fmla="*/ 4583359 h 5516841"/>
              <a:gd name="connsiteX4088" fmla="*/ 803790 w 16935644"/>
              <a:gd name="connsiteY4088" fmla="*/ 4594602 h 5516841"/>
              <a:gd name="connsiteX4089" fmla="*/ 784186 w 16935644"/>
              <a:gd name="connsiteY4089" fmla="*/ 4544006 h 5516841"/>
              <a:gd name="connsiteX4090" fmla="*/ 828100 w 16935644"/>
              <a:gd name="connsiteY4090" fmla="*/ 4537617 h 5516841"/>
              <a:gd name="connsiteX4091" fmla="*/ 725372 w 16935644"/>
              <a:gd name="connsiteY4091" fmla="*/ 4513086 h 5516841"/>
              <a:gd name="connsiteX4092" fmla="*/ 779481 w 16935644"/>
              <a:gd name="connsiteY4092" fmla="*/ 4497753 h 5516841"/>
              <a:gd name="connsiteX4093" fmla="*/ 699494 w 16935644"/>
              <a:gd name="connsiteY4093" fmla="*/ 4471177 h 5516841"/>
              <a:gd name="connsiteX4094" fmla="*/ 816337 w 16935644"/>
              <a:gd name="connsiteY4094" fmla="*/ 4429013 h 5516841"/>
              <a:gd name="connsiteX4095" fmla="*/ 868093 w 16935644"/>
              <a:gd name="connsiteY4095" fmla="*/ 4417003 h 5516841"/>
              <a:gd name="connsiteX4096" fmla="*/ 954354 w 16935644"/>
              <a:gd name="connsiteY4096" fmla="*/ 4361040 h 5516841"/>
              <a:gd name="connsiteX4097" fmla="*/ 944159 w 16935644"/>
              <a:gd name="connsiteY4097" fmla="*/ 4388383 h 5516841"/>
              <a:gd name="connsiteX4098" fmla="*/ 1017873 w 16935644"/>
              <a:gd name="connsiteY4098" fmla="*/ 4301244 h 5516841"/>
              <a:gd name="connsiteX4099" fmla="*/ 972390 w 16935644"/>
              <a:gd name="connsiteY4099" fmla="*/ 4296133 h 5516841"/>
              <a:gd name="connsiteX4100" fmla="*/ 1018657 w 16935644"/>
              <a:gd name="connsiteY4100" fmla="*/ 4236082 h 5516841"/>
              <a:gd name="connsiteX4101" fmla="*/ 940239 w 16935644"/>
              <a:gd name="connsiteY4101" fmla="*/ 4213594 h 5516841"/>
              <a:gd name="connsiteX4102" fmla="*/ 940239 w 16935644"/>
              <a:gd name="connsiteY4102" fmla="*/ 4242981 h 5516841"/>
              <a:gd name="connsiteX4103" fmla="*/ 828884 w 16935644"/>
              <a:gd name="connsiteY4103" fmla="*/ 4223049 h 5516841"/>
              <a:gd name="connsiteX4104" fmla="*/ 828884 w 16935644"/>
              <a:gd name="connsiteY4104" fmla="*/ 4193918 h 5516841"/>
              <a:gd name="connsiteX4105" fmla="*/ 1039830 w 16935644"/>
              <a:gd name="connsiteY4105" fmla="*/ 4203117 h 5516841"/>
              <a:gd name="connsiteX4106" fmla="*/ 1075119 w 16935644"/>
              <a:gd name="connsiteY4106" fmla="*/ 4146899 h 5516841"/>
              <a:gd name="connsiteX4107" fmla="*/ 1030420 w 16935644"/>
              <a:gd name="connsiteY4107" fmla="*/ 4146899 h 5516841"/>
              <a:gd name="connsiteX4108" fmla="*/ 1039830 w 16935644"/>
              <a:gd name="connsiteY4108" fmla="*/ 4166320 h 5516841"/>
              <a:gd name="connsiteX4109" fmla="*/ 1022578 w 16935644"/>
              <a:gd name="connsiteY4109" fmla="*/ 4174241 h 5516841"/>
              <a:gd name="connsiteX4110" fmla="*/ 1007679 w 16935644"/>
              <a:gd name="connsiteY4110" fmla="*/ 4174241 h 5516841"/>
              <a:gd name="connsiteX4111" fmla="*/ 1013953 w 16935644"/>
              <a:gd name="connsiteY4111" fmla="*/ 4137188 h 5516841"/>
              <a:gd name="connsiteX4112" fmla="*/ 955138 w 16935644"/>
              <a:gd name="connsiteY4112" fmla="*/ 4137188 h 5516841"/>
              <a:gd name="connsiteX4113" fmla="*/ 914360 w 16935644"/>
              <a:gd name="connsiteY4113" fmla="*/ 4166320 h 5516841"/>
              <a:gd name="connsiteX4114" fmla="*/ 864173 w 16935644"/>
              <a:gd name="connsiteY4114" fmla="*/ 4117512 h 5516841"/>
              <a:gd name="connsiteX4115" fmla="*/ 914360 w 16935644"/>
              <a:gd name="connsiteY4115" fmla="*/ 4117512 h 5516841"/>
              <a:gd name="connsiteX4116" fmla="*/ 882209 w 16935644"/>
              <a:gd name="connsiteY4116" fmla="*/ 4084803 h 5516841"/>
              <a:gd name="connsiteX4117" fmla="*/ 855547 w 16935644"/>
              <a:gd name="connsiteY4117" fmla="*/ 4084803 h 5516841"/>
              <a:gd name="connsiteX4118" fmla="*/ 785754 w 16935644"/>
              <a:gd name="connsiteY4118" fmla="*/ 4084803 h 5516841"/>
              <a:gd name="connsiteX4119" fmla="*/ 706551 w 16935644"/>
              <a:gd name="connsiteY4119" fmla="*/ 4090169 h 5516841"/>
              <a:gd name="connsiteX4120" fmla="*/ 627349 w 16935644"/>
              <a:gd name="connsiteY4120" fmla="*/ 4107035 h 5516841"/>
              <a:gd name="connsiteX4121" fmla="*/ 613233 w 16935644"/>
              <a:gd name="connsiteY4121" fmla="*/ 4087614 h 5516841"/>
              <a:gd name="connsiteX4122" fmla="*/ 671264 w 16935644"/>
              <a:gd name="connsiteY4122" fmla="*/ 4078159 h 5516841"/>
              <a:gd name="connsiteX4123" fmla="*/ 679889 w 16935644"/>
              <a:gd name="connsiteY4123" fmla="*/ 4065893 h 5516841"/>
              <a:gd name="connsiteX4124" fmla="*/ 650874 w 16935644"/>
              <a:gd name="connsiteY4124" fmla="*/ 4043661 h 5516841"/>
              <a:gd name="connsiteX4125" fmla="*/ 566182 w 16935644"/>
              <a:gd name="connsiteY4125" fmla="*/ 4083270 h 5516841"/>
              <a:gd name="connsiteX4126" fmla="*/ 569319 w 16935644"/>
              <a:gd name="connsiteY4126" fmla="*/ 4060782 h 5516841"/>
              <a:gd name="connsiteX4127" fmla="*/ 569319 w 16935644"/>
              <a:gd name="connsiteY4127" fmla="*/ 4058227 h 5516841"/>
              <a:gd name="connsiteX4128" fmla="*/ 536383 w 16935644"/>
              <a:gd name="connsiteY4128" fmla="*/ 4067937 h 5516841"/>
              <a:gd name="connsiteX4129" fmla="*/ 548930 w 16935644"/>
              <a:gd name="connsiteY4129" fmla="*/ 4043661 h 5516841"/>
              <a:gd name="connsiteX4130" fmla="*/ 469727 w 16935644"/>
              <a:gd name="connsiteY4130" fmla="*/ 4041361 h 5516841"/>
              <a:gd name="connsiteX4131" fmla="*/ 443065 w 16935644"/>
              <a:gd name="connsiteY4131" fmla="*/ 4050816 h 5516841"/>
              <a:gd name="connsiteX4132" fmla="*/ 449338 w 16935644"/>
              <a:gd name="connsiteY4132" fmla="*/ 4041361 h 5516841"/>
              <a:gd name="connsiteX4133" fmla="*/ 425813 w 16935644"/>
              <a:gd name="connsiteY4133" fmla="*/ 4043661 h 5516841"/>
              <a:gd name="connsiteX4134" fmla="*/ 425813 w 16935644"/>
              <a:gd name="connsiteY4134" fmla="*/ 4050816 h 5516841"/>
              <a:gd name="connsiteX4135" fmla="*/ 417187 w 16935644"/>
              <a:gd name="connsiteY4135" fmla="*/ 4043661 h 5516841"/>
              <a:gd name="connsiteX4136" fmla="*/ 381898 w 16935644"/>
              <a:gd name="connsiteY4136" fmla="*/ 4046472 h 5516841"/>
              <a:gd name="connsiteX4137" fmla="*/ 469727 w 16935644"/>
              <a:gd name="connsiteY4137" fmla="*/ 4157120 h 5516841"/>
              <a:gd name="connsiteX4138" fmla="*/ 425813 w 16935644"/>
              <a:gd name="connsiteY4138" fmla="*/ 4117512 h 5516841"/>
              <a:gd name="connsiteX4139" fmla="*/ 290933 w 16935644"/>
              <a:gd name="connsiteY4139" fmla="*/ 4137188 h 5516841"/>
              <a:gd name="connsiteX4140" fmla="*/ 224277 w 16935644"/>
              <a:gd name="connsiteY4140" fmla="*/ 4067937 h 5516841"/>
              <a:gd name="connsiteX4141" fmla="*/ 200752 w 16935644"/>
              <a:gd name="connsiteY4141" fmla="*/ 4087614 h 5516841"/>
              <a:gd name="connsiteX4142" fmla="*/ 241530 w 16935644"/>
              <a:gd name="connsiteY4142" fmla="*/ 4107035 h 5516841"/>
              <a:gd name="connsiteX4143" fmla="*/ 141938 w 16935644"/>
              <a:gd name="connsiteY4143" fmla="*/ 4146899 h 5516841"/>
              <a:gd name="connsiteX4144" fmla="*/ 21957 w 16935644"/>
              <a:gd name="connsiteY4144" fmla="*/ 4146899 h 5516841"/>
              <a:gd name="connsiteX4145" fmla="*/ 0 w 16935644"/>
              <a:gd name="connsiteY4145" fmla="*/ 4121856 h 5516841"/>
              <a:gd name="connsiteX4146" fmla="*/ 0 w 16935644"/>
              <a:gd name="connsiteY4146" fmla="*/ 4088125 h 5516841"/>
              <a:gd name="connsiteX4147" fmla="*/ 139585 w 16935644"/>
              <a:gd name="connsiteY4147" fmla="*/ 4078159 h 5516841"/>
              <a:gd name="connsiteX4148" fmla="*/ 141938 w 16935644"/>
              <a:gd name="connsiteY4148" fmla="*/ 4067937 h 5516841"/>
              <a:gd name="connsiteX4149" fmla="*/ 139585 w 16935644"/>
              <a:gd name="connsiteY4149" fmla="*/ 4078159 h 5516841"/>
              <a:gd name="connsiteX4150" fmla="*/ 62735 w 16935644"/>
              <a:gd name="connsiteY4150" fmla="*/ 4035995 h 5516841"/>
              <a:gd name="connsiteX4151" fmla="*/ 46267 w 16935644"/>
              <a:gd name="connsiteY4151" fmla="*/ 4035995 h 5516841"/>
              <a:gd name="connsiteX4152" fmla="*/ 54109 w 16935644"/>
              <a:gd name="connsiteY4152" fmla="*/ 4029351 h 5516841"/>
              <a:gd name="connsiteX4153" fmla="*/ 39993 w 16935644"/>
              <a:gd name="connsiteY4153" fmla="*/ 4021429 h 5516841"/>
              <a:gd name="connsiteX4154" fmla="*/ 127038 w 16935644"/>
              <a:gd name="connsiteY4154" fmla="*/ 3991276 h 5516841"/>
              <a:gd name="connsiteX4155" fmla="*/ 170952 w 16935644"/>
              <a:gd name="connsiteY4155" fmla="*/ 3989742 h 5516841"/>
              <a:gd name="connsiteX4156" fmla="*/ 165463 w 16935644"/>
              <a:gd name="connsiteY4156" fmla="*/ 4001497 h 5516841"/>
              <a:gd name="connsiteX4157" fmla="*/ 203888 w 16935644"/>
              <a:gd name="connsiteY4157" fmla="*/ 4013763 h 5516841"/>
              <a:gd name="connsiteX4158" fmla="*/ 372488 w 16935644"/>
              <a:gd name="connsiteY4158" fmla="*/ 4016318 h 5516841"/>
              <a:gd name="connsiteX4159" fmla="*/ 370136 w 16935644"/>
              <a:gd name="connsiteY4159" fmla="*/ 4013763 h 5516841"/>
              <a:gd name="connsiteX4160" fmla="*/ 367783 w 16935644"/>
              <a:gd name="connsiteY4160" fmla="*/ 4010952 h 5516841"/>
              <a:gd name="connsiteX4161" fmla="*/ 347394 w 16935644"/>
              <a:gd name="connsiteY4161" fmla="*/ 4006608 h 5516841"/>
              <a:gd name="connsiteX4162" fmla="*/ 396798 w 16935644"/>
              <a:gd name="connsiteY4162" fmla="*/ 3987187 h 5516841"/>
              <a:gd name="connsiteX4163" fmla="*/ 390524 w 16935644"/>
              <a:gd name="connsiteY4163" fmla="*/ 4010952 h 5516841"/>
              <a:gd name="connsiteX4164" fmla="*/ 432087 w 16935644"/>
              <a:gd name="connsiteY4164" fmla="*/ 4004308 h 5516841"/>
              <a:gd name="connsiteX4165" fmla="*/ 464238 w 16935644"/>
              <a:gd name="connsiteY4165" fmla="*/ 3987187 h 5516841"/>
              <a:gd name="connsiteX4166" fmla="*/ 493253 w 16935644"/>
              <a:gd name="connsiteY4166" fmla="*/ 3996386 h 5516841"/>
              <a:gd name="connsiteX4167" fmla="*/ 510505 w 16935644"/>
              <a:gd name="connsiteY4167" fmla="*/ 4001497 h 5516841"/>
              <a:gd name="connsiteX4168" fmla="*/ 551283 w 16935644"/>
              <a:gd name="connsiteY4168" fmla="*/ 4006608 h 5516841"/>
              <a:gd name="connsiteX4169" fmla="*/ 560693 w 16935644"/>
              <a:gd name="connsiteY4169" fmla="*/ 3991276 h 5516841"/>
              <a:gd name="connsiteX4170" fmla="*/ 571671 w 16935644"/>
              <a:gd name="connsiteY4170" fmla="*/ 4006608 h 5516841"/>
              <a:gd name="connsiteX4171" fmla="*/ 613233 w 16935644"/>
              <a:gd name="connsiteY4171" fmla="*/ 4001497 h 5516841"/>
              <a:gd name="connsiteX4172" fmla="*/ 595982 w 16935644"/>
              <a:gd name="connsiteY4172" fmla="*/ 3991276 h 5516841"/>
              <a:gd name="connsiteX4173" fmla="*/ 635190 w 16935644"/>
              <a:gd name="connsiteY4173" fmla="*/ 3983609 h 5516841"/>
              <a:gd name="connsiteX4174" fmla="*/ 618722 w 16935644"/>
              <a:gd name="connsiteY4174" fmla="*/ 4001497 h 5516841"/>
              <a:gd name="connsiteX4175" fmla="*/ 660284 w 16935644"/>
              <a:gd name="connsiteY4175" fmla="*/ 3994087 h 5516841"/>
              <a:gd name="connsiteX4176" fmla="*/ 637543 w 16935644"/>
              <a:gd name="connsiteY4176" fmla="*/ 3982843 h 5516841"/>
              <a:gd name="connsiteX4177" fmla="*/ 747329 w 16935644"/>
              <a:gd name="connsiteY4177" fmla="*/ 3972621 h 5516841"/>
              <a:gd name="connsiteX4178" fmla="*/ 741840 w 16935644"/>
              <a:gd name="connsiteY4178" fmla="*/ 3976965 h 5516841"/>
              <a:gd name="connsiteX4179" fmla="*/ 768502 w 16935644"/>
              <a:gd name="connsiteY4179" fmla="*/ 3976965 h 5516841"/>
              <a:gd name="connsiteX4180" fmla="*/ 773208 w 16935644"/>
              <a:gd name="connsiteY4180" fmla="*/ 3987187 h 5516841"/>
              <a:gd name="connsiteX4181" fmla="*/ 788891 w 16935644"/>
              <a:gd name="connsiteY4181" fmla="*/ 3991276 h 5516841"/>
              <a:gd name="connsiteX4182" fmla="*/ 821042 w 16935644"/>
              <a:gd name="connsiteY4182" fmla="*/ 4004308 h 5516841"/>
              <a:gd name="connsiteX4183" fmla="*/ 853194 w 16935644"/>
              <a:gd name="connsiteY4183" fmla="*/ 4004308 h 5516841"/>
              <a:gd name="connsiteX4184" fmla="*/ 872799 w 16935644"/>
              <a:gd name="connsiteY4184" fmla="*/ 3972621 h 5516841"/>
              <a:gd name="connsiteX4185" fmla="*/ 905734 w 16935644"/>
              <a:gd name="connsiteY4185" fmla="*/ 3991276 h 5516841"/>
              <a:gd name="connsiteX4186" fmla="*/ 887698 w 16935644"/>
              <a:gd name="connsiteY4186" fmla="*/ 4016318 h 5516841"/>
              <a:gd name="connsiteX4187" fmla="*/ 893972 w 16935644"/>
              <a:gd name="connsiteY4187" fmla="*/ 4004308 h 5516841"/>
              <a:gd name="connsiteX4188" fmla="*/ 949649 w 16935644"/>
              <a:gd name="connsiteY4188" fmla="*/ 4021429 h 5516841"/>
              <a:gd name="connsiteX4189" fmla="*/ 987290 w 16935644"/>
              <a:gd name="connsiteY4189" fmla="*/ 4019129 h 5516841"/>
              <a:gd name="connsiteX4190" fmla="*/ 955138 w 16935644"/>
              <a:gd name="connsiteY4190" fmla="*/ 4001497 h 5516841"/>
              <a:gd name="connsiteX4191" fmla="*/ 999053 w 16935644"/>
              <a:gd name="connsiteY4191" fmla="*/ 3982076 h 5516841"/>
              <a:gd name="connsiteX4192" fmla="*/ 990426 w 16935644"/>
              <a:gd name="connsiteY4192" fmla="*/ 4019129 h 5516841"/>
              <a:gd name="connsiteX4193" fmla="*/ 1030420 w 16935644"/>
              <a:gd name="connsiteY4193" fmla="*/ 4021429 h 5516841"/>
              <a:gd name="connsiteX4194" fmla="*/ 1007679 w 16935644"/>
              <a:gd name="connsiteY4194" fmla="*/ 3982076 h 5516841"/>
              <a:gd name="connsiteX4195" fmla="*/ 1200588 w 16935644"/>
              <a:gd name="connsiteY4195" fmla="*/ 4001497 h 5516841"/>
              <a:gd name="connsiteX4196" fmla="*/ 1142559 w 16935644"/>
              <a:gd name="connsiteY4196" fmla="*/ 3982076 h 5516841"/>
              <a:gd name="connsiteX4197" fmla="*/ 1156674 w 16935644"/>
              <a:gd name="connsiteY4197" fmla="*/ 3964700 h 5516841"/>
              <a:gd name="connsiteX4198" fmla="*/ 1144911 w 16935644"/>
              <a:gd name="connsiteY4198" fmla="*/ 3964700 h 5516841"/>
              <a:gd name="connsiteX4199" fmla="*/ 1171573 w 16935644"/>
              <a:gd name="connsiteY4199" fmla="*/ 3945279 h 5516841"/>
              <a:gd name="connsiteX4200" fmla="*/ 1177848 w 16935644"/>
              <a:gd name="connsiteY4200" fmla="*/ 3917425 h 5516841"/>
              <a:gd name="connsiteX4201" fmla="*/ 1191962 w 16935644"/>
              <a:gd name="connsiteY4201" fmla="*/ 3925347 h 5516841"/>
              <a:gd name="connsiteX4202" fmla="*/ 1218625 w 16935644"/>
              <a:gd name="connsiteY4202" fmla="*/ 3925347 h 5516841"/>
              <a:gd name="connsiteX4203" fmla="*/ 1165300 w 16935644"/>
              <a:gd name="connsiteY4203" fmla="*/ 3885738 h 5516841"/>
              <a:gd name="connsiteX4204" fmla="*/ 1165300 w 16935644"/>
              <a:gd name="connsiteY4204" fmla="*/ 3935568 h 5516841"/>
              <a:gd name="connsiteX4205" fmla="*/ 1151185 w 16935644"/>
              <a:gd name="connsiteY4205" fmla="*/ 3885738 h 5516841"/>
              <a:gd name="connsiteX4206" fmla="*/ 1125306 w 16935644"/>
              <a:gd name="connsiteY4206" fmla="*/ 3895960 h 5516841"/>
              <a:gd name="connsiteX4207" fmla="*/ 1200588 w 16935644"/>
              <a:gd name="connsiteY4207" fmla="*/ 3876539 h 5516841"/>
              <a:gd name="connsiteX4208" fmla="*/ 1084529 w 16935644"/>
              <a:gd name="connsiteY4208" fmla="*/ 3849196 h 5516841"/>
              <a:gd name="connsiteX4209" fmla="*/ 1115896 w 16935644"/>
              <a:gd name="connsiteY4209" fmla="*/ 3866317 h 5516841"/>
              <a:gd name="connsiteX4210" fmla="*/ 1039830 w 16935644"/>
              <a:gd name="connsiteY4210" fmla="*/ 3895960 h 5516841"/>
              <a:gd name="connsiteX4211" fmla="*/ 932397 w 16935644"/>
              <a:gd name="connsiteY4211" fmla="*/ 3885738 h 5516841"/>
              <a:gd name="connsiteX4212" fmla="*/ 940239 w 16935644"/>
              <a:gd name="connsiteY4212" fmla="*/ 3856607 h 5516841"/>
              <a:gd name="connsiteX4213" fmla="*/ 1030420 w 16935644"/>
              <a:gd name="connsiteY4213" fmla="*/ 3866317 h 5516841"/>
              <a:gd name="connsiteX4214" fmla="*/ 981800 w 16935644"/>
              <a:gd name="connsiteY4214" fmla="*/ 3799877 h 5516841"/>
              <a:gd name="connsiteX4215" fmla="*/ 1098644 w 16935644"/>
              <a:gd name="connsiteY4215" fmla="*/ 3770235 h 5516841"/>
              <a:gd name="connsiteX4216" fmla="*/ 1098644 w 16935644"/>
              <a:gd name="connsiteY4216" fmla="*/ 3799877 h 5516841"/>
              <a:gd name="connsiteX4217" fmla="*/ 1151185 w 16935644"/>
              <a:gd name="connsiteY4217" fmla="*/ 3770235 h 5516841"/>
              <a:gd name="connsiteX4218" fmla="*/ 1092371 w 16935644"/>
              <a:gd name="connsiteY4218" fmla="*/ 3743659 h 5516841"/>
              <a:gd name="connsiteX4219" fmla="*/ 1016305 w 16935644"/>
              <a:gd name="connsiteY4219" fmla="*/ 3760524 h 5516841"/>
              <a:gd name="connsiteX4220" fmla="*/ 1049240 w 16935644"/>
              <a:gd name="connsiteY4220" fmla="*/ 3723727 h 5516841"/>
              <a:gd name="connsiteX4221" fmla="*/ 922987 w 16935644"/>
              <a:gd name="connsiteY4221" fmla="*/ 3654987 h 5516841"/>
              <a:gd name="connsiteX4222" fmla="*/ 1016305 w 16935644"/>
              <a:gd name="connsiteY4222" fmla="*/ 3627644 h 5516841"/>
              <a:gd name="connsiteX4223" fmla="*/ 864173 w 16935644"/>
              <a:gd name="connsiteY4223" fmla="*/ 3598257 h 5516841"/>
              <a:gd name="connsiteX4224" fmla="*/ 1007679 w 16935644"/>
              <a:gd name="connsiteY4224" fmla="*/ 3578836 h 5516841"/>
              <a:gd name="connsiteX4225" fmla="*/ 999053 w 16935644"/>
              <a:gd name="connsiteY4225" fmla="*/ 3654987 h 5516841"/>
              <a:gd name="connsiteX4226" fmla="*/ 1065708 w 16935644"/>
              <a:gd name="connsiteY4226" fmla="*/ 3637099 h 5516841"/>
              <a:gd name="connsiteX4227" fmla="*/ 1125306 w 16935644"/>
              <a:gd name="connsiteY4227" fmla="*/ 3693573 h 5516841"/>
              <a:gd name="connsiteX4228" fmla="*/ 1092371 w 16935644"/>
              <a:gd name="connsiteY4228" fmla="*/ 3723727 h 5516841"/>
              <a:gd name="connsiteX4229" fmla="*/ 1098644 w 16935644"/>
              <a:gd name="connsiteY4229" fmla="*/ 3743659 h 5516841"/>
              <a:gd name="connsiteX4230" fmla="*/ 1151185 w 16935644"/>
              <a:gd name="connsiteY4230" fmla="*/ 3684118 h 5516841"/>
              <a:gd name="connsiteX4231" fmla="*/ 1200588 w 16935644"/>
              <a:gd name="connsiteY4231" fmla="*/ 3674152 h 5516841"/>
              <a:gd name="connsiteX4232" fmla="*/ 1227251 w 16935644"/>
              <a:gd name="connsiteY4232" fmla="*/ 3713505 h 5516841"/>
              <a:gd name="connsiteX4233" fmla="*/ 1277438 w 16935644"/>
              <a:gd name="connsiteY4233" fmla="*/ 3627644 h 5516841"/>
              <a:gd name="connsiteX4234" fmla="*/ 1344094 w 16935644"/>
              <a:gd name="connsiteY4234" fmla="*/ 3664697 h 5516841"/>
              <a:gd name="connsiteX4235" fmla="*/ 1420160 w 16935644"/>
              <a:gd name="connsiteY4235" fmla="*/ 3703795 h 5516841"/>
              <a:gd name="connsiteX4236" fmla="*/ 1443687 w 16935644"/>
              <a:gd name="connsiteY4236" fmla="*/ 3637099 h 5516841"/>
              <a:gd name="connsiteX4237" fmla="*/ 1443687 w 16935644"/>
              <a:gd name="connsiteY4237" fmla="*/ 3664697 h 5516841"/>
              <a:gd name="connsiteX4238" fmla="*/ 1487600 w 16935644"/>
              <a:gd name="connsiteY4238" fmla="*/ 3684118 h 5516841"/>
              <a:gd name="connsiteX4239" fmla="*/ 1689920 w 16935644"/>
              <a:gd name="connsiteY4239" fmla="*/ 3656776 h 5516841"/>
              <a:gd name="connsiteX4240" fmla="*/ 1663258 w 16935644"/>
              <a:gd name="connsiteY4240" fmla="*/ 3684118 h 5516841"/>
              <a:gd name="connsiteX4241" fmla="*/ 1721287 w 16935644"/>
              <a:gd name="connsiteY4241" fmla="*/ 3703795 h 5516841"/>
              <a:gd name="connsiteX4242" fmla="*/ 1738539 w 16935644"/>
              <a:gd name="connsiteY4242" fmla="*/ 3684118 h 5516841"/>
              <a:gd name="connsiteX4243" fmla="*/ 1707172 w 16935644"/>
              <a:gd name="connsiteY4243" fmla="*/ 3656776 h 5516841"/>
              <a:gd name="connsiteX4244" fmla="*/ 1729913 w 16935644"/>
              <a:gd name="connsiteY4244" fmla="*/ 3664697 h 5516841"/>
              <a:gd name="connsiteX4245" fmla="*/ 1639732 w 16935644"/>
              <a:gd name="connsiteY4245" fmla="*/ 3598257 h 5516841"/>
              <a:gd name="connsiteX4246" fmla="*/ 1586407 w 16935644"/>
              <a:gd name="connsiteY4246" fmla="*/ 3627644 h 5516841"/>
              <a:gd name="connsiteX4247" fmla="*/ 1572292 w 16935644"/>
              <a:gd name="connsiteY4247" fmla="*/ 3598257 h 5516841"/>
              <a:gd name="connsiteX4248" fmla="*/ 1621696 w 16935644"/>
              <a:gd name="connsiteY4248" fmla="*/ 3588036 h 5516841"/>
              <a:gd name="connsiteX4249" fmla="*/ 1344094 w 16935644"/>
              <a:gd name="connsiteY4249" fmla="*/ 3548683 h 5516841"/>
              <a:gd name="connsiteX4250" fmla="*/ 1344094 w 16935644"/>
              <a:gd name="connsiteY4250" fmla="*/ 3522107 h 5516841"/>
              <a:gd name="connsiteX4251" fmla="*/ 1286064 w 16935644"/>
              <a:gd name="connsiteY4251" fmla="*/ 3558904 h 5516841"/>
              <a:gd name="connsiteX4252" fmla="*/ 1308806 w 16935644"/>
              <a:gd name="connsiteY4252" fmla="*/ 3578836 h 5516841"/>
              <a:gd name="connsiteX4253" fmla="*/ 1259402 w 16935644"/>
              <a:gd name="connsiteY4253" fmla="*/ 3588036 h 5516841"/>
              <a:gd name="connsiteX4254" fmla="*/ 1277438 w 16935644"/>
              <a:gd name="connsiteY4254" fmla="*/ 3568615 h 5516841"/>
              <a:gd name="connsiteX4255" fmla="*/ 1183336 w 16935644"/>
              <a:gd name="connsiteY4255" fmla="*/ 3522107 h 5516841"/>
              <a:gd name="connsiteX4256" fmla="*/ 1142559 w 16935644"/>
              <a:gd name="connsiteY4256" fmla="*/ 3502175 h 5516841"/>
              <a:gd name="connsiteX4257" fmla="*/ 1151185 w 16935644"/>
              <a:gd name="connsiteY4257" fmla="*/ 3452600 h 5516841"/>
              <a:gd name="connsiteX4258" fmla="*/ 1344878 w 16935644"/>
              <a:gd name="connsiteY4258" fmla="*/ 3430368 h 5516841"/>
              <a:gd name="connsiteX4259" fmla="*/ 1320569 w 16935644"/>
              <a:gd name="connsiteY4259" fmla="*/ 3411459 h 5516841"/>
              <a:gd name="connsiteX4260" fmla="*/ 1362915 w 16935644"/>
              <a:gd name="connsiteY4260" fmla="*/ 3400981 h 5516841"/>
              <a:gd name="connsiteX4261" fmla="*/ 1379383 w 16935644"/>
              <a:gd name="connsiteY4261" fmla="*/ 3356518 h 5516841"/>
              <a:gd name="connsiteX4262" fmla="*/ 1446823 w 16935644"/>
              <a:gd name="connsiteY4262" fmla="*/ 3356518 h 5516841"/>
              <a:gd name="connsiteX4263" fmla="*/ 1335468 w 16935644"/>
              <a:gd name="connsiteY4263" fmla="*/ 3347063 h 5516841"/>
              <a:gd name="connsiteX4264" fmla="*/ 1308806 w 16935644"/>
              <a:gd name="connsiteY4264" fmla="*/ 3299788 h 5516841"/>
              <a:gd name="connsiteX4265" fmla="*/ 1057082 w 16935644"/>
              <a:gd name="connsiteY4265" fmla="*/ 3347063 h 5516841"/>
              <a:gd name="connsiteX4266" fmla="*/ 1344094 w 16935644"/>
              <a:gd name="connsiteY4266" fmla="*/ 3356518 h 5516841"/>
              <a:gd name="connsiteX4267" fmla="*/ 1084529 w 16935644"/>
              <a:gd name="connsiteY4267" fmla="*/ 3432924 h 5516841"/>
              <a:gd name="connsiteX4268" fmla="*/ 1098644 w 16935644"/>
              <a:gd name="connsiteY4268" fmla="*/ 3443145 h 5516841"/>
              <a:gd name="connsiteX4269" fmla="*/ 1084529 w 16935644"/>
              <a:gd name="connsiteY4269" fmla="*/ 3463077 h 5516841"/>
              <a:gd name="connsiteX4270" fmla="*/ 1065708 w 16935644"/>
              <a:gd name="connsiteY4270" fmla="*/ 3463077 h 5516841"/>
              <a:gd name="connsiteX4271" fmla="*/ 1049240 w 16935644"/>
              <a:gd name="connsiteY4271" fmla="*/ 3415803 h 5516841"/>
              <a:gd name="connsiteX4272" fmla="*/ 1142559 w 16935644"/>
              <a:gd name="connsiteY4272" fmla="*/ 3395871 h 5516841"/>
              <a:gd name="connsiteX4273" fmla="*/ 999053 w 16935644"/>
              <a:gd name="connsiteY4273" fmla="*/ 3366995 h 5516841"/>
              <a:gd name="connsiteX4274" fmla="*/ 1034341 w 16935644"/>
              <a:gd name="connsiteY4274" fmla="*/ 3327131 h 5516841"/>
              <a:gd name="connsiteX4275" fmla="*/ 875935 w 16935644"/>
              <a:gd name="connsiteY4275" fmla="*/ 3322020 h 5516841"/>
              <a:gd name="connsiteX4276" fmla="*/ 890835 w 16935644"/>
              <a:gd name="connsiteY4276" fmla="*/ 3336841 h 5516841"/>
              <a:gd name="connsiteX4277" fmla="*/ 806143 w 16935644"/>
              <a:gd name="connsiteY4277" fmla="*/ 3366995 h 5516841"/>
              <a:gd name="connsiteX4278" fmla="*/ 864173 w 16935644"/>
              <a:gd name="connsiteY4278" fmla="*/ 3327131 h 5516841"/>
              <a:gd name="connsiteX4279" fmla="*/ 868093 w 16935644"/>
              <a:gd name="connsiteY4279" fmla="*/ 3322020 h 5516841"/>
              <a:gd name="connsiteX4280" fmla="*/ 536383 w 16935644"/>
              <a:gd name="connsiteY4280" fmla="*/ 3317676 h 5516841"/>
              <a:gd name="connsiteX4281" fmla="*/ 788891 w 16935644"/>
              <a:gd name="connsiteY4281" fmla="*/ 3280878 h 5516841"/>
              <a:gd name="connsiteX4282" fmla="*/ 837510 w 16935644"/>
              <a:gd name="connsiteY4282" fmla="*/ 3270401 h 5516841"/>
              <a:gd name="connsiteX4283" fmla="*/ 855547 w 16935644"/>
              <a:gd name="connsiteY4283" fmla="*/ 3241525 h 5516841"/>
              <a:gd name="connsiteX4284" fmla="*/ 686162 w 16935644"/>
              <a:gd name="connsiteY4284" fmla="*/ 3173552 h 5516841"/>
              <a:gd name="connsiteX4285" fmla="*/ 692436 w 16935644"/>
              <a:gd name="connsiteY4285" fmla="*/ 3181474 h 5516841"/>
              <a:gd name="connsiteX4286" fmla="*/ 708904 w 16935644"/>
              <a:gd name="connsiteY4286" fmla="*/ 3181474 h 5516841"/>
              <a:gd name="connsiteX4287" fmla="*/ 744192 w 16935644"/>
              <a:gd name="connsiteY4287" fmla="*/ 3208305 h 5516841"/>
              <a:gd name="connsiteX4288" fmla="*/ 797517 w 16935644"/>
              <a:gd name="connsiteY4288" fmla="*/ 3214183 h 5516841"/>
              <a:gd name="connsiteX4289" fmla="*/ 806143 w 16935644"/>
              <a:gd name="connsiteY4289" fmla="*/ 3250980 h 5516841"/>
              <a:gd name="connsiteX4290" fmla="*/ 704199 w 16935644"/>
              <a:gd name="connsiteY4290" fmla="*/ 3280878 h 5516841"/>
              <a:gd name="connsiteX4291" fmla="*/ 586571 w 16935644"/>
              <a:gd name="connsiteY4291" fmla="*/ 3270401 h 5516841"/>
              <a:gd name="connsiteX4292" fmla="*/ 586571 w 16935644"/>
              <a:gd name="connsiteY4292" fmla="*/ 3236415 h 5516841"/>
              <a:gd name="connsiteX4293" fmla="*/ 559124 w 16935644"/>
              <a:gd name="connsiteY4293" fmla="*/ 3237948 h 5516841"/>
              <a:gd name="connsiteX4294" fmla="*/ 550498 w 16935644"/>
              <a:gd name="connsiteY4294" fmla="*/ 3219294 h 5516841"/>
              <a:gd name="connsiteX4295" fmla="*/ 617938 w 16935644"/>
              <a:gd name="connsiteY4295" fmla="*/ 3203706 h 5516841"/>
              <a:gd name="connsiteX4296" fmla="*/ 586571 w 16935644"/>
              <a:gd name="connsiteY4296" fmla="*/ 3165375 h 5516841"/>
              <a:gd name="connsiteX4297" fmla="*/ 551283 w 16935644"/>
              <a:gd name="connsiteY4297" fmla="*/ 3174574 h 5516841"/>
              <a:gd name="connsiteX4298" fmla="*/ 520700 w 16935644"/>
              <a:gd name="connsiteY4298" fmla="*/ 3145443 h 5516841"/>
              <a:gd name="connsiteX4299" fmla="*/ 541872 w 16935644"/>
              <a:gd name="connsiteY4299" fmla="*/ 3172785 h 5516841"/>
              <a:gd name="connsiteX4300" fmla="*/ 441497 w 16935644"/>
              <a:gd name="connsiteY4300" fmla="*/ 3182496 h 5516841"/>
              <a:gd name="connsiteX4301" fmla="*/ 441497 w 16935644"/>
              <a:gd name="connsiteY4301" fmla="*/ 3212138 h 5516841"/>
              <a:gd name="connsiteX4302" fmla="*/ 396798 w 16935644"/>
              <a:gd name="connsiteY4302" fmla="*/ 3222360 h 5516841"/>
              <a:gd name="connsiteX4303" fmla="*/ 319948 w 16935644"/>
              <a:gd name="connsiteY4303" fmla="*/ 3192717 h 5516841"/>
              <a:gd name="connsiteX4304" fmla="*/ 247018 w 16935644"/>
              <a:gd name="connsiteY4304" fmla="*/ 3142632 h 5516841"/>
              <a:gd name="connsiteX4305" fmla="*/ 178794 w 16935644"/>
              <a:gd name="connsiteY4305" fmla="*/ 3172785 h 5516841"/>
              <a:gd name="connsiteX4306" fmla="*/ 220356 w 16935644"/>
              <a:gd name="connsiteY4306" fmla="*/ 3124744 h 5516841"/>
              <a:gd name="connsiteX4307" fmla="*/ 261134 w 16935644"/>
              <a:gd name="connsiteY4307" fmla="*/ 3132410 h 5516841"/>
              <a:gd name="connsiteX4308" fmla="*/ 305832 w 16935644"/>
              <a:gd name="connsiteY4308" fmla="*/ 3085647 h 5516841"/>
              <a:gd name="connsiteX4309" fmla="*/ 287796 w 16935644"/>
              <a:gd name="connsiteY4309" fmla="*/ 3115289 h 5516841"/>
              <a:gd name="connsiteX4310" fmla="*/ 432087 w 16935644"/>
              <a:gd name="connsiteY4310" fmla="*/ 3115289 h 5516841"/>
              <a:gd name="connsiteX4311" fmla="*/ 364646 w 16935644"/>
              <a:gd name="connsiteY4311" fmla="*/ 3132410 h 5516841"/>
              <a:gd name="connsiteX4312" fmla="*/ 455612 w 16935644"/>
              <a:gd name="connsiteY4312" fmla="*/ 3124744 h 5516841"/>
              <a:gd name="connsiteX4313" fmla="*/ 515994 w 16935644"/>
              <a:gd name="connsiteY4313" fmla="*/ 3139565 h 5516841"/>
              <a:gd name="connsiteX4314" fmla="*/ 595982 w 16935644"/>
              <a:gd name="connsiteY4314" fmla="*/ 3174574 h 5516841"/>
              <a:gd name="connsiteX4315" fmla="*/ 864173 w 16935644"/>
              <a:gd name="connsiteY4315" fmla="*/ 3058560 h 5516841"/>
              <a:gd name="connsiteX4316" fmla="*/ 864173 w 16935644"/>
              <a:gd name="connsiteY4316" fmla="*/ 3088713 h 5516841"/>
              <a:gd name="connsiteX4317" fmla="*/ 1025716 w 16935644"/>
              <a:gd name="connsiteY4317" fmla="*/ 3088713 h 5516841"/>
              <a:gd name="connsiteX4318" fmla="*/ 823396 w 16935644"/>
              <a:gd name="connsiteY4318" fmla="*/ 3135221 h 5516841"/>
              <a:gd name="connsiteX4319" fmla="*/ 890835 w 16935644"/>
              <a:gd name="connsiteY4319" fmla="*/ 3204728 h 5516841"/>
              <a:gd name="connsiteX4320" fmla="*/ 864173 w 16935644"/>
              <a:gd name="connsiteY4320" fmla="*/ 3261457 h 5516841"/>
              <a:gd name="connsiteX4321" fmla="*/ 872799 w 16935644"/>
              <a:gd name="connsiteY4321" fmla="*/ 3290333 h 5516841"/>
              <a:gd name="connsiteX4322" fmla="*/ 905734 w 16935644"/>
              <a:gd name="connsiteY4322" fmla="*/ 3270401 h 5516841"/>
              <a:gd name="connsiteX4323" fmla="*/ 890835 w 16935644"/>
              <a:gd name="connsiteY4323" fmla="*/ 3250980 h 5516841"/>
              <a:gd name="connsiteX4324" fmla="*/ 981800 w 16935644"/>
              <a:gd name="connsiteY4324" fmla="*/ 3231304 h 5516841"/>
              <a:gd name="connsiteX4325" fmla="*/ 958275 w 16935644"/>
              <a:gd name="connsiteY4325" fmla="*/ 3194251 h 5516841"/>
              <a:gd name="connsiteX4326" fmla="*/ 932397 w 16935644"/>
              <a:gd name="connsiteY4326" fmla="*/ 3221593 h 5516841"/>
              <a:gd name="connsiteX4327" fmla="*/ 855547 w 16935644"/>
              <a:gd name="connsiteY4327" fmla="*/ 3154898 h 5516841"/>
              <a:gd name="connsiteX4328" fmla="*/ 1039830 w 16935644"/>
              <a:gd name="connsiteY4328" fmla="*/ 3154898 h 5516841"/>
              <a:gd name="connsiteX4329" fmla="*/ 1034341 w 16935644"/>
              <a:gd name="connsiteY4329" fmla="*/ 3125511 h 5516841"/>
              <a:gd name="connsiteX4330" fmla="*/ 981800 w 16935644"/>
              <a:gd name="connsiteY4330" fmla="*/ 3135221 h 5516841"/>
              <a:gd name="connsiteX4331" fmla="*/ 1057082 w 16935644"/>
              <a:gd name="connsiteY4331" fmla="*/ 3115289 h 5516841"/>
              <a:gd name="connsiteX4332" fmla="*/ 1049240 w 16935644"/>
              <a:gd name="connsiteY4332" fmla="*/ 3058560 h 5516841"/>
              <a:gd name="connsiteX4333" fmla="*/ 899461 w 16935644"/>
              <a:gd name="connsiteY4333" fmla="*/ 3029684 h 5516841"/>
              <a:gd name="connsiteX4334" fmla="*/ 846921 w 16935644"/>
              <a:gd name="connsiteY4334" fmla="*/ 3039139 h 5516841"/>
              <a:gd name="connsiteX4335" fmla="*/ 730077 w 16935644"/>
              <a:gd name="connsiteY4335" fmla="*/ 3068781 h 5516841"/>
              <a:gd name="connsiteX4336" fmla="*/ 744192 w 16935644"/>
              <a:gd name="connsiteY4336" fmla="*/ 3034795 h 5516841"/>
              <a:gd name="connsiteX4337" fmla="*/ 694788 w 16935644"/>
              <a:gd name="connsiteY4337" fmla="*/ 3034795 h 5516841"/>
              <a:gd name="connsiteX4338" fmla="*/ 770855 w 16935644"/>
              <a:gd name="connsiteY4338" fmla="*/ 3014863 h 5516841"/>
              <a:gd name="connsiteX4339" fmla="*/ 770855 w 16935644"/>
              <a:gd name="connsiteY4339" fmla="*/ 3017674 h 5516841"/>
              <a:gd name="connsiteX4340" fmla="*/ 1025716 w 16935644"/>
              <a:gd name="connsiteY4340" fmla="*/ 3049360 h 5516841"/>
              <a:gd name="connsiteX4341" fmla="*/ 1169221 w 16935644"/>
              <a:gd name="connsiteY4341" fmla="*/ 3058560 h 5516841"/>
              <a:gd name="connsiteX4342" fmla="*/ 1084529 w 16935644"/>
              <a:gd name="connsiteY4342" fmla="*/ 3058560 h 5516841"/>
              <a:gd name="connsiteX4343" fmla="*/ 1151185 w 16935644"/>
              <a:gd name="connsiteY4343" fmla="*/ 3078492 h 5516841"/>
              <a:gd name="connsiteX4344" fmla="*/ 1065708 w 16935644"/>
              <a:gd name="connsiteY4344" fmla="*/ 3098168 h 5516841"/>
              <a:gd name="connsiteX4345" fmla="*/ 1084529 w 16935644"/>
              <a:gd name="connsiteY4345" fmla="*/ 3135221 h 5516841"/>
              <a:gd name="connsiteX4346" fmla="*/ 1142559 w 16935644"/>
              <a:gd name="connsiteY4346" fmla="*/ 3108645 h 5516841"/>
              <a:gd name="connsiteX4347" fmla="*/ 1115896 w 16935644"/>
              <a:gd name="connsiteY4347" fmla="*/ 3145443 h 5516841"/>
              <a:gd name="connsiteX4348" fmla="*/ 1175494 w 16935644"/>
              <a:gd name="connsiteY4348" fmla="*/ 3184796 h 5516841"/>
              <a:gd name="connsiteX4349" fmla="*/ 1200588 w 16935644"/>
              <a:gd name="connsiteY4349" fmla="*/ 3135221 h 5516841"/>
              <a:gd name="connsiteX4350" fmla="*/ 1235877 w 16935644"/>
              <a:gd name="connsiteY4350" fmla="*/ 3145443 h 5516841"/>
              <a:gd name="connsiteX4351" fmla="*/ 1286064 w 16935644"/>
              <a:gd name="connsiteY4351" fmla="*/ 3165375 h 5516841"/>
              <a:gd name="connsiteX4352" fmla="*/ 1286064 w 16935644"/>
              <a:gd name="connsiteY4352" fmla="*/ 3204728 h 5516841"/>
              <a:gd name="connsiteX4353" fmla="*/ 1227251 w 16935644"/>
              <a:gd name="connsiteY4353" fmla="*/ 3174574 h 5516841"/>
              <a:gd name="connsiteX4354" fmla="*/ 1227251 w 16935644"/>
              <a:gd name="connsiteY4354" fmla="*/ 3231304 h 5516841"/>
              <a:gd name="connsiteX4355" fmla="*/ 1191962 w 16935644"/>
              <a:gd name="connsiteY4355" fmla="*/ 3231304 h 5516841"/>
              <a:gd name="connsiteX4356" fmla="*/ 1209214 w 16935644"/>
              <a:gd name="connsiteY4356" fmla="*/ 3204728 h 5516841"/>
              <a:gd name="connsiteX4357" fmla="*/ 1007679 w 16935644"/>
              <a:gd name="connsiteY4357" fmla="*/ 3250980 h 5516841"/>
              <a:gd name="connsiteX4358" fmla="*/ 1025716 w 16935644"/>
              <a:gd name="connsiteY4358" fmla="*/ 3231304 h 5516841"/>
              <a:gd name="connsiteX4359" fmla="*/ 999053 w 16935644"/>
              <a:gd name="connsiteY4359" fmla="*/ 3250980 h 5516841"/>
              <a:gd name="connsiteX4360" fmla="*/ 1025716 w 16935644"/>
              <a:gd name="connsiteY4360" fmla="*/ 3280878 h 5516841"/>
              <a:gd name="connsiteX4361" fmla="*/ 981800 w 16935644"/>
              <a:gd name="connsiteY4361" fmla="*/ 3290333 h 5516841"/>
              <a:gd name="connsiteX4362" fmla="*/ 1034341 w 16935644"/>
              <a:gd name="connsiteY4362" fmla="*/ 3290333 h 5516841"/>
              <a:gd name="connsiteX4363" fmla="*/ 1092371 w 16935644"/>
              <a:gd name="connsiteY4363" fmla="*/ 3270401 h 5516841"/>
              <a:gd name="connsiteX4364" fmla="*/ 1049240 w 16935644"/>
              <a:gd name="connsiteY4364" fmla="*/ 3290333 h 5516841"/>
              <a:gd name="connsiteX4365" fmla="*/ 1115896 w 16935644"/>
              <a:gd name="connsiteY4365" fmla="*/ 3299788 h 5516841"/>
              <a:gd name="connsiteX4366" fmla="*/ 1115896 w 16935644"/>
              <a:gd name="connsiteY4366" fmla="*/ 3241525 h 5516841"/>
              <a:gd name="connsiteX4367" fmla="*/ 1084529 w 16935644"/>
              <a:gd name="connsiteY4367" fmla="*/ 3250980 h 5516841"/>
              <a:gd name="connsiteX4368" fmla="*/ 1125306 w 16935644"/>
              <a:gd name="connsiteY4368" fmla="*/ 3221593 h 5516841"/>
              <a:gd name="connsiteX4369" fmla="*/ 1125306 w 16935644"/>
              <a:gd name="connsiteY4369" fmla="*/ 3270401 h 5516841"/>
              <a:gd name="connsiteX4370" fmla="*/ 1312727 w 16935644"/>
              <a:gd name="connsiteY4370" fmla="*/ 3231304 h 5516841"/>
              <a:gd name="connsiteX4371" fmla="*/ 1446823 w 16935644"/>
              <a:gd name="connsiteY4371" fmla="*/ 3310265 h 5516841"/>
              <a:gd name="connsiteX4372" fmla="*/ 1446823 w 16935644"/>
              <a:gd name="connsiteY4372" fmla="*/ 3270401 h 5516841"/>
              <a:gd name="connsiteX4373" fmla="*/ 1505636 w 16935644"/>
              <a:gd name="connsiteY4373" fmla="*/ 3329942 h 5516841"/>
              <a:gd name="connsiteX4374" fmla="*/ 1461722 w 16935644"/>
              <a:gd name="connsiteY4374" fmla="*/ 3329942 h 5516841"/>
              <a:gd name="connsiteX4375" fmla="*/ 1537004 w 16935644"/>
              <a:gd name="connsiteY4375" fmla="*/ 3386416 h 5516841"/>
              <a:gd name="connsiteX4376" fmla="*/ 1555040 w 16935644"/>
              <a:gd name="connsiteY4376" fmla="*/ 3329942 h 5516841"/>
              <a:gd name="connsiteX4377" fmla="*/ 1519752 w 16935644"/>
              <a:gd name="connsiteY4377" fmla="*/ 3299788 h 5516841"/>
              <a:gd name="connsiteX4378" fmla="*/ 1586407 w 16935644"/>
              <a:gd name="connsiteY4378" fmla="*/ 3310265 h 5516841"/>
              <a:gd name="connsiteX4379" fmla="*/ 1586407 w 16935644"/>
              <a:gd name="connsiteY4379" fmla="*/ 3336841 h 5516841"/>
              <a:gd name="connsiteX4380" fmla="*/ 1586407 w 16935644"/>
              <a:gd name="connsiteY4380" fmla="*/ 3356518 h 5516841"/>
              <a:gd name="connsiteX4381" fmla="*/ 1555040 w 16935644"/>
              <a:gd name="connsiteY4381" fmla="*/ 3366995 h 5516841"/>
              <a:gd name="connsiteX4382" fmla="*/ 1639732 w 16935644"/>
              <a:gd name="connsiteY4382" fmla="*/ 3366995 h 5516841"/>
              <a:gd name="connsiteX4383" fmla="*/ 1586407 w 16935644"/>
              <a:gd name="connsiteY4383" fmla="*/ 3336841 h 5516841"/>
              <a:gd name="connsiteX4384" fmla="*/ 1787943 w 16935644"/>
              <a:gd name="connsiteY4384" fmla="*/ 3335308 h 5516841"/>
              <a:gd name="connsiteX4385" fmla="*/ 1783238 w 16935644"/>
              <a:gd name="connsiteY4385" fmla="*/ 3319720 h 5516841"/>
              <a:gd name="connsiteX4386" fmla="*/ 1958111 w 16935644"/>
              <a:gd name="connsiteY4386" fmla="*/ 3319720 h 5516841"/>
              <a:gd name="connsiteX4387" fmla="*/ 1908708 w 16935644"/>
              <a:gd name="connsiteY4387" fmla="*/ 3280878 h 5516841"/>
              <a:gd name="connsiteX4388" fmla="*/ 1917334 w 16935644"/>
              <a:gd name="connsiteY4388" fmla="*/ 3265290 h 5516841"/>
              <a:gd name="connsiteX4389" fmla="*/ 1984774 w 16935644"/>
              <a:gd name="connsiteY4389" fmla="*/ 3270401 h 5516841"/>
              <a:gd name="connsiteX4390" fmla="*/ 1958111 w 16935644"/>
              <a:gd name="connsiteY4390" fmla="*/ 3280878 h 5516841"/>
              <a:gd name="connsiteX4391" fmla="*/ 1949485 w 16935644"/>
              <a:gd name="connsiteY4391" fmla="*/ 3290333 h 5516841"/>
              <a:gd name="connsiteX4392" fmla="*/ 1984774 w 16935644"/>
              <a:gd name="connsiteY4392" fmla="*/ 3319720 h 5516841"/>
              <a:gd name="connsiteX4393" fmla="*/ 2034962 w 16935644"/>
              <a:gd name="connsiteY4393" fmla="*/ 3290333 h 5516841"/>
              <a:gd name="connsiteX4394" fmla="*/ 2142395 w 16935644"/>
              <a:gd name="connsiteY4394" fmla="*/ 3310265 h 5516841"/>
              <a:gd name="connsiteX4395" fmla="*/ 2159647 w 16935644"/>
              <a:gd name="connsiteY4395" fmla="*/ 3339141 h 5516841"/>
              <a:gd name="connsiteX4396" fmla="*/ 2119654 w 16935644"/>
              <a:gd name="connsiteY4396" fmla="*/ 3349363 h 5516841"/>
              <a:gd name="connsiteX4397" fmla="*/ 2194935 w 16935644"/>
              <a:gd name="connsiteY4397" fmla="*/ 3359073 h 5516841"/>
              <a:gd name="connsiteX4398" fmla="*/ 2456069 w 16935644"/>
              <a:gd name="connsiteY4398" fmla="*/ 3398682 h 5516841"/>
              <a:gd name="connsiteX4399" fmla="*/ 2420781 w 16935644"/>
              <a:gd name="connsiteY4399" fmla="*/ 3349363 h 5516841"/>
              <a:gd name="connsiteX4400" fmla="*/ 2505473 w 16935644"/>
              <a:gd name="connsiteY4400" fmla="*/ 3389227 h 5516841"/>
              <a:gd name="connsiteX4401" fmla="*/ 2478027 w 16935644"/>
              <a:gd name="connsiteY4401" fmla="*/ 3412992 h 5516841"/>
              <a:gd name="connsiteX4402" fmla="*/ 2480379 w 16935644"/>
              <a:gd name="connsiteY4402" fmla="*/ 3412992 h 5516841"/>
              <a:gd name="connsiteX4403" fmla="*/ 2476458 w 16935644"/>
              <a:gd name="connsiteY4403" fmla="*/ 3426791 h 5516841"/>
              <a:gd name="connsiteX4404" fmla="*/ 2479595 w 16935644"/>
              <a:gd name="connsiteY4404" fmla="*/ 3435479 h 5516841"/>
              <a:gd name="connsiteX4405" fmla="*/ 2475674 w 16935644"/>
              <a:gd name="connsiteY4405" fmla="*/ 3432924 h 5516841"/>
              <a:gd name="connsiteX4406" fmla="*/ 2480379 w 16935644"/>
              <a:gd name="connsiteY4406" fmla="*/ 3447489 h 5516841"/>
              <a:gd name="connsiteX4407" fmla="*/ 2469401 w 16935644"/>
              <a:gd name="connsiteY4407" fmla="*/ 3458733 h 5516841"/>
              <a:gd name="connsiteX4408" fmla="*/ 2453717 w 16935644"/>
              <a:gd name="connsiteY4408" fmla="*/ 3458733 h 5516841"/>
              <a:gd name="connsiteX4409" fmla="*/ 2456069 w 16935644"/>
              <a:gd name="connsiteY4409" fmla="*/ 3425258 h 5516841"/>
              <a:gd name="connsiteX4410" fmla="*/ 2438033 w 16935644"/>
              <a:gd name="connsiteY4410" fmla="*/ 3445445 h 5516841"/>
              <a:gd name="connsiteX4411" fmla="*/ 2387845 w 16935644"/>
              <a:gd name="connsiteY4411" fmla="*/ 3455156 h 5516841"/>
              <a:gd name="connsiteX4412" fmla="*/ 2405881 w 16935644"/>
              <a:gd name="connsiteY4412" fmla="*/ 3415803 h 5516841"/>
              <a:gd name="connsiteX4413" fmla="*/ 2362751 w 16935644"/>
              <a:gd name="connsiteY4413" fmla="*/ 3398682 h 5516841"/>
              <a:gd name="connsiteX4414" fmla="*/ 2387845 w 16935644"/>
              <a:gd name="connsiteY4414" fmla="*/ 3426024 h 5516841"/>
              <a:gd name="connsiteX4415" fmla="*/ 2321189 w 16935644"/>
              <a:gd name="connsiteY4415" fmla="*/ 3445445 h 5516841"/>
              <a:gd name="connsiteX4416" fmla="*/ 2084365 w 16935644"/>
              <a:gd name="connsiteY4416" fmla="*/ 3386416 h 5516841"/>
              <a:gd name="connsiteX4417" fmla="*/ 2128280 w 16935644"/>
              <a:gd name="connsiteY4417" fmla="*/ 3415803 h 5516841"/>
              <a:gd name="connsiteX4418" fmla="*/ 2034962 w 16935644"/>
              <a:gd name="connsiteY4418" fmla="*/ 3465377 h 5516841"/>
              <a:gd name="connsiteX4419" fmla="*/ 2063978 w 16935644"/>
              <a:gd name="connsiteY4419" fmla="*/ 3484543 h 5516841"/>
              <a:gd name="connsiteX4420" fmla="*/ 2075739 w 16935644"/>
              <a:gd name="connsiteY4420" fmla="*/ 3482498 h 5516841"/>
              <a:gd name="connsiteX4421" fmla="*/ 2209835 w 16935644"/>
              <a:gd name="connsiteY4421" fmla="*/ 3426024 h 5516841"/>
              <a:gd name="connsiteX4422" fmla="*/ 2227871 w 16935644"/>
              <a:gd name="connsiteY4422" fmla="*/ 3465377 h 5516841"/>
              <a:gd name="connsiteX4423" fmla="*/ 2224735 w 16935644"/>
              <a:gd name="connsiteY4423" fmla="*/ 3470488 h 5516841"/>
              <a:gd name="connsiteX4424" fmla="*/ 2579971 w 16935644"/>
              <a:gd name="connsiteY4424" fmla="*/ 3460266 h 5516841"/>
              <a:gd name="connsiteX4425" fmla="*/ 2579971 w 16935644"/>
              <a:gd name="connsiteY4425" fmla="*/ 3434457 h 5516841"/>
              <a:gd name="connsiteX4426" fmla="*/ 2555661 w 16935644"/>
              <a:gd name="connsiteY4426" fmla="*/ 3398682 h 5516841"/>
              <a:gd name="connsiteX4427" fmla="*/ 2578402 w 16935644"/>
              <a:gd name="connsiteY4427" fmla="*/ 3426024 h 5516841"/>
              <a:gd name="connsiteX4428" fmla="*/ 2587813 w 16935644"/>
              <a:gd name="connsiteY4428" fmla="*/ 3406348 h 5516841"/>
              <a:gd name="connsiteX4429" fmla="*/ 2598791 w 16935644"/>
              <a:gd name="connsiteY4429" fmla="*/ 3378750 h 5516841"/>
              <a:gd name="connsiteX4430" fmla="*/ 2522725 w 16935644"/>
              <a:gd name="connsiteY4430" fmla="*/ 3359073 h 5516841"/>
              <a:gd name="connsiteX4431" fmla="*/ 2607417 w 16935644"/>
              <a:gd name="connsiteY4431" fmla="*/ 3329942 h 5516841"/>
              <a:gd name="connsiteX4432" fmla="*/ 2590949 w 16935644"/>
              <a:gd name="connsiteY4432" fmla="*/ 3302344 h 5516841"/>
              <a:gd name="connsiteX4433" fmla="*/ 2540761 w 16935644"/>
              <a:gd name="connsiteY4433" fmla="*/ 3319720 h 5516841"/>
              <a:gd name="connsiteX4434" fmla="*/ 2496063 w 16935644"/>
              <a:gd name="connsiteY4434" fmla="*/ 3243059 h 5516841"/>
              <a:gd name="connsiteX4435" fmla="*/ 2558013 w 16935644"/>
              <a:gd name="connsiteY4435" fmla="*/ 3262991 h 5516841"/>
              <a:gd name="connsiteX4436" fmla="*/ 2446659 w 16935644"/>
              <a:gd name="connsiteY4436" fmla="*/ 3233859 h 5516841"/>
              <a:gd name="connsiteX4437" fmla="*/ 2456069 w 16935644"/>
              <a:gd name="connsiteY4437" fmla="*/ 3197062 h 5516841"/>
              <a:gd name="connsiteX4438" fmla="*/ 2429407 w 16935644"/>
              <a:gd name="connsiteY4438" fmla="*/ 3243059 h 5516841"/>
              <a:gd name="connsiteX4439" fmla="*/ 2370593 w 16935644"/>
              <a:gd name="connsiteY4439" fmla="*/ 3214183 h 5516841"/>
              <a:gd name="connsiteX4440" fmla="*/ 2347852 w 16935644"/>
              <a:gd name="connsiteY4440" fmla="*/ 3243059 h 5516841"/>
              <a:gd name="connsiteX4441" fmla="*/ 2370593 w 16935644"/>
              <a:gd name="connsiteY4441" fmla="*/ 3253536 h 5516841"/>
              <a:gd name="connsiteX4442" fmla="*/ 2321189 w 16935644"/>
              <a:gd name="connsiteY4442" fmla="*/ 3310265 h 5516841"/>
              <a:gd name="connsiteX4443" fmla="*/ 2329815 w 16935644"/>
              <a:gd name="connsiteY4443" fmla="*/ 3262991 h 5516841"/>
              <a:gd name="connsiteX4444" fmla="*/ 2279627 w 16935644"/>
              <a:gd name="connsiteY4444" fmla="*/ 3293144 h 5516841"/>
              <a:gd name="connsiteX4445" fmla="*/ 2279627 w 16935644"/>
              <a:gd name="connsiteY4445" fmla="*/ 3233859 h 5516841"/>
              <a:gd name="connsiteX4446" fmla="*/ 2204346 w 16935644"/>
              <a:gd name="connsiteY4446" fmla="*/ 3262991 h 5516841"/>
              <a:gd name="connsiteX4447" fmla="*/ 2159647 w 16935644"/>
              <a:gd name="connsiteY4447" fmla="*/ 3214183 h 5516841"/>
              <a:gd name="connsiteX4448" fmla="*/ 2227871 w 16935644"/>
              <a:gd name="connsiteY4448" fmla="*/ 3224404 h 5516841"/>
              <a:gd name="connsiteX4449" fmla="*/ 2212972 w 16935644"/>
              <a:gd name="connsiteY4449" fmla="*/ 3204728 h 5516841"/>
              <a:gd name="connsiteX4450" fmla="*/ 2227871 w 16935644"/>
              <a:gd name="connsiteY4450" fmla="*/ 3194251 h 5516841"/>
              <a:gd name="connsiteX4451" fmla="*/ 2169057 w 16935644"/>
              <a:gd name="connsiteY4451" fmla="*/ 3147743 h 5516841"/>
              <a:gd name="connsiteX4452" fmla="*/ 2110243 w 16935644"/>
              <a:gd name="connsiteY4452" fmla="*/ 3157453 h 5516841"/>
              <a:gd name="connsiteX4453" fmla="*/ 2119654 w 16935644"/>
              <a:gd name="connsiteY4453" fmla="*/ 3108645 h 5516841"/>
              <a:gd name="connsiteX4454" fmla="*/ 2078092 w 16935644"/>
              <a:gd name="connsiteY4454" fmla="*/ 3118100 h 5516841"/>
              <a:gd name="connsiteX4455" fmla="*/ 2169057 w 16935644"/>
              <a:gd name="connsiteY4455" fmla="*/ 3078492 h 5516841"/>
              <a:gd name="connsiteX4456" fmla="*/ 2177683 w 16935644"/>
              <a:gd name="connsiteY4456" fmla="*/ 3118100 h 5516841"/>
              <a:gd name="connsiteX4457" fmla="*/ 2212972 w 16935644"/>
              <a:gd name="connsiteY4457" fmla="*/ 3108645 h 5516841"/>
              <a:gd name="connsiteX4458" fmla="*/ 2186309 w 16935644"/>
              <a:gd name="connsiteY4458" fmla="*/ 3051915 h 5516841"/>
              <a:gd name="connsiteX4459" fmla="*/ 2092991 w 16935644"/>
              <a:gd name="connsiteY4459" fmla="*/ 3031984 h 5516841"/>
              <a:gd name="connsiteX4460" fmla="*/ 2101617 w 16935644"/>
              <a:gd name="connsiteY4460" fmla="*/ 3071592 h 5516841"/>
              <a:gd name="connsiteX4461" fmla="*/ 2016141 w 16935644"/>
              <a:gd name="connsiteY4461" fmla="*/ 3078492 h 5516841"/>
              <a:gd name="connsiteX4462" fmla="*/ 2051430 w 16935644"/>
              <a:gd name="connsiteY4462" fmla="*/ 3088713 h 5516841"/>
              <a:gd name="connsiteX4463" fmla="*/ 2049077 w 16935644"/>
              <a:gd name="connsiteY4463" fmla="*/ 3128322 h 5516841"/>
              <a:gd name="connsiteX4464" fmla="*/ 2084365 w 16935644"/>
              <a:gd name="connsiteY4464" fmla="*/ 3135221 h 5516841"/>
              <a:gd name="connsiteX4465" fmla="*/ 2026336 w 16935644"/>
              <a:gd name="connsiteY4465" fmla="*/ 3184796 h 5516841"/>
              <a:gd name="connsiteX4466" fmla="*/ 1976148 w 16935644"/>
              <a:gd name="connsiteY4466" fmla="*/ 3145443 h 5516841"/>
              <a:gd name="connsiteX4467" fmla="*/ 1999673 w 16935644"/>
              <a:gd name="connsiteY4467" fmla="*/ 3130877 h 5516841"/>
              <a:gd name="connsiteX4468" fmla="*/ 1882830 w 16935644"/>
              <a:gd name="connsiteY4468" fmla="*/ 3088713 h 5516841"/>
              <a:gd name="connsiteX4469" fmla="*/ 1738539 w 16935644"/>
              <a:gd name="connsiteY4469" fmla="*/ 3058560 h 5516841"/>
              <a:gd name="connsiteX4470" fmla="*/ 1621696 w 16935644"/>
              <a:gd name="connsiteY4470" fmla="*/ 3078492 h 5516841"/>
              <a:gd name="connsiteX4471" fmla="*/ 1698546 w 16935644"/>
              <a:gd name="connsiteY4471" fmla="*/ 3022018 h 5516841"/>
              <a:gd name="connsiteX4472" fmla="*/ 1689920 w 16935644"/>
              <a:gd name="connsiteY4472" fmla="*/ 3039139 h 5516841"/>
              <a:gd name="connsiteX4473" fmla="*/ 1773828 w 16935644"/>
              <a:gd name="connsiteY4473" fmla="*/ 3022018 h 5516841"/>
              <a:gd name="connsiteX4474" fmla="*/ 1765202 w 16935644"/>
              <a:gd name="connsiteY4474" fmla="*/ 3049360 h 5516841"/>
              <a:gd name="connsiteX4475" fmla="*/ 1783238 w 16935644"/>
              <a:gd name="connsiteY4475" fmla="*/ 3012563 h 5516841"/>
              <a:gd name="connsiteX4476" fmla="*/ 1823233 w 16935644"/>
              <a:gd name="connsiteY4476" fmla="*/ 3022018 h 5516841"/>
              <a:gd name="connsiteX4477" fmla="*/ 1823233 w 16935644"/>
              <a:gd name="connsiteY4477" fmla="*/ 2982409 h 5516841"/>
              <a:gd name="connsiteX4478" fmla="*/ 1849894 w 16935644"/>
              <a:gd name="connsiteY4478" fmla="*/ 3012563 h 5516841"/>
              <a:gd name="connsiteX4479" fmla="*/ 1882830 w 16935644"/>
              <a:gd name="connsiteY4479" fmla="*/ 2982409 h 5516841"/>
              <a:gd name="connsiteX4480" fmla="*/ 1876556 w 16935644"/>
              <a:gd name="connsiteY4480" fmla="*/ 3022018 h 5516841"/>
              <a:gd name="connsiteX4481" fmla="*/ 1908708 w 16935644"/>
              <a:gd name="connsiteY4481" fmla="*/ 3012563 h 5516841"/>
              <a:gd name="connsiteX4482" fmla="*/ 1859304 w 16935644"/>
              <a:gd name="connsiteY4482" fmla="*/ 3031984 h 5516841"/>
              <a:gd name="connsiteX4483" fmla="*/ 1951838 w 16935644"/>
              <a:gd name="connsiteY4483" fmla="*/ 2992631 h 5516841"/>
              <a:gd name="connsiteX4484" fmla="*/ 1958111 w 16935644"/>
              <a:gd name="connsiteY4484" fmla="*/ 3031984 h 5516841"/>
              <a:gd name="connsiteX4485" fmla="*/ 2020062 w 16935644"/>
              <a:gd name="connsiteY4485" fmla="*/ 2935901 h 5516841"/>
              <a:gd name="connsiteX4486" fmla="*/ 1966737 w 16935644"/>
              <a:gd name="connsiteY4486" fmla="*/ 2982409 h 5516841"/>
              <a:gd name="connsiteX4487" fmla="*/ 1900082 w 16935644"/>
              <a:gd name="connsiteY4487" fmla="*/ 2972954 h 5516841"/>
              <a:gd name="connsiteX4488" fmla="*/ 1958111 w 16935644"/>
              <a:gd name="connsiteY4488" fmla="*/ 2962477 h 5516841"/>
              <a:gd name="connsiteX4489" fmla="*/ 1984774 w 16935644"/>
              <a:gd name="connsiteY4489" fmla="*/ 2925680 h 5516841"/>
              <a:gd name="connsiteX4490" fmla="*/ 1885182 w 16935644"/>
              <a:gd name="connsiteY4490" fmla="*/ 2962477 h 5516841"/>
              <a:gd name="connsiteX4491" fmla="*/ 1833426 w 16935644"/>
              <a:gd name="connsiteY4491" fmla="*/ 2962477 h 5516841"/>
              <a:gd name="connsiteX4492" fmla="*/ 1823233 w 16935644"/>
              <a:gd name="connsiteY4492" fmla="*/ 2896548 h 5516841"/>
              <a:gd name="connsiteX4493" fmla="*/ 1823233 w 16935644"/>
              <a:gd name="connsiteY4493" fmla="*/ 2935901 h 5516841"/>
              <a:gd name="connsiteX4494" fmla="*/ 1783238 w 16935644"/>
              <a:gd name="connsiteY4494" fmla="*/ 2925680 h 5516841"/>
              <a:gd name="connsiteX4495" fmla="*/ 1791864 w 16935644"/>
              <a:gd name="connsiteY4495" fmla="*/ 2943823 h 5516841"/>
              <a:gd name="connsiteX4496" fmla="*/ 1800490 w 16935644"/>
              <a:gd name="connsiteY4496" fmla="*/ 2906259 h 5516841"/>
              <a:gd name="connsiteX4497" fmla="*/ 1800490 w 16935644"/>
              <a:gd name="connsiteY4497" fmla="*/ 2856940 h 5516841"/>
              <a:gd name="connsiteX4498" fmla="*/ 1773828 w 16935644"/>
              <a:gd name="connsiteY4498" fmla="*/ 2847740 h 5516841"/>
              <a:gd name="connsiteX4499" fmla="*/ 1809116 w 16935644"/>
              <a:gd name="connsiteY4499" fmla="*/ 2810943 h 5516841"/>
              <a:gd name="connsiteX4500" fmla="*/ 1733834 w 16935644"/>
              <a:gd name="connsiteY4500" fmla="*/ 2800466 h 5516841"/>
              <a:gd name="connsiteX4501" fmla="*/ 1935370 w 16935644"/>
              <a:gd name="connsiteY4501" fmla="*/ 2791011 h 5516841"/>
              <a:gd name="connsiteX4502" fmla="*/ 1935370 w 16935644"/>
              <a:gd name="connsiteY4502" fmla="*/ 2780789 h 5516841"/>
              <a:gd name="connsiteX4503" fmla="*/ 2145532 w 16935644"/>
              <a:gd name="connsiteY4503" fmla="*/ 2754213 h 5516841"/>
              <a:gd name="connsiteX4504" fmla="*/ 2119654 w 16935644"/>
              <a:gd name="connsiteY4504" fmla="*/ 2800466 h 5516841"/>
              <a:gd name="connsiteX4505" fmla="*/ 2086718 w 16935644"/>
              <a:gd name="connsiteY4505" fmla="*/ 2791011 h 5516841"/>
              <a:gd name="connsiteX4506" fmla="*/ 2060840 w 16935644"/>
              <a:gd name="connsiteY4506" fmla="*/ 2810943 h 5516841"/>
              <a:gd name="connsiteX4507" fmla="*/ 2128280 w 16935644"/>
              <a:gd name="connsiteY4507" fmla="*/ 2839819 h 5516841"/>
              <a:gd name="connsiteX4508" fmla="*/ 2110243 w 16935644"/>
              <a:gd name="connsiteY4508" fmla="*/ 2867161 h 5516841"/>
              <a:gd name="connsiteX4509" fmla="*/ 2163568 w 16935644"/>
              <a:gd name="connsiteY4509" fmla="*/ 2896548 h 5516841"/>
              <a:gd name="connsiteX4510" fmla="*/ 2279627 w 16935644"/>
              <a:gd name="connsiteY4510" fmla="*/ 2869206 h 5516841"/>
              <a:gd name="connsiteX4511" fmla="*/ 2338441 w 16935644"/>
              <a:gd name="connsiteY4511" fmla="*/ 2916480 h 5516841"/>
              <a:gd name="connsiteX4512" fmla="*/ 2356478 w 16935644"/>
              <a:gd name="connsiteY4512" fmla="*/ 2896548 h 5516841"/>
              <a:gd name="connsiteX4513" fmla="*/ 2312563 w 16935644"/>
              <a:gd name="connsiteY4513" fmla="*/ 2869206 h 5516841"/>
              <a:gd name="connsiteX4514" fmla="*/ 2405881 w 16935644"/>
              <a:gd name="connsiteY4514" fmla="*/ 2859751 h 5516841"/>
              <a:gd name="connsiteX4515" fmla="*/ 2365104 w 16935644"/>
              <a:gd name="connsiteY4515" fmla="*/ 2869206 h 5516841"/>
              <a:gd name="connsiteX4516" fmla="*/ 2373730 w 16935644"/>
              <a:gd name="connsiteY4516" fmla="*/ 2896548 h 5516841"/>
              <a:gd name="connsiteX4517" fmla="*/ 2431760 w 16935644"/>
              <a:gd name="connsiteY4517" fmla="*/ 2887093 h 5516841"/>
              <a:gd name="connsiteX4518" fmla="*/ 2405881 w 16935644"/>
              <a:gd name="connsiteY4518" fmla="*/ 2945356 h 5516841"/>
              <a:gd name="connsiteX4519" fmla="*/ 2271001 w 16935644"/>
              <a:gd name="connsiteY4519" fmla="*/ 2955833 h 5516841"/>
              <a:gd name="connsiteX4520" fmla="*/ 2212972 w 16935644"/>
              <a:gd name="connsiteY4520" fmla="*/ 2982409 h 5516841"/>
              <a:gd name="connsiteX4521" fmla="*/ 2263160 w 16935644"/>
              <a:gd name="connsiteY4521" fmla="*/ 2992631 h 5516841"/>
              <a:gd name="connsiteX4522" fmla="*/ 2194935 w 16935644"/>
              <a:gd name="connsiteY4522" fmla="*/ 2982409 h 5516841"/>
              <a:gd name="connsiteX4523" fmla="*/ 2169057 w 16935644"/>
              <a:gd name="connsiteY4523" fmla="*/ 3012563 h 5516841"/>
              <a:gd name="connsiteX4524" fmla="*/ 2230224 w 16935644"/>
              <a:gd name="connsiteY4524" fmla="*/ 3051915 h 5516841"/>
              <a:gd name="connsiteX4525" fmla="*/ 2204346 w 16935644"/>
              <a:gd name="connsiteY4525" fmla="*/ 3071592 h 5516841"/>
              <a:gd name="connsiteX4526" fmla="*/ 2221598 w 16935644"/>
              <a:gd name="connsiteY4526" fmla="*/ 3098168 h 5516841"/>
              <a:gd name="connsiteX4527" fmla="*/ 2271001 w 16935644"/>
              <a:gd name="connsiteY4527" fmla="*/ 3088713 h 5516841"/>
              <a:gd name="connsiteX4528" fmla="*/ 2271001 w 16935644"/>
              <a:gd name="connsiteY4528" fmla="*/ 3022018 h 5516841"/>
              <a:gd name="connsiteX4529" fmla="*/ 2303153 w 16935644"/>
              <a:gd name="connsiteY4529" fmla="*/ 3051915 h 5516841"/>
              <a:gd name="connsiteX4530" fmla="*/ 2289038 w 16935644"/>
              <a:gd name="connsiteY4530" fmla="*/ 3088713 h 5516841"/>
              <a:gd name="connsiteX4531" fmla="*/ 2365104 w 16935644"/>
              <a:gd name="connsiteY4531" fmla="*/ 3091524 h 5516841"/>
              <a:gd name="connsiteX4532" fmla="*/ 2312563 w 16935644"/>
              <a:gd name="connsiteY4532" fmla="*/ 3012563 h 5516841"/>
              <a:gd name="connsiteX4533" fmla="*/ 2332952 w 16935644"/>
              <a:gd name="connsiteY4533" fmla="*/ 2989053 h 5516841"/>
              <a:gd name="connsiteX4534" fmla="*/ 2317269 w 16935644"/>
              <a:gd name="connsiteY4534" fmla="*/ 2980876 h 5516841"/>
              <a:gd name="connsiteX4535" fmla="*/ 2346283 w 16935644"/>
              <a:gd name="connsiteY4535" fmla="*/ 2976532 h 5516841"/>
              <a:gd name="connsiteX4536" fmla="*/ 2351773 w 16935644"/>
              <a:gd name="connsiteY4536" fmla="*/ 2976532 h 5516841"/>
              <a:gd name="connsiteX4537" fmla="*/ 2362751 w 16935644"/>
              <a:gd name="connsiteY4537" fmla="*/ 2971932 h 5516841"/>
              <a:gd name="connsiteX4538" fmla="*/ 2359615 w 16935644"/>
              <a:gd name="connsiteY4538" fmla="*/ 2976532 h 5516841"/>
              <a:gd name="connsiteX4539" fmla="*/ 2379219 w 16935644"/>
              <a:gd name="connsiteY4539" fmla="*/ 3012563 h 5516841"/>
              <a:gd name="connsiteX4540" fmla="*/ 2431760 w 16935644"/>
              <a:gd name="connsiteY4540" fmla="*/ 3002086 h 5516841"/>
              <a:gd name="connsiteX4541" fmla="*/ 2414507 w 16935644"/>
              <a:gd name="connsiteY4541" fmla="*/ 3012563 h 5516841"/>
              <a:gd name="connsiteX4542" fmla="*/ 2464695 w 16935644"/>
              <a:gd name="connsiteY4542" fmla="*/ 3012563 h 5516841"/>
              <a:gd name="connsiteX4543" fmla="*/ 2431760 w 16935644"/>
              <a:gd name="connsiteY4543" fmla="*/ 2985220 h 5516841"/>
              <a:gd name="connsiteX4544" fmla="*/ 2607417 w 16935644"/>
              <a:gd name="connsiteY4544" fmla="*/ 2995442 h 5516841"/>
              <a:gd name="connsiteX4545" fmla="*/ 2616043 w 16935644"/>
              <a:gd name="connsiteY4545" fmla="*/ 2985220 h 5516841"/>
              <a:gd name="connsiteX4546" fmla="*/ 2598791 w 16935644"/>
              <a:gd name="connsiteY4546" fmla="*/ 2982409 h 5516841"/>
              <a:gd name="connsiteX4547" fmla="*/ 2628590 w 16935644"/>
              <a:gd name="connsiteY4547" fmla="*/ 2970399 h 5516841"/>
              <a:gd name="connsiteX4548" fmla="*/ 2777585 w 16935644"/>
              <a:gd name="connsiteY4548" fmla="*/ 2995442 h 5516841"/>
              <a:gd name="connsiteX4549" fmla="*/ 2701519 w 16935644"/>
              <a:gd name="connsiteY4549" fmla="*/ 2995442 h 5516841"/>
              <a:gd name="connsiteX4550" fmla="*/ 2719556 w 16935644"/>
              <a:gd name="connsiteY4550" fmla="*/ 3031984 h 5516841"/>
              <a:gd name="connsiteX4551" fmla="*/ 2657605 w 16935644"/>
              <a:gd name="connsiteY4551" fmla="*/ 3041438 h 5516841"/>
              <a:gd name="connsiteX4552" fmla="*/ 2674857 w 16935644"/>
              <a:gd name="connsiteY4552" fmla="*/ 3061371 h 5516841"/>
              <a:gd name="connsiteX4553" fmla="*/ 2674857 w 16935644"/>
              <a:gd name="connsiteY4553" fmla="*/ 3071592 h 5516841"/>
              <a:gd name="connsiteX4554" fmla="*/ 2674857 w 16935644"/>
              <a:gd name="connsiteY4554" fmla="*/ 3091524 h 5516841"/>
              <a:gd name="connsiteX4555" fmla="*/ 2616043 w 16935644"/>
              <a:gd name="connsiteY4555" fmla="*/ 3031984 h 5516841"/>
              <a:gd name="connsiteX4556" fmla="*/ 2684267 w 16935644"/>
              <a:gd name="connsiteY4556" fmla="*/ 2985220 h 5516841"/>
              <a:gd name="connsiteX4557" fmla="*/ 2663095 w 16935644"/>
              <a:gd name="connsiteY4557" fmla="*/ 2980876 h 5516841"/>
              <a:gd name="connsiteX4558" fmla="*/ 2630943 w 16935644"/>
              <a:gd name="connsiteY4558" fmla="*/ 2987520 h 5516841"/>
              <a:gd name="connsiteX4559" fmla="*/ 2531351 w 16935644"/>
              <a:gd name="connsiteY4559" fmla="*/ 2985220 h 5516841"/>
              <a:gd name="connsiteX4560" fmla="*/ 2423133 w 16935644"/>
              <a:gd name="connsiteY4560" fmla="*/ 3041438 h 5516841"/>
              <a:gd name="connsiteX4561" fmla="*/ 2446659 w 16935644"/>
              <a:gd name="connsiteY4561" fmla="*/ 3081303 h 5516841"/>
              <a:gd name="connsiteX4562" fmla="*/ 2481947 w 16935644"/>
              <a:gd name="connsiteY4562" fmla="*/ 3022018 h 5516841"/>
              <a:gd name="connsiteX4563" fmla="*/ 2558013 w 16935644"/>
              <a:gd name="connsiteY4563" fmla="*/ 3022018 h 5516841"/>
              <a:gd name="connsiteX4564" fmla="*/ 2499199 w 16935644"/>
              <a:gd name="connsiteY4564" fmla="*/ 3061371 h 5516841"/>
              <a:gd name="connsiteX4565" fmla="*/ 2540761 w 16935644"/>
              <a:gd name="connsiteY4565" fmla="*/ 3081303 h 5516841"/>
              <a:gd name="connsiteX4566" fmla="*/ 2590949 w 16935644"/>
              <a:gd name="connsiteY4566" fmla="*/ 3105834 h 5516841"/>
              <a:gd name="connsiteX4567" fmla="*/ 2581539 w 16935644"/>
              <a:gd name="connsiteY4567" fmla="*/ 3105834 h 5516841"/>
              <a:gd name="connsiteX4568" fmla="*/ 2564287 w 16935644"/>
              <a:gd name="connsiteY4568" fmla="*/ 3110945 h 5516841"/>
              <a:gd name="connsiteX4569" fmla="*/ 2566639 w 16935644"/>
              <a:gd name="connsiteY4569" fmla="*/ 3128322 h 5516841"/>
              <a:gd name="connsiteX4570" fmla="*/ 2584676 w 16935644"/>
              <a:gd name="connsiteY4570" fmla="*/ 3130877 h 5516841"/>
              <a:gd name="connsiteX4571" fmla="*/ 2590949 w 16935644"/>
              <a:gd name="connsiteY4571" fmla="*/ 3105834 h 5516841"/>
              <a:gd name="connsiteX4572" fmla="*/ 2624669 w 16935644"/>
              <a:gd name="connsiteY4572" fmla="*/ 3118100 h 5516841"/>
              <a:gd name="connsiteX4573" fmla="*/ 2616043 w 16935644"/>
              <a:gd name="connsiteY4573" fmla="*/ 3081303 h 5516841"/>
              <a:gd name="connsiteX4574" fmla="*/ 2701519 w 16935644"/>
              <a:gd name="connsiteY4574" fmla="*/ 3100724 h 5516841"/>
              <a:gd name="connsiteX4575" fmla="*/ 2674857 w 16935644"/>
              <a:gd name="connsiteY4575" fmla="*/ 3128322 h 5516841"/>
              <a:gd name="connsiteX4576" fmla="*/ 2742297 w 16935644"/>
              <a:gd name="connsiteY4576" fmla="*/ 3157453 h 5516841"/>
              <a:gd name="connsiteX4577" fmla="*/ 2750923 w 16935644"/>
              <a:gd name="connsiteY4577" fmla="*/ 3100724 h 5516841"/>
              <a:gd name="connsiteX4578" fmla="*/ 2786211 w 16935644"/>
              <a:gd name="connsiteY4578" fmla="*/ 3110945 h 5516841"/>
              <a:gd name="connsiteX4579" fmla="*/ 2759549 w 16935644"/>
              <a:gd name="connsiteY4579" fmla="*/ 3130877 h 5516841"/>
              <a:gd name="connsiteX4580" fmla="*/ 2826989 w 16935644"/>
              <a:gd name="connsiteY4580" fmla="*/ 3147743 h 5516841"/>
              <a:gd name="connsiteX4581" fmla="*/ 2607417 w 16935644"/>
              <a:gd name="connsiteY4581" fmla="*/ 3197062 h 5516841"/>
              <a:gd name="connsiteX4582" fmla="*/ 2590949 w 16935644"/>
              <a:gd name="connsiteY4582" fmla="*/ 3167674 h 5516841"/>
              <a:gd name="connsiteX4583" fmla="*/ 2540761 w 16935644"/>
              <a:gd name="connsiteY4583" fmla="*/ 3167674 h 5516841"/>
              <a:gd name="connsiteX4584" fmla="*/ 2565071 w 16935644"/>
              <a:gd name="connsiteY4584" fmla="*/ 3188629 h 5516841"/>
              <a:gd name="connsiteX4585" fmla="*/ 2564287 w 16935644"/>
              <a:gd name="connsiteY4585" fmla="*/ 3184796 h 5516841"/>
              <a:gd name="connsiteX4586" fmla="*/ 2593302 w 16935644"/>
              <a:gd name="connsiteY4586" fmla="*/ 3214183 h 5516841"/>
              <a:gd name="connsiteX4587" fmla="*/ 2724261 w 16935644"/>
              <a:gd name="connsiteY4587" fmla="*/ 3197062 h 5516841"/>
              <a:gd name="connsiteX4588" fmla="*/ 2768175 w 16935644"/>
              <a:gd name="connsiteY4588" fmla="*/ 3236415 h 5516841"/>
              <a:gd name="connsiteX4589" fmla="*/ 2759549 w 16935644"/>
              <a:gd name="connsiteY4589" fmla="*/ 3278323 h 5516841"/>
              <a:gd name="connsiteX4590" fmla="*/ 2774449 w 16935644"/>
              <a:gd name="connsiteY4590" fmla="*/ 3270401 h 5516841"/>
              <a:gd name="connsiteX4591" fmla="*/ 2777585 w 16935644"/>
              <a:gd name="connsiteY4591" fmla="*/ 3282923 h 5516841"/>
              <a:gd name="connsiteX4592" fmla="*/ 2809737 w 16935644"/>
              <a:gd name="connsiteY4592" fmla="*/ 3293144 h 5516841"/>
              <a:gd name="connsiteX4593" fmla="*/ 2815227 w 16935644"/>
              <a:gd name="connsiteY4593" fmla="*/ 3285222 h 5516841"/>
              <a:gd name="connsiteX4594" fmla="*/ 2818363 w 16935644"/>
              <a:gd name="connsiteY4594" fmla="*/ 3261457 h 5516841"/>
              <a:gd name="connsiteX4595" fmla="*/ 2830126 w 16935644"/>
              <a:gd name="connsiteY4595" fmla="*/ 3268101 h 5516841"/>
              <a:gd name="connsiteX4596" fmla="*/ 2867767 w 16935644"/>
              <a:gd name="connsiteY4596" fmla="*/ 3262991 h 5516841"/>
              <a:gd name="connsiteX4597" fmla="*/ 2867767 w 16935644"/>
              <a:gd name="connsiteY4597" fmla="*/ 3298255 h 5516841"/>
              <a:gd name="connsiteX4598" fmla="*/ 2877177 w 16935644"/>
              <a:gd name="connsiteY4598" fmla="*/ 3299788 h 5516841"/>
              <a:gd name="connsiteX4599" fmla="*/ 2912465 w 16935644"/>
              <a:gd name="connsiteY4599" fmla="*/ 3262991 h 5516841"/>
              <a:gd name="connsiteX4600" fmla="*/ 2946969 w 16935644"/>
              <a:gd name="connsiteY4600" fmla="*/ 3304899 h 5516841"/>
              <a:gd name="connsiteX4601" fmla="*/ 2952459 w 16935644"/>
              <a:gd name="connsiteY4601" fmla="*/ 3307454 h 5516841"/>
              <a:gd name="connsiteX4602" fmla="*/ 2970495 w 16935644"/>
              <a:gd name="connsiteY4602" fmla="*/ 3302344 h 5516841"/>
              <a:gd name="connsiteX4603" fmla="*/ 2976769 w 16935644"/>
              <a:gd name="connsiteY4603" fmla="*/ 3369295 h 5516841"/>
              <a:gd name="connsiteX4604" fmla="*/ 3031662 w 16935644"/>
              <a:gd name="connsiteY4604" fmla="*/ 3354729 h 5516841"/>
              <a:gd name="connsiteX4605" fmla="*/ 3020683 w 16935644"/>
              <a:gd name="connsiteY4605" fmla="*/ 3310265 h 5516841"/>
              <a:gd name="connsiteX4606" fmla="*/ 3028525 w 16935644"/>
              <a:gd name="connsiteY4606" fmla="*/ 3310265 h 5516841"/>
              <a:gd name="connsiteX4607" fmla="*/ 3028525 w 16935644"/>
              <a:gd name="connsiteY4607" fmla="*/ 3293144 h 5516841"/>
              <a:gd name="connsiteX4608" fmla="*/ 3102238 w 16935644"/>
              <a:gd name="connsiteY4608" fmla="*/ 3307454 h 5516841"/>
              <a:gd name="connsiteX4609" fmla="*/ 3339063 w 16935644"/>
              <a:gd name="connsiteY4609" fmla="*/ 3280878 h 5516841"/>
              <a:gd name="connsiteX4610" fmla="*/ 3392387 w 16935644"/>
              <a:gd name="connsiteY4610" fmla="*/ 3270401 h 5516841"/>
              <a:gd name="connsiteX4611" fmla="*/ 3406503 w 16935644"/>
              <a:gd name="connsiteY4611" fmla="*/ 3241525 h 5516841"/>
              <a:gd name="connsiteX4612" fmla="*/ 3204183 w 16935644"/>
              <a:gd name="connsiteY4612" fmla="*/ 3261457 h 5516841"/>
              <a:gd name="connsiteX4613" fmla="*/ 3263781 w 16935644"/>
              <a:gd name="connsiteY4613" fmla="*/ 3231304 h 5516841"/>
              <a:gd name="connsiteX4614" fmla="*/ 3248881 w 16935644"/>
              <a:gd name="connsiteY4614" fmla="*/ 3221593 h 5516841"/>
              <a:gd name="connsiteX4615" fmla="*/ 3271623 w 16935644"/>
              <a:gd name="connsiteY4615" fmla="*/ 3209072 h 5516841"/>
              <a:gd name="connsiteX4616" fmla="*/ 3332789 w 16935644"/>
              <a:gd name="connsiteY4616" fmla="*/ 3206261 h 5516841"/>
              <a:gd name="connsiteX4617" fmla="*/ 3328084 w 16935644"/>
              <a:gd name="connsiteY4617" fmla="*/ 3211372 h 5516841"/>
              <a:gd name="connsiteX4618" fmla="*/ 3348473 w 16935644"/>
              <a:gd name="connsiteY4618" fmla="*/ 3214183 h 5516841"/>
              <a:gd name="connsiteX4619" fmla="*/ 3356315 w 16935644"/>
              <a:gd name="connsiteY4619" fmla="*/ 3250980 h 5516841"/>
              <a:gd name="connsiteX4620" fmla="*/ 3253586 w 16935644"/>
              <a:gd name="connsiteY4620" fmla="*/ 3280878 h 5516841"/>
              <a:gd name="connsiteX4621" fmla="*/ 3137527 w 16935644"/>
              <a:gd name="connsiteY4621" fmla="*/ 3270401 h 5516841"/>
              <a:gd name="connsiteX4622" fmla="*/ 3137527 w 16935644"/>
              <a:gd name="connsiteY4622" fmla="*/ 3221593 h 5516841"/>
              <a:gd name="connsiteX4623" fmla="*/ 3172031 w 16935644"/>
              <a:gd name="connsiteY4623" fmla="*/ 3261457 h 5516841"/>
              <a:gd name="connsiteX4624" fmla="*/ 3172031 w 16935644"/>
              <a:gd name="connsiteY4624" fmla="*/ 3204728 h 5516841"/>
              <a:gd name="connsiteX4625" fmla="*/ 3142232 w 16935644"/>
              <a:gd name="connsiteY4625" fmla="*/ 3189140 h 5516841"/>
              <a:gd name="connsiteX4626" fmla="*/ 3058324 w 16935644"/>
              <a:gd name="connsiteY4626" fmla="*/ 3191951 h 5516841"/>
              <a:gd name="connsiteX4627" fmla="*/ 3058324 w 16935644"/>
              <a:gd name="connsiteY4627" fmla="*/ 3151320 h 5516841"/>
              <a:gd name="connsiteX4628" fmla="*/ 3105375 w 16935644"/>
              <a:gd name="connsiteY4628" fmla="*/ 3157453 h 5516841"/>
              <a:gd name="connsiteX4629" fmla="*/ 3060677 w 16935644"/>
              <a:gd name="connsiteY4629" fmla="*/ 3145443 h 5516841"/>
              <a:gd name="connsiteX4630" fmla="*/ 3127332 w 16935644"/>
              <a:gd name="connsiteY4630" fmla="*/ 3144676 h 5516841"/>
              <a:gd name="connsiteX4631" fmla="*/ 3128901 w 16935644"/>
              <a:gd name="connsiteY4631" fmla="*/ 3141099 h 5516841"/>
              <a:gd name="connsiteX4632" fmla="*/ 3157915 w 16935644"/>
              <a:gd name="connsiteY4632" fmla="*/ 3161797 h 5516841"/>
              <a:gd name="connsiteX4633" fmla="*/ 3153995 w 16935644"/>
              <a:gd name="connsiteY4633" fmla="*/ 3172019 h 5516841"/>
              <a:gd name="connsiteX4634" fmla="*/ 3314753 w 16935644"/>
              <a:gd name="connsiteY4634" fmla="*/ 3124744 h 5516841"/>
              <a:gd name="connsiteX4635" fmla="*/ 3314753 w 16935644"/>
              <a:gd name="connsiteY4635" fmla="*/ 3118100 h 5516841"/>
              <a:gd name="connsiteX4636" fmla="*/ 3317890 w 16935644"/>
              <a:gd name="connsiteY4636" fmla="*/ 3122189 h 5516841"/>
              <a:gd name="connsiteX4637" fmla="*/ 3334357 w 16935644"/>
              <a:gd name="connsiteY4637" fmla="*/ 3112223 h 5516841"/>
              <a:gd name="connsiteX4638" fmla="*/ 3288090 w 16935644"/>
              <a:gd name="connsiteY4638" fmla="*/ 3070059 h 5516841"/>
              <a:gd name="connsiteX4639" fmla="*/ 3280249 w 16935644"/>
              <a:gd name="connsiteY4639" fmla="*/ 3068781 h 5516841"/>
              <a:gd name="connsiteX4640" fmla="*/ 3288875 w 16935644"/>
              <a:gd name="connsiteY4640" fmla="*/ 3029684 h 5516841"/>
              <a:gd name="connsiteX4641" fmla="*/ 3575102 w 16935644"/>
              <a:gd name="connsiteY4641" fmla="*/ 3049360 h 5516841"/>
              <a:gd name="connsiteX4642" fmla="*/ 3718608 w 16935644"/>
              <a:gd name="connsiteY4642" fmla="*/ 3058560 h 5516841"/>
              <a:gd name="connsiteX4643" fmla="*/ 3634701 w 16935644"/>
              <a:gd name="connsiteY4643" fmla="*/ 3058560 h 5516841"/>
              <a:gd name="connsiteX4644" fmla="*/ 3701356 w 16935644"/>
              <a:gd name="connsiteY4644" fmla="*/ 3078492 h 5516841"/>
              <a:gd name="connsiteX4645" fmla="*/ 3616664 w 16935644"/>
              <a:gd name="connsiteY4645" fmla="*/ 3098168 h 5516841"/>
              <a:gd name="connsiteX4646" fmla="*/ 3634701 w 16935644"/>
              <a:gd name="connsiteY4646" fmla="*/ 3135221 h 5516841"/>
              <a:gd name="connsiteX4647" fmla="*/ 3693514 w 16935644"/>
              <a:gd name="connsiteY4647" fmla="*/ 3108645 h 5516841"/>
              <a:gd name="connsiteX4648" fmla="*/ 3669989 w 16935644"/>
              <a:gd name="connsiteY4648" fmla="*/ 3145443 h 5516841"/>
              <a:gd name="connsiteX4649" fmla="*/ 3699003 w 16935644"/>
              <a:gd name="connsiteY4649" fmla="*/ 3160264 h 5516841"/>
              <a:gd name="connsiteX4650" fmla="*/ 3734292 w 16935644"/>
              <a:gd name="connsiteY4650" fmla="*/ 3160264 h 5516841"/>
              <a:gd name="connsiteX4651" fmla="*/ 3736645 w 16935644"/>
              <a:gd name="connsiteY4651" fmla="*/ 3147743 h 5516841"/>
              <a:gd name="connsiteX4652" fmla="*/ 3709982 w 16935644"/>
              <a:gd name="connsiteY4652" fmla="*/ 3132410 h 5516841"/>
              <a:gd name="connsiteX4653" fmla="*/ 3753897 w 16935644"/>
              <a:gd name="connsiteY4653" fmla="*/ 3123211 h 5516841"/>
              <a:gd name="connsiteX4654" fmla="*/ 3753897 w 16935644"/>
              <a:gd name="connsiteY4654" fmla="*/ 3135221 h 5516841"/>
              <a:gd name="connsiteX4655" fmla="*/ 3786833 w 16935644"/>
              <a:gd name="connsiteY4655" fmla="*/ 3145443 h 5516841"/>
              <a:gd name="connsiteX4656" fmla="*/ 3786833 w 16935644"/>
              <a:gd name="connsiteY4656" fmla="*/ 3160264 h 5516841"/>
              <a:gd name="connsiteX4657" fmla="*/ 3836236 w 16935644"/>
              <a:gd name="connsiteY4657" fmla="*/ 3165375 h 5516841"/>
              <a:gd name="connsiteX4658" fmla="*/ 3921712 w 16935644"/>
              <a:gd name="connsiteY4658" fmla="*/ 3199361 h 5516841"/>
              <a:gd name="connsiteX4659" fmla="*/ 3728019 w 16935644"/>
              <a:gd name="connsiteY4659" fmla="*/ 3228748 h 5516841"/>
              <a:gd name="connsiteX4660" fmla="*/ 3745271 w 16935644"/>
              <a:gd name="connsiteY4660" fmla="*/ 3204728 h 5516841"/>
              <a:gd name="connsiteX4661" fmla="*/ 3558635 w 16935644"/>
              <a:gd name="connsiteY4661" fmla="*/ 3250980 h 5516841"/>
              <a:gd name="connsiteX4662" fmla="*/ 3575102 w 16935644"/>
              <a:gd name="connsiteY4662" fmla="*/ 3231304 h 5516841"/>
              <a:gd name="connsiteX4663" fmla="*/ 3550008 w 16935644"/>
              <a:gd name="connsiteY4663" fmla="*/ 3250980 h 5516841"/>
              <a:gd name="connsiteX4664" fmla="*/ 3564124 w 16935644"/>
              <a:gd name="connsiteY4664" fmla="*/ 3262224 h 5516841"/>
              <a:gd name="connsiteX4665" fmla="*/ 3567261 w 16935644"/>
              <a:gd name="connsiteY4665" fmla="*/ 3261457 h 5516841"/>
              <a:gd name="connsiteX4666" fmla="*/ 3567261 w 16935644"/>
              <a:gd name="connsiteY4666" fmla="*/ 3262224 h 5516841"/>
              <a:gd name="connsiteX4667" fmla="*/ 3575102 w 16935644"/>
              <a:gd name="connsiteY4667" fmla="*/ 3280878 h 5516841"/>
              <a:gd name="connsiteX4668" fmla="*/ 3562555 w 16935644"/>
              <a:gd name="connsiteY4668" fmla="*/ 3276790 h 5516841"/>
              <a:gd name="connsiteX4669" fmla="*/ 3557066 w 16935644"/>
              <a:gd name="connsiteY4669" fmla="*/ 3296977 h 5516841"/>
              <a:gd name="connsiteX4670" fmla="*/ 3584513 w 16935644"/>
              <a:gd name="connsiteY4670" fmla="*/ 3290333 h 5516841"/>
              <a:gd name="connsiteX4671" fmla="*/ 3643327 w 16935644"/>
              <a:gd name="connsiteY4671" fmla="*/ 3270401 h 5516841"/>
              <a:gd name="connsiteX4672" fmla="*/ 3601765 w 16935644"/>
              <a:gd name="connsiteY4672" fmla="*/ 3290333 h 5516841"/>
              <a:gd name="connsiteX4673" fmla="*/ 3666852 w 16935644"/>
              <a:gd name="connsiteY4673" fmla="*/ 3295444 h 5516841"/>
              <a:gd name="connsiteX4674" fmla="*/ 3674694 w 16935644"/>
              <a:gd name="connsiteY4674" fmla="*/ 3293144 h 5516841"/>
              <a:gd name="connsiteX4675" fmla="*/ 3669989 w 16935644"/>
              <a:gd name="connsiteY4675" fmla="*/ 3241525 h 5516841"/>
              <a:gd name="connsiteX4676" fmla="*/ 3634701 w 16935644"/>
              <a:gd name="connsiteY4676" fmla="*/ 3250980 h 5516841"/>
              <a:gd name="connsiteX4677" fmla="*/ 3674694 w 16935644"/>
              <a:gd name="connsiteY4677" fmla="*/ 3221593 h 5516841"/>
              <a:gd name="connsiteX4678" fmla="*/ 3674694 w 16935644"/>
              <a:gd name="connsiteY4678" fmla="*/ 3270401 h 5516841"/>
              <a:gd name="connsiteX4679" fmla="*/ 3862899 w 16935644"/>
              <a:gd name="connsiteY4679" fmla="*/ 3231304 h 5516841"/>
              <a:gd name="connsiteX4680" fmla="*/ 3887993 w 16935644"/>
              <a:gd name="connsiteY4680" fmla="*/ 3311798 h 5516841"/>
              <a:gd name="connsiteX4681" fmla="*/ 3895050 w 16935644"/>
              <a:gd name="connsiteY4681" fmla="*/ 3311032 h 5516841"/>
              <a:gd name="connsiteX4682" fmla="*/ 3911518 w 16935644"/>
              <a:gd name="connsiteY4682" fmla="*/ 3304899 h 5516841"/>
              <a:gd name="connsiteX4683" fmla="*/ 3902892 w 16935644"/>
              <a:gd name="connsiteY4683" fmla="*/ 3268101 h 5516841"/>
              <a:gd name="connsiteX4684" fmla="*/ 3917791 w 16935644"/>
              <a:gd name="connsiteY4684" fmla="*/ 3268101 h 5516841"/>
              <a:gd name="connsiteX4685" fmla="*/ 3886424 w 16935644"/>
              <a:gd name="connsiteY4685" fmla="*/ 3250980 h 5516841"/>
              <a:gd name="connsiteX4686" fmla="*/ 3946806 w 16935644"/>
              <a:gd name="connsiteY4686" fmla="*/ 3241525 h 5516841"/>
              <a:gd name="connsiteX4687" fmla="*/ 3946806 w 16935644"/>
              <a:gd name="connsiteY4687" fmla="*/ 3280878 h 5516841"/>
              <a:gd name="connsiteX4688" fmla="*/ 3929554 w 16935644"/>
              <a:gd name="connsiteY4688" fmla="*/ 3275768 h 5516841"/>
              <a:gd name="connsiteX4689" fmla="*/ 3919360 w 16935644"/>
              <a:gd name="connsiteY4689" fmla="*/ 3306688 h 5516841"/>
              <a:gd name="connsiteX4690" fmla="*/ 3962490 w 16935644"/>
              <a:gd name="connsiteY4690" fmla="*/ 3299022 h 5516841"/>
              <a:gd name="connsiteX4691" fmla="*/ 3986800 w 16935644"/>
              <a:gd name="connsiteY4691" fmla="*/ 3294677 h 5516841"/>
              <a:gd name="connsiteX4692" fmla="*/ 3999347 w 16935644"/>
              <a:gd name="connsiteY4692" fmla="*/ 3292378 h 5516841"/>
              <a:gd name="connsiteX4693" fmla="*/ 3996994 w 16935644"/>
              <a:gd name="connsiteY4693" fmla="*/ 3270401 h 5516841"/>
              <a:gd name="connsiteX4694" fmla="*/ 4025225 w 16935644"/>
              <a:gd name="connsiteY4694" fmla="*/ 3288033 h 5516841"/>
              <a:gd name="connsiteX4695" fmla="*/ 4194609 w 16935644"/>
              <a:gd name="connsiteY4695" fmla="*/ 3257880 h 5516841"/>
              <a:gd name="connsiteX4696" fmla="*/ 4157752 w 16935644"/>
              <a:gd name="connsiteY4696" fmla="*/ 3241525 h 5516841"/>
              <a:gd name="connsiteX4697" fmla="*/ 4233818 w 16935644"/>
              <a:gd name="connsiteY4697" fmla="*/ 3225938 h 5516841"/>
              <a:gd name="connsiteX4698" fmla="*/ 4265970 w 16935644"/>
              <a:gd name="connsiteY4698" fmla="*/ 3214183 h 5516841"/>
              <a:gd name="connsiteX4699" fmla="*/ 4181278 w 16935644"/>
              <a:gd name="connsiteY4699" fmla="*/ 3184796 h 5516841"/>
              <a:gd name="connsiteX4700" fmla="*/ 4202451 w 16935644"/>
              <a:gd name="connsiteY4700" fmla="*/ 3180452 h 5516841"/>
              <a:gd name="connsiteX4701" fmla="*/ 4214997 w 16935644"/>
              <a:gd name="connsiteY4701" fmla="*/ 3160264 h 5516841"/>
              <a:gd name="connsiteX4702" fmla="*/ 4158537 w 16935644"/>
              <a:gd name="connsiteY4702" fmla="*/ 3153109 h 5516841"/>
              <a:gd name="connsiteX4703" fmla="*/ 4149910 w 16935644"/>
              <a:gd name="connsiteY4703" fmla="*/ 3172019 h 5516841"/>
              <a:gd name="connsiteX4704" fmla="*/ 4114622 w 16935644"/>
              <a:gd name="connsiteY4704" fmla="*/ 3172019 h 5516841"/>
              <a:gd name="connsiteX4705" fmla="*/ 4110701 w 16935644"/>
              <a:gd name="connsiteY4705" fmla="*/ 3162564 h 5516841"/>
              <a:gd name="connsiteX4706" fmla="*/ 4015031 w 16935644"/>
              <a:gd name="connsiteY4706" fmla="*/ 3167674 h 5516841"/>
              <a:gd name="connsiteX4707" fmla="*/ 3997778 w 16935644"/>
              <a:gd name="connsiteY4707" fmla="*/ 3186840 h 5516841"/>
              <a:gd name="connsiteX4708" fmla="*/ 3855057 w 16935644"/>
              <a:gd name="connsiteY4708" fmla="*/ 3167674 h 5516841"/>
              <a:gd name="connsiteX4709" fmla="*/ 3997778 w 16935644"/>
              <a:gd name="connsiteY4709" fmla="*/ 3126533 h 5516841"/>
              <a:gd name="connsiteX4710" fmla="*/ 4063650 w 16935644"/>
              <a:gd name="connsiteY4710" fmla="*/ 3087947 h 5516841"/>
              <a:gd name="connsiteX4711" fmla="*/ 4063650 w 16935644"/>
              <a:gd name="connsiteY4711" fmla="*/ 3117334 h 5516841"/>
              <a:gd name="connsiteX4712" fmla="*/ 4095017 w 16935644"/>
              <a:gd name="connsiteY4712" fmla="*/ 3112223 h 5516841"/>
              <a:gd name="connsiteX4713" fmla="*/ 4108349 w 16935644"/>
              <a:gd name="connsiteY4713" fmla="*/ 3105834 h 5516841"/>
              <a:gd name="connsiteX4714" fmla="*/ 4116975 w 16935644"/>
              <a:gd name="connsiteY4714" fmla="*/ 3105834 h 5516841"/>
              <a:gd name="connsiteX4715" fmla="*/ 4123248 w 16935644"/>
              <a:gd name="connsiteY4715" fmla="*/ 3095357 h 5516841"/>
              <a:gd name="connsiteX4716" fmla="*/ 4138147 w 16935644"/>
              <a:gd name="connsiteY4716" fmla="*/ 3112223 h 5516841"/>
              <a:gd name="connsiteX4717" fmla="*/ 4173436 w 16935644"/>
              <a:gd name="connsiteY4717" fmla="*/ 3120400 h 5516841"/>
              <a:gd name="connsiteX4718" fmla="*/ 4189904 w 16935644"/>
              <a:gd name="connsiteY4718" fmla="*/ 3098168 h 5516841"/>
              <a:gd name="connsiteX4719" fmla="*/ 4189904 w 16935644"/>
              <a:gd name="connsiteY4719" fmla="*/ 3086413 h 5516841"/>
              <a:gd name="connsiteX4720" fmla="*/ 4243229 w 16935644"/>
              <a:gd name="connsiteY4720" fmla="*/ 3095357 h 5516841"/>
              <a:gd name="connsiteX4721" fmla="*/ 4233818 w 16935644"/>
              <a:gd name="connsiteY4721" fmla="*/ 3108645 h 5516841"/>
              <a:gd name="connsiteX4722" fmla="*/ 4243229 w 16935644"/>
              <a:gd name="connsiteY4722" fmla="*/ 3110945 h 5516841"/>
              <a:gd name="connsiteX4723" fmla="*/ 4248717 w 16935644"/>
              <a:gd name="connsiteY4723" fmla="*/ 3109412 h 5516841"/>
              <a:gd name="connsiteX4724" fmla="*/ 4250286 w 16935644"/>
              <a:gd name="connsiteY4724" fmla="*/ 3112989 h 5516841"/>
              <a:gd name="connsiteX4725" fmla="*/ 4272243 w 16935644"/>
              <a:gd name="connsiteY4725" fmla="*/ 3118100 h 5516841"/>
              <a:gd name="connsiteX4726" fmla="*/ 4282437 w 16935644"/>
              <a:gd name="connsiteY4726" fmla="*/ 3077214 h 5516841"/>
              <a:gd name="connsiteX4727" fmla="*/ 4172652 w 16935644"/>
              <a:gd name="connsiteY4727" fmla="*/ 3078492 h 5516841"/>
              <a:gd name="connsiteX4728" fmla="*/ 4207940 w 16935644"/>
              <a:gd name="connsiteY4728" fmla="*/ 3034795 h 5516841"/>
              <a:gd name="connsiteX4729" fmla="*/ 4214997 w 16935644"/>
              <a:gd name="connsiteY4729" fmla="*/ 3023551 h 5516841"/>
              <a:gd name="connsiteX4730" fmla="*/ 4181278 w 16935644"/>
              <a:gd name="connsiteY4730" fmla="*/ 3006685 h 5516841"/>
              <a:gd name="connsiteX4731" fmla="*/ 4214997 w 16935644"/>
              <a:gd name="connsiteY4731" fmla="*/ 3006685 h 5516841"/>
              <a:gd name="connsiteX4732" fmla="*/ 4207940 w 16935644"/>
              <a:gd name="connsiteY4732" fmla="*/ 2999530 h 5516841"/>
              <a:gd name="connsiteX4733" fmla="*/ 4225192 w 16935644"/>
              <a:gd name="connsiteY4733" fmla="*/ 3001319 h 5516841"/>
              <a:gd name="connsiteX4734" fmla="*/ 4243229 w 16935644"/>
              <a:gd name="connsiteY4734" fmla="*/ 2993397 h 5516841"/>
              <a:gd name="connsiteX4735" fmla="*/ 4283222 w 16935644"/>
              <a:gd name="connsiteY4735" fmla="*/ 2941012 h 5516841"/>
              <a:gd name="connsiteX4736" fmla="*/ 4274596 w 16935644"/>
              <a:gd name="connsiteY4736" fmla="*/ 2925680 h 5516841"/>
              <a:gd name="connsiteX4737" fmla="*/ 4292633 w 16935644"/>
              <a:gd name="connsiteY4737" fmla="*/ 2930790 h 5516841"/>
              <a:gd name="connsiteX4738" fmla="*/ 4301258 w 16935644"/>
              <a:gd name="connsiteY4738" fmla="*/ 2924146 h 5516841"/>
              <a:gd name="connsiteX4739" fmla="*/ 4243229 w 16935644"/>
              <a:gd name="connsiteY4739" fmla="*/ 2913669 h 5516841"/>
              <a:gd name="connsiteX4740" fmla="*/ 4268323 w 16935644"/>
              <a:gd name="connsiteY4740" fmla="*/ 2941012 h 5516841"/>
              <a:gd name="connsiteX4741" fmla="*/ 4193041 w 16935644"/>
              <a:gd name="connsiteY4741" fmla="*/ 2904214 h 5516841"/>
              <a:gd name="connsiteX4742" fmla="*/ 4216566 w 16935644"/>
              <a:gd name="connsiteY4742" fmla="*/ 2874316 h 5516841"/>
              <a:gd name="connsiteX4743" fmla="*/ 4225192 w 16935644"/>
              <a:gd name="connsiteY4743" fmla="*/ 2876872 h 5516841"/>
              <a:gd name="connsiteX4744" fmla="*/ 4218919 w 16935644"/>
              <a:gd name="connsiteY4744" fmla="*/ 2873550 h 5516841"/>
              <a:gd name="connsiteX4745" fmla="*/ 3901323 w 16935644"/>
              <a:gd name="connsiteY4745" fmla="*/ 2858217 h 5516841"/>
              <a:gd name="connsiteX4746" fmla="*/ 3808789 w 16935644"/>
              <a:gd name="connsiteY4746" fmla="*/ 2880449 h 5516841"/>
              <a:gd name="connsiteX4747" fmla="*/ 3813495 w 16935644"/>
              <a:gd name="connsiteY4747" fmla="*/ 2910603 h 5516841"/>
              <a:gd name="connsiteX4748" fmla="*/ 3790753 w 16935644"/>
              <a:gd name="connsiteY4748" fmla="*/ 2889904 h 5516841"/>
              <a:gd name="connsiteX4749" fmla="*/ 3801732 w 16935644"/>
              <a:gd name="connsiteY4749" fmla="*/ 2897315 h 5516841"/>
              <a:gd name="connsiteX4750" fmla="*/ 3808005 w 16935644"/>
              <a:gd name="connsiteY4750" fmla="*/ 2880449 h 5516841"/>
              <a:gd name="connsiteX4751" fmla="*/ 3738997 w 16935644"/>
              <a:gd name="connsiteY4751" fmla="*/ 2908558 h 5516841"/>
              <a:gd name="connsiteX4752" fmla="*/ 3742918 w 16935644"/>
              <a:gd name="connsiteY4752" fmla="*/ 2862051 h 5516841"/>
              <a:gd name="connsiteX4753" fmla="*/ 3776638 w 16935644"/>
              <a:gd name="connsiteY4753" fmla="*/ 2805065 h 5516841"/>
              <a:gd name="connsiteX4754" fmla="*/ 3734292 w 16935644"/>
              <a:gd name="connsiteY4754" fmla="*/ 2797143 h 5516841"/>
              <a:gd name="connsiteX4755" fmla="*/ 3738997 w 16935644"/>
              <a:gd name="connsiteY4755" fmla="*/ 2806599 h 5516841"/>
              <a:gd name="connsiteX4756" fmla="*/ 3680967 w 16935644"/>
              <a:gd name="connsiteY4756" fmla="*/ 2800466 h 5516841"/>
              <a:gd name="connsiteX4757" fmla="*/ 3658226 w 16935644"/>
              <a:gd name="connsiteY4757" fmla="*/ 2802254 h 5516841"/>
              <a:gd name="connsiteX4758" fmla="*/ 3654305 w 16935644"/>
              <a:gd name="connsiteY4758" fmla="*/ 2807365 h 5516841"/>
              <a:gd name="connsiteX4759" fmla="*/ 3609607 w 16935644"/>
              <a:gd name="connsiteY4759" fmla="*/ 2805832 h 5516841"/>
              <a:gd name="connsiteX4760" fmla="*/ 3624506 w 16935644"/>
              <a:gd name="connsiteY4760" fmla="*/ 2837519 h 5516841"/>
              <a:gd name="connsiteX4761" fmla="*/ 3591570 w 16935644"/>
              <a:gd name="connsiteY4761" fmla="*/ 2798677 h 5516841"/>
              <a:gd name="connsiteX4762" fmla="*/ 3593923 w 16935644"/>
              <a:gd name="connsiteY4762" fmla="*/ 2797143 h 5516841"/>
              <a:gd name="connsiteX4763" fmla="*/ 3576671 w 16935644"/>
              <a:gd name="connsiteY4763" fmla="*/ 2791011 h 5516841"/>
              <a:gd name="connsiteX4764" fmla="*/ 3533541 w 16935644"/>
              <a:gd name="connsiteY4764" fmla="*/ 2806599 h 5516841"/>
              <a:gd name="connsiteX4765" fmla="*/ 3524915 w 16935644"/>
              <a:gd name="connsiteY4765" fmla="*/ 2773123 h 5516841"/>
              <a:gd name="connsiteX4766" fmla="*/ 3484921 w 16935644"/>
              <a:gd name="connsiteY4766" fmla="*/ 2805832 h 5516841"/>
              <a:gd name="connsiteX4767" fmla="*/ 3483353 w 16935644"/>
              <a:gd name="connsiteY4767" fmla="*/ 2826275 h 5516841"/>
              <a:gd name="connsiteX4768" fmla="*/ 3474727 w 16935644"/>
              <a:gd name="connsiteY4768" fmla="*/ 2812476 h 5516841"/>
              <a:gd name="connsiteX4769" fmla="*/ 3430028 w 16935644"/>
              <a:gd name="connsiteY4769" fmla="*/ 2856173 h 5516841"/>
              <a:gd name="connsiteX4770" fmla="*/ 3389250 w 16935644"/>
              <a:gd name="connsiteY4770" fmla="*/ 2843396 h 5516841"/>
              <a:gd name="connsiteX4771" fmla="*/ 3469237 w 16935644"/>
              <a:gd name="connsiteY4771" fmla="*/ 2802254 h 5516841"/>
              <a:gd name="connsiteX4772" fmla="*/ 3441007 w 16935644"/>
              <a:gd name="connsiteY4772" fmla="*/ 2791777 h 5516841"/>
              <a:gd name="connsiteX4773" fmla="*/ 3478647 w 16935644"/>
              <a:gd name="connsiteY4773" fmla="*/ 2797910 h 5516841"/>
              <a:gd name="connsiteX4774" fmla="*/ 3499036 w 16935644"/>
              <a:gd name="connsiteY4774" fmla="*/ 2788711 h 5516841"/>
              <a:gd name="connsiteX4775" fmla="*/ 3467669 w 16935644"/>
              <a:gd name="connsiteY4775" fmla="*/ 2754980 h 5516841"/>
              <a:gd name="connsiteX4776" fmla="*/ 3517073 w 16935644"/>
              <a:gd name="connsiteY4776" fmla="*/ 2731981 h 5516841"/>
              <a:gd name="connsiteX4777" fmla="*/ 3514720 w 16935644"/>
              <a:gd name="connsiteY4777" fmla="*/ 2694162 h 5516841"/>
              <a:gd name="connsiteX4778" fmla="*/ 3471590 w 16935644"/>
              <a:gd name="connsiteY4778" fmla="*/ 2727637 h 5516841"/>
              <a:gd name="connsiteX4779" fmla="*/ 3335926 w 16935644"/>
              <a:gd name="connsiteY4779" fmla="*/ 2740159 h 5516841"/>
              <a:gd name="connsiteX4780" fmla="*/ 3105375 w 16935644"/>
              <a:gd name="connsiteY4780" fmla="*/ 2750636 h 5516841"/>
              <a:gd name="connsiteX4781" fmla="*/ 3422970 w 16935644"/>
              <a:gd name="connsiteY4781" fmla="*/ 2788711 h 5516841"/>
              <a:gd name="connsiteX4782" fmla="*/ 3431596 w 16935644"/>
              <a:gd name="connsiteY4782" fmla="*/ 2803021 h 5516841"/>
              <a:gd name="connsiteX4783" fmla="*/ 3431596 w 16935644"/>
              <a:gd name="connsiteY4783" fmla="*/ 2818353 h 5516841"/>
              <a:gd name="connsiteX4784" fmla="*/ 3241823 w 16935644"/>
              <a:gd name="connsiteY4784" fmla="*/ 2783600 h 5516841"/>
              <a:gd name="connsiteX4785" fmla="*/ 3233197 w 16935644"/>
              <a:gd name="connsiteY4785" fmla="*/ 2805832 h 5516841"/>
              <a:gd name="connsiteX4786" fmla="*/ 3174383 w 16935644"/>
              <a:gd name="connsiteY4786" fmla="*/ 2805832 h 5516841"/>
              <a:gd name="connsiteX4787" fmla="*/ 3164973 w 16935644"/>
              <a:gd name="connsiteY4787" fmla="*/ 2783600 h 5516841"/>
              <a:gd name="connsiteX4788" fmla="*/ 3108512 w 16935644"/>
              <a:gd name="connsiteY4788" fmla="*/ 2810943 h 5516841"/>
              <a:gd name="connsiteX4789" fmla="*/ 3058324 w 16935644"/>
              <a:gd name="connsiteY4789" fmla="*/ 2808132 h 5516841"/>
              <a:gd name="connsiteX4790" fmla="*/ 3019899 w 16935644"/>
              <a:gd name="connsiteY4790" fmla="*/ 2757791 h 5516841"/>
              <a:gd name="connsiteX4791" fmla="*/ 3011273 w 16935644"/>
              <a:gd name="connsiteY4791" fmla="*/ 2798677 h 5516841"/>
              <a:gd name="connsiteX4792" fmla="*/ 2986963 w 16935644"/>
              <a:gd name="connsiteY4792" fmla="*/ 2793566 h 5516841"/>
              <a:gd name="connsiteX4793" fmla="*/ 2978337 w 16935644"/>
              <a:gd name="connsiteY4793" fmla="*/ 2762902 h 5516841"/>
              <a:gd name="connsiteX4794" fmla="*/ 3049698 w 16935644"/>
              <a:gd name="connsiteY4794" fmla="*/ 2747314 h 5516841"/>
              <a:gd name="connsiteX4795" fmla="*/ 3076360 w 16935644"/>
              <a:gd name="connsiteY4795" fmla="*/ 2791011 h 5516841"/>
              <a:gd name="connsiteX4796" fmla="*/ 3095181 w 16935644"/>
              <a:gd name="connsiteY4796" fmla="*/ 2753447 h 5516841"/>
              <a:gd name="connsiteX4797" fmla="*/ 3092828 w 16935644"/>
              <a:gd name="connsiteY4797" fmla="*/ 2754213 h 5516841"/>
              <a:gd name="connsiteX4798" fmla="*/ 3059108 w 16935644"/>
              <a:gd name="connsiteY4798" fmla="*/ 2740159 h 5516841"/>
              <a:gd name="connsiteX4799" fmla="*/ 2692893 w 16935644"/>
              <a:gd name="connsiteY4799" fmla="*/ 2791777 h 5516841"/>
              <a:gd name="connsiteX4800" fmla="*/ 2643490 w 16935644"/>
              <a:gd name="connsiteY4800" fmla="*/ 2791011 h 5516841"/>
              <a:gd name="connsiteX4801" fmla="*/ 2647411 w 16935644"/>
              <a:gd name="connsiteY4801" fmla="*/ 2784367 h 5516841"/>
              <a:gd name="connsiteX4802" fmla="*/ 2619964 w 16935644"/>
              <a:gd name="connsiteY4802" fmla="*/ 2775678 h 5516841"/>
              <a:gd name="connsiteX4803" fmla="*/ 2565071 w 16935644"/>
              <a:gd name="connsiteY4803" fmla="*/ 2743736 h 5516841"/>
              <a:gd name="connsiteX4804" fmla="*/ 2672505 w 16935644"/>
              <a:gd name="connsiteY4804" fmla="*/ 2670141 h 5516841"/>
              <a:gd name="connsiteX4805" fmla="*/ 2630159 w 16935644"/>
              <a:gd name="connsiteY4805" fmla="*/ 2618522 h 5516841"/>
              <a:gd name="connsiteX4806" fmla="*/ 2578402 w 16935644"/>
              <a:gd name="connsiteY4806" fmla="*/ 2669119 h 5516841"/>
              <a:gd name="connsiteX4807" fmla="*/ 2575265 w 16935644"/>
              <a:gd name="connsiteY4807" fmla="*/ 2625677 h 5516841"/>
              <a:gd name="connsiteX4808" fmla="*/ 2412155 w 16935644"/>
              <a:gd name="connsiteY4808" fmla="*/ 2578403 h 5516841"/>
              <a:gd name="connsiteX4809" fmla="*/ 2601144 w 16935644"/>
              <a:gd name="connsiteY4809" fmla="*/ 2576869 h 5516841"/>
              <a:gd name="connsiteX4810" fmla="*/ 2602712 w 16935644"/>
              <a:gd name="connsiteY4810" fmla="*/ 2521673 h 5516841"/>
              <a:gd name="connsiteX4811" fmla="*/ 2525078 w 16935644"/>
              <a:gd name="connsiteY4811" fmla="*/ 2492542 h 5516841"/>
              <a:gd name="connsiteX4812" fmla="*/ 2597223 w 16935644"/>
              <a:gd name="connsiteY4812" fmla="*/ 2451400 h 5516841"/>
              <a:gd name="connsiteX4813" fmla="*/ 2747002 w 16935644"/>
              <a:gd name="connsiteY4813" fmla="*/ 2409236 h 5516841"/>
              <a:gd name="connsiteX4814" fmla="*/ 3934259 w 16935644"/>
              <a:gd name="connsiteY4814" fmla="*/ 2200972 h 5516841"/>
              <a:gd name="connsiteX4815" fmla="*/ 3938181 w 16935644"/>
              <a:gd name="connsiteY4815" fmla="*/ 2173630 h 5516841"/>
              <a:gd name="connsiteX4816" fmla="*/ 4016599 w 16935644"/>
              <a:gd name="connsiteY4816" fmla="*/ 2172352 h 5516841"/>
              <a:gd name="connsiteX4817" fmla="*/ 3898971 w 16935644"/>
              <a:gd name="connsiteY4817" fmla="*/ 2168263 h 5516841"/>
              <a:gd name="connsiteX4818" fmla="*/ 3762523 w 16935644"/>
              <a:gd name="connsiteY4818" fmla="*/ 2170819 h 5516841"/>
              <a:gd name="connsiteX4819" fmla="*/ 3474727 w 16935644"/>
              <a:gd name="connsiteY4819" fmla="*/ 2198161 h 5516841"/>
              <a:gd name="connsiteX4820" fmla="*/ 3350825 w 16935644"/>
              <a:gd name="connsiteY4820" fmla="*/ 2183340 h 5516841"/>
              <a:gd name="connsiteX4821" fmla="*/ 3479432 w 16935644"/>
              <a:gd name="connsiteY4821" fmla="*/ 2163152 h 5516841"/>
              <a:gd name="connsiteX4822" fmla="*/ 3564124 w 16935644"/>
              <a:gd name="connsiteY4822" fmla="*/ 2090068 h 5516841"/>
              <a:gd name="connsiteX4823" fmla="*/ 3567261 w 16935644"/>
              <a:gd name="connsiteY4823" fmla="*/ 2117667 h 5516841"/>
              <a:gd name="connsiteX4824" fmla="*/ 3610391 w 16935644"/>
              <a:gd name="connsiteY4824" fmla="*/ 2102845 h 5516841"/>
              <a:gd name="connsiteX4825" fmla="*/ 3601765 w 16935644"/>
              <a:gd name="connsiteY4825" fmla="*/ 2067836 h 5516841"/>
              <a:gd name="connsiteX4826" fmla="*/ 3704493 w 16935644"/>
              <a:gd name="connsiteY4826" fmla="*/ 2041260 h 5516841"/>
              <a:gd name="connsiteX4827" fmla="*/ 3699788 w 16935644"/>
              <a:gd name="connsiteY4827" fmla="*/ 2076269 h 5516841"/>
              <a:gd name="connsiteX4828" fmla="*/ 3754681 w 16935644"/>
              <a:gd name="connsiteY4828" fmla="*/ 2071925 h 5516841"/>
              <a:gd name="connsiteX4829" fmla="*/ 3743702 w 16935644"/>
              <a:gd name="connsiteY4829" fmla="*/ 2046627 h 5516841"/>
              <a:gd name="connsiteX4830" fmla="*/ 3820553 w 16935644"/>
              <a:gd name="connsiteY4830" fmla="*/ 2028995 h 5516841"/>
              <a:gd name="connsiteX4831" fmla="*/ 3800948 w 16935644"/>
              <a:gd name="connsiteY4831" fmla="*/ 1995008 h 5516841"/>
              <a:gd name="connsiteX4832" fmla="*/ 3651953 w 16935644"/>
              <a:gd name="connsiteY4832" fmla="*/ 1963066 h 5516841"/>
              <a:gd name="connsiteX4833" fmla="*/ 3770365 w 16935644"/>
              <a:gd name="connsiteY4833" fmla="*/ 1933679 h 5516841"/>
              <a:gd name="connsiteX4834" fmla="*/ 3594707 w 16935644"/>
              <a:gd name="connsiteY4834" fmla="*/ 1934956 h 5516841"/>
              <a:gd name="connsiteX4835" fmla="*/ 3660579 w 16935644"/>
              <a:gd name="connsiteY4835" fmla="*/ 1898925 h 5516841"/>
              <a:gd name="connsiteX4836" fmla="*/ 3646463 w 16935644"/>
              <a:gd name="connsiteY4836" fmla="*/ 1891770 h 5516841"/>
              <a:gd name="connsiteX4837" fmla="*/ 3668420 w 16935644"/>
              <a:gd name="connsiteY4837" fmla="*/ 1878993 h 5516841"/>
              <a:gd name="connsiteX4838" fmla="*/ 3497468 w 16935644"/>
              <a:gd name="connsiteY4838" fmla="*/ 1860084 h 5516841"/>
              <a:gd name="connsiteX4839" fmla="*/ 3408855 w 16935644"/>
              <a:gd name="connsiteY4839" fmla="*/ 1814853 h 5516841"/>
              <a:gd name="connsiteX4840" fmla="*/ 3724882 w 16935644"/>
              <a:gd name="connsiteY4840" fmla="*/ 1766045 h 5516841"/>
              <a:gd name="connsiteX4841" fmla="*/ 3732723 w 16935644"/>
              <a:gd name="connsiteY4841" fmla="*/ 1748413 h 5516841"/>
              <a:gd name="connsiteX4842" fmla="*/ 3856625 w 16935644"/>
              <a:gd name="connsiteY4842" fmla="*/ 1708294 h 5516841"/>
              <a:gd name="connsiteX4843" fmla="*/ 4031498 w 16935644"/>
              <a:gd name="connsiteY4843" fmla="*/ 1699605 h 5516841"/>
              <a:gd name="connsiteX4844" fmla="*/ 4491815 w 16935644"/>
              <a:gd name="connsiteY4844" fmla="*/ 1718771 h 5516841"/>
              <a:gd name="connsiteX4845" fmla="*/ 4579644 w 16935644"/>
              <a:gd name="connsiteY4845" fmla="*/ 1673029 h 5516841"/>
              <a:gd name="connsiteX4846" fmla="*/ 4569449 w 16935644"/>
              <a:gd name="connsiteY4846" fmla="*/ 1701650 h 5516841"/>
              <a:gd name="connsiteX4847" fmla="*/ 4803921 w 16935644"/>
              <a:gd name="connsiteY4847" fmla="*/ 1603523 h 5516841"/>
              <a:gd name="connsiteX4848" fmla="*/ 4789021 w 16935644"/>
              <a:gd name="connsiteY4848" fmla="*/ 1594835 h 5516841"/>
              <a:gd name="connsiteX4849" fmla="*/ 4789021 w 16935644"/>
              <a:gd name="connsiteY4849" fmla="*/ 1591002 h 5516841"/>
              <a:gd name="connsiteX4850" fmla="*/ 4770985 w 16935644"/>
              <a:gd name="connsiteY4850" fmla="*/ 1573369 h 5516841"/>
              <a:gd name="connsiteX4851" fmla="*/ 4791374 w 16935644"/>
              <a:gd name="connsiteY4851" fmla="*/ 1571836 h 5516841"/>
              <a:gd name="connsiteX4852" fmla="*/ 4821173 w 16935644"/>
              <a:gd name="connsiteY4852" fmla="*/ 1555482 h 5516841"/>
              <a:gd name="connsiteX4853" fmla="*/ 4781180 w 16935644"/>
              <a:gd name="connsiteY4853" fmla="*/ 1525328 h 5516841"/>
              <a:gd name="connsiteX4854" fmla="*/ 4798432 w 16935644"/>
              <a:gd name="connsiteY4854" fmla="*/ 1488531 h 5516841"/>
              <a:gd name="connsiteX4855" fmla="*/ 4754517 w 16935644"/>
              <a:gd name="connsiteY4855" fmla="*/ 1469110 h 5516841"/>
              <a:gd name="connsiteX4856" fmla="*/ 4781180 w 16935644"/>
              <a:gd name="connsiteY4856" fmla="*/ 1488531 h 5516841"/>
              <a:gd name="connsiteX4857" fmla="*/ 4730992 w 16935644"/>
              <a:gd name="connsiteY4857" fmla="*/ 1516384 h 5516841"/>
              <a:gd name="connsiteX4858" fmla="*/ 4705898 w 16935644"/>
              <a:gd name="connsiteY4858" fmla="*/ 1469110 h 5516841"/>
              <a:gd name="connsiteX4859" fmla="*/ 4696487 w 16935644"/>
              <a:gd name="connsiteY4859" fmla="*/ 1505907 h 5516841"/>
              <a:gd name="connsiteX4860" fmla="*/ 4638458 w 16935644"/>
              <a:gd name="connsiteY4860" fmla="*/ 1496452 h 5516841"/>
              <a:gd name="connsiteX4861" fmla="*/ 4678451 w 16935644"/>
              <a:gd name="connsiteY4861" fmla="*/ 1469110 h 5516841"/>
              <a:gd name="connsiteX4862" fmla="*/ 4611795 w 16935644"/>
              <a:gd name="connsiteY4862" fmla="*/ 1459655 h 5516841"/>
              <a:gd name="connsiteX4863" fmla="*/ 4664336 w 16935644"/>
              <a:gd name="connsiteY4863" fmla="*/ 1429245 h 5516841"/>
              <a:gd name="connsiteX4864" fmla="*/ 4829799 w 16935644"/>
              <a:gd name="connsiteY4864" fmla="*/ 1525328 h 5516841"/>
              <a:gd name="connsiteX4865" fmla="*/ 4963895 w 16935644"/>
              <a:gd name="connsiteY4865" fmla="*/ 1528139 h 5516841"/>
              <a:gd name="connsiteX4866" fmla="*/ 4963895 w 16935644"/>
              <a:gd name="connsiteY4866" fmla="*/ 1529672 h 5516841"/>
              <a:gd name="connsiteX4867" fmla="*/ 4965463 w 16935644"/>
              <a:gd name="connsiteY4867" fmla="*/ 1528139 h 5516841"/>
              <a:gd name="connsiteX4868" fmla="*/ 5006241 w 16935644"/>
              <a:gd name="connsiteY4868" fmla="*/ 1559826 h 5516841"/>
              <a:gd name="connsiteX4869" fmla="*/ 5032903 w 16935644"/>
              <a:gd name="connsiteY4869" fmla="*/ 1519451 h 5516841"/>
              <a:gd name="connsiteX4870" fmla="*/ 5031335 w 16935644"/>
              <a:gd name="connsiteY4870" fmla="*/ 1536572 h 5516841"/>
              <a:gd name="connsiteX4871" fmla="*/ 5062703 w 16935644"/>
              <a:gd name="connsiteY4871" fmla="*/ 1523795 h 5516841"/>
              <a:gd name="connsiteX4872" fmla="*/ 5065055 w 16935644"/>
              <a:gd name="connsiteY4872" fmla="*/ 1542960 h 5516841"/>
              <a:gd name="connsiteX4873" fmla="*/ 5083875 w 16935644"/>
              <a:gd name="connsiteY4873" fmla="*/ 1541682 h 5516841"/>
              <a:gd name="connsiteX4874" fmla="*/ 5079955 w 16935644"/>
              <a:gd name="connsiteY4874" fmla="*/ 1532483 h 5516841"/>
              <a:gd name="connsiteX4875" fmla="*/ 5105049 w 16935644"/>
              <a:gd name="connsiteY4875" fmla="*/ 1540916 h 5516841"/>
              <a:gd name="connsiteX4876" fmla="*/ 5110537 w 16935644"/>
              <a:gd name="connsiteY4876" fmla="*/ 1540149 h 5516841"/>
              <a:gd name="connsiteX4877" fmla="*/ 5116811 w 16935644"/>
              <a:gd name="connsiteY4877" fmla="*/ 1537594 h 5516841"/>
              <a:gd name="connsiteX4878" fmla="*/ 5098775 w 16935644"/>
              <a:gd name="connsiteY4878" fmla="*/ 1486997 h 5516841"/>
              <a:gd name="connsiteX4879" fmla="*/ 5048587 w 16935644"/>
              <a:gd name="connsiteY4879" fmla="*/ 1509996 h 5516841"/>
              <a:gd name="connsiteX4880" fmla="*/ 5116811 w 16935644"/>
              <a:gd name="connsiteY4880" fmla="*/ 1438956 h 5516841"/>
              <a:gd name="connsiteX4881" fmla="*/ 5107401 w 16935644"/>
              <a:gd name="connsiteY4881" fmla="*/ 1478309 h 5516841"/>
              <a:gd name="connsiteX4882" fmla="*/ 5191309 w 16935644"/>
              <a:gd name="connsiteY4882" fmla="*/ 1504885 h 5516841"/>
              <a:gd name="connsiteX4883" fmla="*/ 5167783 w 16935644"/>
              <a:gd name="connsiteY4883" fmla="*/ 1497986 h 5516841"/>
              <a:gd name="connsiteX4884" fmla="*/ 5203071 w 16935644"/>
              <a:gd name="connsiteY4884" fmla="*/ 1449178 h 5516841"/>
              <a:gd name="connsiteX4885" fmla="*/ 5240714 w 16935644"/>
              <a:gd name="connsiteY4885" fmla="*/ 1519451 h 5516841"/>
              <a:gd name="connsiteX4886" fmla="*/ 5342658 w 16935644"/>
              <a:gd name="connsiteY4886" fmla="*/ 1492875 h 5516841"/>
              <a:gd name="connsiteX4887" fmla="*/ 5281490 w 16935644"/>
              <a:gd name="connsiteY4887" fmla="*/ 1461955 h 5516841"/>
              <a:gd name="connsiteX4888" fmla="*/ 5329325 w 16935644"/>
              <a:gd name="connsiteY4888" fmla="*/ 1461955 h 5516841"/>
              <a:gd name="connsiteX4889" fmla="*/ 5324621 w 16935644"/>
              <a:gd name="connsiteY4889" fmla="*/ 1462977 h 5516841"/>
              <a:gd name="connsiteX4890" fmla="*/ 5342658 w 16935644"/>
              <a:gd name="connsiteY4890" fmla="*/ 1424135 h 5516841"/>
              <a:gd name="connsiteX4891" fmla="*/ 5369319 w 16935644"/>
              <a:gd name="connsiteY4891" fmla="*/ 1453522 h 5516841"/>
              <a:gd name="connsiteX4892" fmla="*/ 5395981 w 16935644"/>
              <a:gd name="connsiteY4892" fmla="*/ 1424135 h 5516841"/>
              <a:gd name="connsiteX4893" fmla="*/ 5390492 w 16935644"/>
              <a:gd name="connsiteY4893" fmla="*/ 1424135 h 5516841"/>
              <a:gd name="connsiteX4894" fmla="*/ 5390492 w 16935644"/>
              <a:gd name="connsiteY4894" fmla="*/ 1397559 h 5516841"/>
              <a:gd name="connsiteX4895" fmla="*/ 5406960 w 16935644"/>
              <a:gd name="connsiteY4895" fmla="*/ 1424135 h 5516841"/>
              <a:gd name="connsiteX4896" fmla="*/ 5454795 w 16935644"/>
              <a:gd name="connsiteY4896" fmla="*/ 1416724 h 5516841"/>
              <a:gd name="connsiteX4897" fmla="*/ 5459501 w 16935644"/>
              <a:gd name="connsiteY4897" fmla="*/ 1442534 h 5516841"/>
              <a:gd name="connsiteX4898" fmla="*/ 5483026 w 16935644"/>
              <a:gd name="connsiteY4898" fmla="*/ 1404714 h 5516841"/>
              <a:gd name="connsiteX4899" fmla="*/ 5534782 w 16935644"/>
              <a:gd name="connsiteY4899" fmla="*/ 1408802 h 5516841"/>
              <a:gd name="connsiteX4900" fmla="*/ 5621827 w 16935644"/>
              <a:gd name="connsiteY4900" fmla="*/ 1438189 h 5516841"/>
              <a:gd name="connsiteX4901" fmla="*/ 5604575 w 16935644"/>
              <a:gd name="connsiteY4901" fmla="*/ 1419791 h 5516841"/>
              <a:gd name="connsiteX4902" fmla="*/ 5711224 w 16935644"/>
              <a:gd name="connsiteY4902" fmla="*/ 1411613 h 5516841"/>
              <a:gd name="connsiteX4903" fmla="*/ 5722204 w 16935644"/>
              <a:gd name="connsiteY4903" fmla="*/ 1426946 h 5516841"/>
              <a:gd name="connsiteX4904" fmla="*/ 5732397 w 16935644"/>
              <a:gd name="connsiteY4904" fmla="*/ 1398325 h 5516841"/>
              <a:gd name="connsiteX4905" fmla="*/ 5745728 w 16935644"/>
              <a:gd name="connsiteY4905" fmla="*/ 1433845 h 5516841"/>
              <a:gd name="connsiteX4906" fmla="*/ 5807679 w 16935644"/>
              <a:gd name="connsiteY4906" fmla="*/ 1365872 h 5516841"/>
              <a:gd name="connsiteX4907" fmla="*/ 5846888 w 16935644"/>
              <a:gd name="connsiteY4907" fmla="*/ 1397559 h 5516841"/>
              <a:gd name="connsiteX4908" fmla="*/ 5884529 w 16935644"/>
              <a:gd name="connsiteY4908" fmla="*/ 1384015 h 5516841"/>
              <a:gd name="connsiteX4909" fmla="*/ 5897860 w 16935644"/>
              <a:gd name="connsiteY4909" fmla="*/ 1347984 h 5516841"/>
              <a:gd name="connsiteX4910" fmla="*/ 5972357 w 16935644"/>
              <a:gd name="connsiteY4910" fmla="*/ 1342107 h 5516841"/>
              <a:gd name="connsiteX4911" fmla="*/ 6115079 w 16935644"/>
              <a:gd name="connsiteY4911" fmla="*/ 1292021 h 5516841"/>
              <a:gd name="connsiteX4912" fmla="*/ 6160563 w 16935644"/>
              <a:gd name="connsiteY4912" fmla="*/ 1296365 h 5516841"/>
              <a:gd name="connsiteX4913" fmla="*/ 6188009 w 16935644"/>
              <a:gd name="connsiteY4913" fmla="*/ 1264679 h 5516841"/>
              <a:gd name="connsiteX4914" fmla="*/ 6028035 w 16935644"/>
              <a:gd name="connsiteY4914" fmla="*/ 1271323 h 5516841"/>
              <a:gd name="connsiteX4915" fmla="*/ 6077439 w 16935644"/>
              <a:gd name="connsiteY4915" fmla="*/ 1311187 h 5516841"/>
              <a:gd name="connsiteX4916" fmla="*/ 6012351 w 16935644"/>
              <a:gd name="connsiteY4916" fmla="*/ 1347218 h 5516841"/>
              <a:gd name="connsiteX4917" fmla="*/ 6033524 w 16935644"/>
              <a:gd name="connsiteY4917" fmla="*/ 1334185 h 5516841"/>
              <a:gd name="connsiteX4918" fmla="*/ 5904918 w 16935644"/>
              <a:gd name="connsiteY4918" fmla="*/ 1264679 h 5516841"/>
              <a:gd name="connsiteX4919" fmla="*/ 6006077 w 16935644"/>
              <a:gd name="connsiteY4919" fmla="*/ 1273367 h 5516841"/>
              <a:gd name="connsiteX4920" fmla="*/ 6124489 w 16935644"/>
              <a:gd name="connsiteY4920" fmla="*/ 1171407 h 5516841"/>
              <a:gd name="connsiteX4921" fmla="*/ 6228003 w 16935644"/>
              <a:gd name="connsiteY4921" fmla="*/ 1116211 h 5516841"/>
              <a:gd name="connsiteX4922" fmla="*/ 6187225 w 16935644"/>
              <a:gd name="connsiteY4922" fmla="*/ 1173707 h 5516841"/>
              <a:gd name="connsiteX4923" fmla="*/ 6254665 w 16935644"/>
              <a:gd name="connsiteY4923" fmla="*/ 1168596 h 5516841"/>
              <a:gd name="connsiteX4924" fmla="*/ 6251529 w 16935644"/>
              <a:gd name="connsiteY4924" fmla="*/ 1122088 h 5516841"/>
              <a:gd name="connsiteX4925" fmla="*/ 6341709 w 16935644"/>
              <a:gd name="connsiteY4925" fmla="*/ 1130010 h 5516841"/>
              <a:gd name="connsiteX4926" fmla="*/ 6340141 w 16935644"/>
              <a:gd name="connsiteY4926" fmla="*/ 1127454 h 5516841"/>
              <a:gd name="connsiteX4927" fmla="*/ 6344061 w 16935644"/>
              <a:gd name="connsiteY4927" fmla="*/ 1130010 h 5516841"/>
              <a:gd name="connsiteX4928" fmla="*/ 6481293 w 16935644"/>
              <a:gd name="connsiteY4928" fmla="*/ 1109567 h 5516841"/>
              <a:gd name="connsiteX4929" fmla="*/ 6447573 w 16935644"/>
              <a:gd name="connsiteY4929" fmla="*/ 1104200 h 5516841"/>
              <a:gd name="connsiteX4930" fmla="*/ 6468747 w 16935644"/>
              <a:gd name="connsiteY4930" fmla="*/ 1067403 h 5516841"/>
              <a:gd name="connsiteX4931" fmla="*/ 6483647 w 16935644"/>
              <a:gd name="connsiteY4931" fmla="*/ 1065870 h 5516841"/>
              <a:gd name="connsiteX4932" fmla="*/ 6569907 w 16935644"/>
              <a:gd name="connsiteY4932" fmla="*/ 1075069 h 5516841"/>
              <a:gd name="connsiteX4933" fmla="*/ 6562065 w 16935644"/>
              <a:gd name="connsiteY4933" fmla="*/ 1103434 h 5516841"/>
              <a:gd name="connsiteX4934" fmla="*/ 6595001 w 16935644"/>
              <a:gd name="connsiteY4934" fmla="*/ 1100878 h 5516841"/>
              <a:gd name="connsiteX4935" fmla="*/ 6576181 w 16935644"/>
              <a:gd name="connsiteY4935" fmla="*/ 1082991 h 5516841"/>
              <a:gd name="connsiteX4936" fmla="*/ 6957295 w 16935644"/>
              <a:gd name="connsiteY4936" fmla="*/ 1082991 h 5516841"/>
              <a:gd name="connsiteX4937" fmla="*/ 6942395 w 16935644"/>
              <a:gd name="connsiteY4937" fmla="*/ 1068169 h 5516841"/>
              <a:gd name="connsiteX4938" fmla="*/ 6996505 w 16935644"/>
              <a:gd name="connsiteY4938" fmla="*/ 1071747 h 5516841"/>
              <a:gd name="connsiteX4939" fmla="*/ 7152557 w 16935644"/>
              <a:gd name="connsiteY4939" fmla="*/ 1029583 h 5516841"/>
              <a:gd name="connsiteX4940" fmla="*/ 7172945 w 16935644"/>
              <a:gd name="connsiteY4940" fmla="*/ 1055393 h 5516841"/>
              <a:gd name="connsiteX4941" fmla="*/ 7182357 w 16935644"/>
              <a:gd name="connsiteY4941" fmla="*/ 1054626 h 5516841"/>
              <a:gd name="connsiteX4942" fmla="*/ 7182357 w 16935644"/>
              <a:gd name="connsiteY4942" fmla="*/ 1055393 h 5516841"/>
              <a:gd name="connsiteX4943" fmla="*/ 7249013 w 16935644"/>
              <a:gd name="connsiteY4943" fmla="*/ 1065870 h 5516841"/>
              <a:gd name="connsiteX4944" fmla="*/ 7259207 w 16935644"/>
              <a:gd name="connsiteY4944" fmla="*/ 1029583 h 5516841"/>
              <a:gd name="connsiteX4945" fmla="*/ 7354877 w 16935644"/>
              <a:gd name="connsiteY4945" fmla="*/ 1013484 h 5516841"/>
              <a:gd name="connsiteX4946" fmla="*/ 7343899 w 16935644"/>
              <a:gd name="connsiteY4946" fmla="*/ 1004029 h 5516841"/>
              <a:gd name="connsiteX4947" fmla="*/ 7353309 w 16935644"/>
              <a:gd name="connsiteY4947" fmla="*/ 932990 h 5516841"/>
              <a:gd name="connsiteX4948" fmla="*/ 7349387 w 16935644"/>
              <a:gd name="connsiteY4948" fmla="*/ 936823 h 5516841"/>
              <a:gd name="connsiteX4949" fmla="*/ 7312531 w 16935644"/>
              <a:gd name="connsiteY4949" fmla="*/ 924046 h 5516841"/>
              <a:gd name="connsiteX4950" fmla="*/ 7336841 w 16935644"/>
              <a:gd name="connsiteY4950" fmla="*/ 938867 h 5516841"/>
              <a:gd name="connsiteX4951" fmla="*/ 7190197 w 16935644"/>
              <a:gd name="connsiteY4951" fmla="*/ 933756 h 5516841"/>
              <a:gd name="connsiteX4952" fmla="*/ 7187845 w 16935644"/>
              <a:gd name="connsiteY4952" fmla="*/ 898236 h 5516841"/>
              <a:gd name="connsiteX4953" fmla="*/ 7110211 w 16935644"/>
              <a:gd name="connsiteY4953" fmla="*/ 923279 h 5516841"/>
              <a:gd name="connsiteX4954" fmla="*/ 7109427 w 16935644"/>
              <a:gd name="connsiteY4954" fmla="*/ 925834 h 5516841"/>
              <a:gd name="connsiteX4955" fmla="*/ 7109427 w 16935644"/>
              <a:gd name="connsiteY4955" fmla="*/ 923279 h 5516841"/>
              <a:gd name="connsiteX4956" fmla="*/ 7103937 w 16935644"/>
              <a:gd name="connsiteY4956" fmla="*/ 924046 h 5516841"/>
              <a:gd name="connsiteX4957" fmla="*/ 7109427 w 16935644"/>
              <a:gd name="connsiteY4957" fmla="*/ 925834 h 5516841"/>
              <a:gd name="connsiteX4958" fmla="*/ 7190981 w 16935644"/>
              <a:gd name="connsiteY4958" fmla="*/ 944744 h 5516841"/>
              <a:gd name="connsiteX4959" fmla="*/ 7105505 w 16935644"/>
              <a:gd name="connsiteY4959" fmla="*/ 955477 h 5516841"/>
              <a:gd name="connsiteX4960" fmla="*/ 7044339 w 16935644"/>
              <a:gd name="connsiteY4960" fmla="*/ 944744 h 5516841"/>
              <a:gd name="connsiteX4961" fmla="*/ 7080413 w 16935644"/>
              <a:gd name="connsiteY4961" fmla="*/ 955988 h 5516841"/>
              <a:gd name="connsiteX4962" fmla="*/ 7092959 w 16935644"/>
              <a:gd name="connsiteY4962" fmla="*/ 943978 h 5516841"/>
              <a:gd name="connsiteX4963" fmla="*/ 7028657 w 16935644"/>
              <a:gd name="connsiteY4963" fmla="*/ 913058 h 5516841"/>
              <a:gd name="connsiteX4964" fmla="*/ 6991799 w 16935644"/>
              <a:gd name="connsiteY4964" fmla="*/ 935289 h 5516841"/>
              <a:gd name="connsiteX4965" fmla="*/ 7036497 w 16935644"/>
              <a:gd name="connsiteY4965" fmla="*/ 931712 h 5516841"/>
              <a:gd name="connsiteX4966" fmla="*/ 7010619 w 16935644"/>
              <a:gd name="connsiteY4966" fmla="*/ 977198 h 5516841"/>
              <a:gd name="connsiteX4967" fmla="*/ 6929065 w 16935644"/>
              <a:gd name="connsiteY4967" fmla="*/ 931712 h 5516841"/>
              <a:gd name="connsiteX4968" fmla="*/ 6925927 w 16935644"/>
              <a:gd name="connsiteY4968" fmla="*/ 967743 h 5516841"/>
              <a:gd name="connsiteX4969" fmla="*/ 6907891 w 16935644"/>
              <a:gd name="connsiteY4969" fmla="*/ 941933 h 5516841"/>
              <a:gd name="connsiteX4970" fmla="*/ 6560497 w 16935644"/>
              <a:gd name="connsiteY4970" fmla="*/ 1002240 h 5516841"/>
              <a:gd name="connsiteX4971" fmla="*/ 6342493 w 16935644"/>
              <a:gd name="connsiteY4971" fmla="*/ 1041593 h 5516841"/>
              <a:gd name="connsiteX4972" fmla="*/ 6190361 w 16935644"/>
              <a:gd name="connsiteY4972" fmla="*/ 1056415 h 5516841"/>
              <a:gd name="connsiteX4973" fmla="*/ 5819441 w 16935644"/>
              <a:gd name="connsiteY4973" fmla="*/ 1090401 h 5516841"/>
              <a:gd name="connsiteX4974" fmla="*/ 5832773 w 16935644"/>
              <a:gd name="connsiteY4974" fmla="*/ 1062292 h 5516841"/>
              <a:gd name="connsiteX4975" fmla="*/ 5793563 w 16935644"/>
              <a:gd name="connsiteY4975" fmla="*/ 1057181 h 5516841"/>
              <a:gd name="connsiteX4976" fmla="*/ 5813168 w 16935644"/>
              <a:gd name="connsiteY4976" fmla="*/ 1091168 h 5516841"/>
              <a:gd name="connsiteX4977" fmla="*/ 5577913 w 16935644"/>
              <a:gd name="connsiteY4977" fmla="*/ 1124132 h 5516841"/>
              <a:gd name="connsiteX4978" fmla="*/ 5598301 w 16935644"/>
              <a:gd name="connsiteY4978" fmla="*/ 1094745 h 5516841"/>
              <a:gd name="connsiteX4979" fmla="*/ 5541840 w 16935644"/>
              <a:gd name="connsiteY4979" fmla="*/ 1126432 h 5516841"/>
              <a:gd name="connsiteX4980" fmla="*/ 5570072 w 16935644"/>
              <a:gd name="connsiteY4980" fmla="*/ 1107778 h 5516841"/>
              <a:gd name="connsiteX4981" fmla="*/ 5479105 w 16935644"/>
              <a:gd name="connsiteY4981" fmla="*/ 1114677 h 5516841"/>
              <a:gd name="connsiteX4982" fmla="*/ 5486947 w 16935644"/>
              <a:gd name="connsiteY4982" fmla="*/ 1133332 h 5516841"/>
              <a:gd name="connsiteX4983" fmla="*/ 5348146 w 16935644"/>
              <a:gd name="connsiteY4983" fmla="*/ 1137676 h 5516841"/>
              <a:gd name="connsiteX4984" fmla="*/ 5345793 w 16935644"/>
              <a:gd name="connsiteY4984" fmla="*/ 1158375 h 5516841"/>
              <a:gd name="connsiteX4985" fmla="*/ 5345793 w 16935644"/>
              <a:gd name="connsiteY4985" fmla="*/ 1147131 h 5516841"/>
              <a:gd name="connsiteX4986" fmla="*/ 5331678 w 16935644"/>
              <a:gd name="connsiteY4986" fmla="*/ 1142020 h 5516841"/>
              <a:gd name="connsiteX4987" fmla="*/ 5307369 w 16935644"/>
              <a:gd name="connsiteY4987" fmla="*/ 1167063 h 5516841"/>
              <a:gd name="connsiteX4988" fmla="*/ 5274433 w 16935644"/>
              <a:gd name="connsiteY4988" fmla="*/ 1153264 h 5516841"/>
              <a:gd name="connsiteX4989" fmla="*/ 5264238 w 16935644"/>
              <a:gd name="connsiteY4989" fmla="*/ 1189295 h 5516841"/>
              <a:gd name="connsiteX4990" fmla="*/ 5094854 w 16935644"/>
              <a:gd name="connsiteY4990" fmla="*/ 1189295 h 5516841"/>
              <a:gd name="connsiteX4991" fmla="*/ 5190526 w 16935644"/>
              <a:gd name="connsiteY4991" fmla="*/ 1124132 h 5516841"/>
              <a:gd name="connsiteX4992" fmla="*/ 4997615 w 16935644"/>
              <a:gd name="connsiteY4992" fmla="*/ 1188528 h 5516841"/>
              <a:gd name="connsiteX4993" fmla="*/ 4539651 w 16935644"/>
              <a:gd name="connsiteY4993" fmla="*/ 1205649 h 5516841"/>
              <a:gd name="connsiteX4994" fmla="*/ 4450253 w 16935644"/>
              <a:gd name="connsiteY4994" fmla="*/ 1232225 h 5516841"/>
              <a:gd name="connsiteX4995" fmla="*/ 4454959 w 16935644"/>
              <a:gd name="connsiteY4995" fmla="*/ 1203860 h 5516841"/>
              <a:gd name="connsiteX4996" fmla="*/ 4247933 w 16935644"/>
              <a:gd name="connsiteY4996" fmla="*/ 1226092 h 5516841"/>
              <a:gd name="connsiteX4997" fmla="*/ 4309884 w 16935644"/>
              <a:gd name="connsiteY4997" fmla="*/ 1228648 h 5516841"/>
              <a:gd name="connsiteX4998" fmla="*/ 4193041 w 16935644"/>
              <a:gd name="connsiteY4998" fmla="*/ 1186484 h 5516841"/>
              <a:gd name="connsiteX4999" fmla="*/ 4232250 w 16935644"/>
              <a:gd name="connsiteY4999" fmla="*/ 1116977 h 5516841"/>
              <a:gd name="connsiteX5000" fmla="*/ 4399281 w 16935644"/>
              <a:gd name="connsiteY5000" fmla="*/ 1120555 h 5516841"/>
              <a:gd name="connsiteX5001" fmla="*/ 4378893 w 16935644"/>
              <a:gd name="connsiteY5001" fmla="*/ 1149686 h 5516841"/>
              <a:gd name="connsiteX5002" fmla="*/ 4505931 w 16935644"/>
              <a:gd name="connsiteY5002" fmla="*/ 1101645 h 5516841"/>
              <a:gd name="connsiteX5003" fmla="*/ 4703545 w 16935644"/>
              <a:gd name="connsiteY5003" fmla="*/ 1099090 h 5516841"/>
              <a:gd name="connsiteX5004" fmla="*/ 4732561 w 16935644"/>
              <a:gd name="connsiteY5004" fmla="*/ 1050282 h 5516841"/>
              <a:gd name="connsiteX5005" fmla="*/ 4911355 w 16935644"/>
              <a:gd name="connsiteY5005" fmla="*/ 1088868 h 5516841"/>
              <a:gd name="connsiteX5006" fmla="*/ 4921549 w 16935644"/>
              <a:gd name="connsiteY5006" fmla="*/ 1060759 h 5516841"/>
              <a:gd name="connsiteX5007" fmla="*/ 5348146 w 16935644"/>
              <a:gd name="connsiteY5007" fmla="*/ 1018595 h 5516841"/>
              <a:gd name="connsiteX5008" fmla="*/ 5334031 w 16935644"/>
              <a:gd name="connsiteY5008" fmla="*/ 1055393 h 5516841"/>
              <a:gd name="connsiteX5009" fmla="*/ 5420291 w 16935644"/>
              <a:gd name="connsiteY5009" fmla="*/ 984864 h 5516841"/>
              <a:gd name="connsiteX5010" fmla="*/ 5508904 w 16935644"/>
              <a:gd name="connsiteY5010" fmla="*/ 959566 h 5516841"/>
              <a:gd name="connsiteX5011" fmla="*/ 5655547 w 16935644"/>
              <a:gd name="connsiteY5011" fmla="*/ 953177 h 5516841"/>
              <a:gd name="connsiteX5012" fmla="*/ 5770822 w 16935644"/>
              <a:gd name="connsiteY5012" fmla="*/ 979753 h 5516841"/>
              <a:gd name="connsiteX5013" fmla="*/ 5778664 w 16935644"/>
              <a:gd name="connsiteY5013" fmla="*/ 951644 h 5516841"/>
              <a:gd name="connsiteX5014" fmla="*/ 5835909 w 16935644"/>
              <a:gd name="connsiteY5014" fmla="*/ 936056 h 5516841"/>
              <a:gd name="connsiteX5015" fmla="*/ 5894723 w 16935644"/>
              <a:gd name="connsiteY5015" fmla="*/ 975664 h 5516841"/>
              <a:gd name="connsiteX5016" fmla="*/ 5917465 w 16935644"/>
              <a:gd name="connsiteY5016" fmla="*/ 981797 h 5516841"/>
              <a:gd name="connsiteX5017" fmla="*/ 5967653 w 16935644"/>
              <a:gd name="connsiteY5017" fmla="*/ 950622 h 5516841"/>
              <a:gd name="connsiteX5018" fmla="*/ 6108021 w 16935644"/>
              <a:gd name="connsiteY5018" fmla="*/ 955988 h 5516841"/>
              <a:gd name="connsiteX5019" fmla="*/ 6149583 w 16935644"/>
              <a:gd name="connsiteY5019" fmla="*/ 906158 h 5516841"/>
              <a:gd name="connsiteX5020" fmla="*/ 6290737 w 16935644"/>
              <a:gd name="connsiteY5020" fmla="*/ 883670 h 5516841"/>
              <a:gd name="connsiteX5021" fmla="*/ 6270349 w 16935644"/>
              <a:gd name="connsiteY5021" fmla="*/ 913058 h 5516841"/>
              <a:gd name="connsiteX5022" fmla="*/ 6791831 w 16935644"/>
              <a:gd name="connsiteY5022" fmla="*/ 761778 h 5516841"/>
              <a:gd name="connsiteX5023" fmla="*/ 6760465 w 16935644"/>
              <a:gd name="connsiteY5023" fmla="*/ 729325 h 5516841"/>
              <a:gd name="connsiteX5024" fmla="*/ 6826337 w 16935644"/>
              <a:gd name="connsiteY5024" fmla="*/ 696616 h 5516841"/>
              <a:gd name="connsiteX5025" fmla="*/ 6812221 w 16935644"/>
              <a:gd name="connsiteY5025" fmla="*/ 724981 h 5516841"/>
              <a:gd name="connsiteX5026" fmla="*/ 6845941 w 16935644"/>
              <a:gd name="connsiteY5026" fmla="*/ 738780 h 5516841"/>
              <a:gd name="connsiteX5027" fmla="*/ 6850645 w 16935644"/>
              <a:gd name="connsiteY5027" fmla="*/ 713737 h 5516841"/>
              <a:gd name="connsiteX5028" fmla="*/ 6888287 w 16935644"/>
              <a:gd name="connsiteY5028" fmla="*/ 700194 h 5516841"/>
              <a:gd name="connsiteX5029" fmla="*/ 6896913 w 16935644"/>
              <a:gd name="connsiteY5029" fmla="*/ 726770 h 5516841"/>
              <a:gd name="connsiteX5030" fmla="*/ 6915733 w 16935644"/>
              <a:gd name="connsiteY5030" fmla="*/ 678984 h 5516841"/>
              <a:gd name="connsiteX5031" fmla="*/ 6934553 w 16935644"/>
              <a:gd name="connsiteY5031" fmla="*/ 704282 h 5516841"/>
              <a:gd name="connsiteX5032" fmla="*/ 7248229 w 16935644"/>
              <a:gd name="connsiteY5032" fmla="*/ 638354 h 5516841"/>
              <a:gd name="connsiteX5033" fmla="*/ 7281163 w 16935644"/>
              <a:gd name="connsiteY5033" fmla="*/ 644231 h 5516841"/>
              <a:gd name="connsiteX5034" fmla="*/ 7426237 w 16935644"/>
              <a:gd name="connsiteY5034" fmla="*/ 668507 h 5516841"/>
              <a:gd name="connsiteX5035" fmla="*/ 7504657 w 16935644"/>
              <a:gd name="connsiteY5035" fmla="*/ 646020 h 5516841"/>
              <a:gd name="connsiteX5036" fmla="*/ 7510145 w 16935644"/>
              <a:gd name="connsiteY5036" fmla="*/ 623021 h 5516841"/>
              <a:gd name="connsiteX5037" fmla="*/ 7510145 w 16935644"/>
              <a:gd name="connsiteY5037" fmla="*/ 643464 h 5516841"/>
              <a:gd name="connsiteX5038" fmla="*/ 7514851 w 16935644"/>
              <a:gd name="connsiteY5038" fmla="*/ 641931 h 5516841"/>
              <a:gd name="connsiteX5039" fmla="*/ 7514851 w 16935644"/>
              <a:gd name="connsiteY5039" fmla="*/ 642698 h 5516841"/>
              <a:gd name="connsiteX5040" fmla="*/ 7527397 w 16935644"/>
              <a:gd name="connsiteY5040" fmla="*/ 639887 h 5516841"/>
              <a:gd name="connsiteX5041" fmla="*/ 7588565 w 16935644"/>
              <a:gd name="connsiteY5041" fmla="*/ 609477 h 5516841"/>
              <a:gd name="connsiteX5042" fmla="*/ 7586213 w 16935644"/>
              <a:gd name="connsiteY5042" fmla="*/ 595423 h 5516841"/>
              <a:gd name="connsiteX5043" fmla="*/ 7671689 w 16935644"/>
              <a:gd name="connsiteY5043" fmla="*/ 566036 h 5516841"/>
              <a:gd name="connsiteX5044" fmla="*/ 7692861 w 16935644"/>
              <a:gd name="connsiteY5044" fmla="*/ 568080 h 5516841"/>
              <a:gd name="connsiteX5045" fmla="*/ 7700703 w 16935644"/>
              <a:gd name="connsiteY5045" fmla="*/ 559392 h 5516841"/>
              <a:gd name="connsiteX5046" fmla="*/ 7875577 w 16935644"/>
              <a:gd name="connsiteY5046" fmla="*/ 557859 h 5516841"/>
              <a:gd name="connsiteX5047" fmla="*/ 7878713 w 16935644"/>
              <a:gd name="connsiteY5047" fmla="*/ 554281 h 5516841"/>
              <a:gd name="connsiteX5048" fmla="*/ 7879497 w 16935644"/>
              <a:gd name="connsiteY5048" fmla="*/ 557092 h 5516841"/>
              <a:gd name="connsiteX5049" fmla="*/ 7891261 w 16935644"/>
              <a:gd name="connsiteY5049" fmla="*/ 552748 h 5516841"/>
              <a:gd name="connsiteX5050" fmla="*/ 7887339 w 16935644"/>
              <a:gd name="connsiteY5050" fmla="*/ 580857 h 5516841"/>
              <a:gd name="connsiteX5051" fmla="*/ 7888907 w 16935644"/>
              <a:gd name="connsiteY5051" fmla="*/ 584435 h 5516841"/>
              <a:gd name="connsiteX5052" fmla="*/ 7895181 w 16935644"/>
              <a:gd name="connsiteY5052" fmla="*/ 592868 h 5516841"/>
              <a:gd name="connsiteX5053" fmla="*/ 7911649 w 16935644"/>
              <a:gd name="connsiteY5053" fmla="*/ 595423 h 5516841"/>
              <a:gd name="connsiteX5054" fmla="*/ 7917923 w 16935644"/>
              <a:gd name="connsiteY5054" fmla="*/ 595423 h 5516841"/>
              <a:gd name="connsiteX5055" fmla="*/ 7921059 w 16935644"/>
              <a:gd name="connsiteY5055" fmla="*/ 549937 h 5516841"/>
              <a:gd name="connsiteX5056" fmla="*/ 8184545 w 16935644"/>
              <a:gd name="connsiteY5056" fmla="*/ 504707 h 5516841"/>
              <a:gd name="connsiteX5057" fmla="*/ 8197877 w 16935644"/>
              <a:gd name="connsiteY5057" fmla="*/ 467654 h 5516841"/>
              <a:gd name="connsiteX5058" fmla="*/ 8349225 w 16935644"/>
              <a:gd name="connsiteY5058" fmla="*/ 445422 h 5516841"/>
              <a:gd name="connsiteX5059" fmla="*/ 8362555 w 16935644"/>
              <a:gd name="connsiteY5059" fmla="*/ 464076 h 5516841"/>
              <a:gd name="connsiteX5060" fmla="*/ 8525665 w 16935644"/>
              <a:gd name="connsiteY5060" fmla="*/ 433156 h 5516841"/>
              <a:gd name="connsiteX5061" fmla="*/ 8627609 w 16935644"/>
              <a:gd name="connsiteY5061" fmla="*/ 441078 h 5516841"/>
              <a:gd name="connsiteX5062" fmla="*/ 8651137 w 16935644"/>
              <a:gd name="connsiteY5062" fmla="*/ 423957 h 5516841"/>
              <a:gd name="connsiteX5063" fmla="*/ 8680151 w 16935644"/>
              <a:gd name="connsiteY5063" fmla="*/ 450788 h 5516841"/>
              <a:gd name="connsiteX5064" fmla="*/ 8686425 w 16935644"/>
              <a:gd name="connsiteY5064" fmla="*/ 433156 h 5516841"/>
              <a:gd name="connsiteX5065" fmla="*/ 8730339 w 16935644"/>
              <a:gd name="connsiteY5065" fmla="*/ 445422 h 5516841"/>
              <a:gd name="connsiteX5066" fmla="*/ 8898153 w 16935644"/>
              <a:gd name="connsiteY5066" fmla="*/ 428045 h 5516841"/>
              <a:gd name="connsiteX5067" fmla="*/ 8931873 w 16935644"/>
              <a:gd name="connsiteY5067" fmla="*/ 393803 h 5516841"/>
              <a:gd name="connsiteX5068" fmla="*/ 8923249 w 16935644"/>
              <a:gd name="connsiteY5068" fmla="*/ 425745 h 5516841"/>
              <a:gd name="connsiteX5069" fmla="*/ 9083221 w 16935644"/>
              <a:gd name="connsiteY5069" fmla="*/ 418846 h 5516841"/>
              <a:gd name="connsiteX5070" fmla="*/ 9161641 w 16935644"/>
              <a:gd name="connsiteY5070" fmla="*/ 388692 h 5516841"/>
              <a:gd name="connsiteX5071" fmla="*/ 9163993 w 16935644"/>
              <a:gd name="connsiteY5071" fmla="*/ 409391 h 5516841"/>
              <a:gd name="connsiteX5072" fmla="*/ 9173403 w 16935644"/>
              <a:gd name="connsiteY5072" fmla="*/ 407858 h 5516841"/>
              <a:gd name="connsiteX5073" fmla="*/ 9195361 w 16935644"/>
              <a:gd name="connsiteY5073" fmla="*/ 374893 h 5516841"/>
              <a:gd name="connsiteX5074" fmla="*/ 9251821 w 16935644"/>
              <a:gd name="connsiteY5074" fmla="*/ 379237 h 5516841"/>
              <a:gd name="connsiteX5075" fmla="*/ 9250253 w 16935644"/>
              <a:gd name="connsiteY5075" fmla="*/ 404280 h 5516841"/>
              <a:gd name="connsiteX5076" fmla="*/ 9264369 w 16935644"/>
              <a:gd name="connsiteY5076" fmla="*/ 404280 h 5516841"/>
              <a:gd name="connsiteX5077" fmla="*/ 9312205 w 16935644"/>
              <a:gd name="connsiteY5077" fmla="*/ 366460 h 5516841"/>
              <a:gd name="connsiteX5078" fmla="*/ 9349061 w 16935644"/>
              <a:gd name="connsiteY5078" fmla="*/ 380004 h 5516841"/>
              <a:gd name="connsiteX5079" fmla="*/ 9375723 w 16935644"/>
              <a:gd name="connsiteY5079" fmla="*/ 396358 h 5516841"/>
              <a:gd name="connsiteX5080" fmla="*/ 9432969 w 16935644"/>
              <a:gd name="connsiteY5080" fmla="*/ 379237 h 5516841"/>
              <a:gd name="connsiteX5081" fmla="*/ 9438457 w 16935644"/>
              <a:gd name="connsiteY5081" fmla="*/ 416035 h 5516841"/>
              <a:gd name="connsiteX5082" fmla="*/ 9454141 w 16935644"/>
              <a:gd name="connsiteY5082" fmla="*/ 405813 h 5516841"/>
              <a:gd name="connsiteX5083" fmla="*/ 9451789 w 16935644"/>
              <a:gd name="connsiteY5083" fmla="*/ 396358 h 5516841"/>
              <a:gd name="connsiteX5084" fmla="*/ 9455709 w 16935644"/>
              <a:gd name="connsiteY5084" fmla="*/ 396358 h 5516841"/>
              <a:gd name="connsiteX5085" fmla="*/ 9455709 w 16935644"/>
              <a:gd name="connsiteY5085" fmla="*/ 376937 h 5516841"/>
              <a:gd name="connsiteX5086" fmla="*/ 9472177 w 16935644"/>
              <a:gd name="connsiteY5086" fmla="*/ 397381 h 5516841"/>
              <a:gd name="connsiteX5087" fmla="*/ 9483941 w 16935644"/>
              <a:gd name="connsiteY5087" fmla="*/ 398147 h 5516841"/>
              <a:gd name="connsiteX5088" fmla="*/ 9506681 w 16935644"/>
              <a:gd name="connsiteY5088" fmla="*/ 399936 h 5516841"/>
              <a:gd name="connsiteX5089" fmla="*/ 9511387 w 16935644"/>
              <a:gd name="connsiteY5089" fmla="*/ 399936 h 5516841"/>
              <a:gd name="connsiteX5090" fmla="*/ 9484725 w 16935644"/>
              <a:gd name="connsiteY5090" fmla="*/ 367227 h 5516841"/>
              <a:gd name="connsiteX5091" fmla="*/ 9549813 w 16935644"/>
              <a:gd name="connsiteY5091" fmla="*/ 405813 h 5516841"/>
              <a:gd name="connsiteX5092" fmla="*/ 9561575 w 16935644"/>
              <a:gd name="connsiteY5092" fmla="*/ 410158 h 5516841"/>
              <a:gd name="connsiteX5093" fmla="*/ 9567065 w 16935644"/>
              <a:gd name="connsiteY5093" fmla="*/ 382048 h 5516841"/>
              <a:gd name="connsiteX5094" fmla="*/ 9727823 w 16935644"/>
              <a:gd name="connsiteY5094" fmla="*/ 391248 h 5516841"/>
              <a:gd name="connsiteX5095" fmla="*/ 9730959 w 16935644"/>
              <a:gd name="connsiteY5095" fmla="*/ 413735 h 5516841"/>
              <a:gd name="connsiteX5096" fmla="*/ 9763111 w 16935644"/>
              <a:gd name="connsiteY5096" fmla="*/ 388692 h 5516841"/>
              <a:gd name="connsiteX5097" fmla="*/ 9796047 w 16935644"/>
              <a:gd name="connsiteY5097" fmla="*/ 406580 h 5516841"/>
              <a:gd name="connsiteX5098" fmla="*/ 9854077 w 16935644"/>
              <a:gd name="connsiteY5098" fmla="*/ 367227 h 5516841"/>
              <a:gd name="connsiteX5099" fmla="*/ 9876817 w 16935644"/>
              <a:gd name="connsiteY5099" fmla="*/ 389459 h 5516841"/>
              <a:gd name="connsiteX5100" fmla="*/ 9976409 w 16935644"/>
              <a:gd name="connsiteY5100" fmla="*/ 292610 h 5516841"/>
              <a:gd name="connsiteX5101" fmla="*/ 10022677 w 16935644"/>
              <a:gd name="connsiteY5101" fmla="*/ 267823 h 5516841"/>
              <a:gd name="connsiteX5102" fmla="*/ 10046985 w 16935644"/>
              <a:gd name="connsiteY5102" fmla="*/ 280855 h 5516841"/>
              <a:gd name="connsiteX5103" fmla="*/ 10043849 w 16935644"/>
              <a:gd name="connsiteY5103" fmla="*/ 253001 h 5516841"/>
              <a:gd name="connsiteX5104" fmla="*/ 9990525 w 16935644"/>
              <a:gd name="connsiteY5104" fmla="*/ 260156 h 5516841"/>
              <a:gd name="connsiteX5105" fmla="*/ 9996013 w 16935644"/>
              <a:gd name="connsiteY5105" fmla="*/ 237413 h 5516841"/>
              <a:gd name="connsiteX5106" fmla="*/ 10072081 w 16935644"/>
              <a:gd name="connsiteY5106" fmla="*/ 233580 h 5516841"/>
              <a:gd name="connsiteX5107" fmla="*/ 10079137 w 16935644"/>
              <a:gd name="connsiteY5107" fmla="*/ 218759 h 5516841"/>
              <a:gd name="connsiteX5108" fmla="*/ 10243033 w 16935644"/>
              <a:gd name="connsiteY5108" fmla="*/ 181962 h 5516841"/>
              <a:gd name="connsiteX5109" fmla="*/ 10263421 w 16935644"/>
              <a:gd name="connsiteY5109" fmla="*/ 204193 h 5516841"/>
              <a:gd name="connsiteX5110" fmla="*/ 10549649 w 16935644"/>
              <a:gd name="connsiteY5110" fmla="*/ 193972 h 5516841"/>
              <a:gd name="connsiteX5111" fmla="*/ 10586505 w 16935644"/>
              <a:gd name="connsiteY5111" fmla="*/ 210837 h 5516841"/>
              <a:gd name="connsiteX5112" fmla="*/ 10581801 w 16935644"/>
              <a:gd name="connsiteY5112" fmla="*/ 204193 h 5516841"/>
              <a:gd name="connsiteX5113" fmla="*/ 10687665 w 16935644"/>
              <a:gd name="connsiteY5113" fmla="*/ 201127 h 5516841"/>
              <a:gd name="connsiteX5114" fmla="*/ 10652377 w 16935644"/>
              <a:gd name="connsiteY5114" fmla="*/ 234347 h 5516841"/>
              <a:gd name="connsiteX5115" fmla="*/ 10795885 w 16935644"/>
              <a:gd name="connsiteY5115" fmla="*/ 260923 h 5516841"/>
              <a:gd name="connsiteX5116" fmla="*/ 10795885 w 16935644"/>
              <a:gd name="connsiteY5116" fmla="*/ 283155 h 5516841"/>
              <a:gd name="connsiteX5117" fmla="*/ 10866461 w 16935644"/>
              <a:gd name="connsiteY5117" fmla="*/ 270378 h 5516841"/>
              <a:gd name="connsiteX5118" fmla="*/ 10915865 w 16935644"/>
              <a:gd name="connsiteY5118" fmla="*/ 280855 h 5516841"/>
              <a:gd name="connsiteX5119" fmla="*/ 10921353 w 16935644"/>
              <a:gd name="connsiteY5119" fmla="*/ 317653 h 5516841"/>
              <a:gd name="connsiteX5120" fmla="*/ 10950369 w 16935644"/>
              <a:gd name="connsiteY5120" fmla="*/ 300276 h 5516841"/>
              <a:gd name="connsiteX5121" fmla="*/ 11011535 w 16935644"/>
              <a:gd name="connsiteY5121" fmla="*/ 339884 h 5516841"/>
              <a:gd name="connsiteX5122" fmla="*/ 11053097 w 16935644"/>
              <a:gd name="connsiteY5122" fmla="*/ 325319 h 5516841"/>
              <a:gd name="connsiteX5123" fmla="*/ 11127593 w 16935644"/>
              <a:gd name="connsiteY5123" fmla="*/ 317653 h 5516841"/>
              <a:gd name="connsiteX5124" fmla="*/ 11243653 w 16935644"/>
              <a:gd name="connsiteY5124" fmla="*/ 314842 h 5516841"/>
              <a:gd name="connsiteX5125" fmla="*/ 11249927 w 16935644"/>
              <a:gd name="connsiteY5125" fmla="*/ 293376 h 5516841"/>
              <a:gd name="connsiteX5126" fmla="*/ 11407549 w 16935644"/>
              <a:gd name="connsiteY5126" fmla="*/ 266034 h 5516841"/>
              <a:gd name="connsiteX5127" fmla="*/ 11445189 w 16935644"/>
              <a:gd name="connsiteY5127" fmla="*/ 300276 h 5516841"/>
              <a:gd name="connsiteX5128" fmla="*/ 11498513 w 16935644"/>
              <a:gd name="connsiteY5128" fmla="*/ 273700 h 5516841"/>
              <a:gd name="connsiteX5129" fmla="*/ 11544781 w 16935644"/>
              <a:gd name="connsiteY5129" fmla="*/ 297976 h 5516841"/>
              <a:gd name="connsiteX5130" fmla="*/ 11627121 w 16935644"/>
              <a:gd name="connsiteY5130" fmla="*/ 285966 h 5516841"/>
              <a:gd name="connsiteX5131" fmla="*/ 11671035 w 16935644"/>
              <a:gd name="connsiteY5131" fmla="*/ 303087 h 5516841"/>
              <a:gd name="connsiteX5132" fmla="*/ 11717301 w 16935644"/>
              <a:gd name="connsiteY5132" fmla="*/ 285966 h 5516841"/>
              <a:gd name="connsiteX5133" fmla="*/ 11779253 w 16935644"/>
              <a:gd name="connsiteY5133" fmla="*/ 310497 h 5516841"/>
              <a:gd name="connsiteX5134" fmla="*/ 11914133 w 16935644"/>
              <a:gd name="connsiteY5134" fmla="*/ 305387 h 5516841"/>
              <a:gd name="connsiteX5135" fmla="*/ 11922757 w 16935644"/>
              <a:gd name="connsiteY5135" fmla="*/ 342440 h 5516841"/>
              <a:gd name="connsiteX5136" fmla="*/ 12040385 w 16935644"/>
              <a:gd name="connsiteY5136" fmla="*/ 332729 h 5516841"/>
              <a:gd name="connsiteX5137" fmla="*/ 12013725 w 16935644"/>
              <a:gd name="connsiteY5137" fmla="*/ 291077 h 5516841"/>
              <a:gd name="connsiteX5138" fmla="*/ 12168993 w 16935644"/>
              <a:gd name="connsiteY5138" fmla="*/ 308198 h 5516841"/>
              <a:gd name="connsiteX5139" fmla="*/ 12118805 w 16935644"/>
              <a:gd name="connsiteY5139" fmla="*/ 259390 h 5516841"/>
              <a:gd name="connsiteX5140" fmla="*/ 12024701 w 16935644"/>
              <a:gd name="connsiteY5140" fmla="*/ 280855 h 5516841"/>
              <a:gd name="connsiteX5141" fmla="*/ 12317989 w 16935644"/>
              <a:gd name="connsiteY5141" fmla="*/ 207004 h 5516841"/>
              <a:gd name="connsiteX5142" fmla="*/ 12144683 w 16935644"/>
              <a:gd name="connsiteY5142" fmla="*/ 160496 h 5516841"/>
              <a:gd name="connsiteX5143" fmla="*/ 12074105 w 16935644"/>
              <a:gd name="connsiteY5143" fmla="*/ 197549 h 5516841"/>
              <a:gd name="connsiteX5144" fmla="*/ 12059991 w 16935644"/>
              <a:gd name="connsiteY5144" fmla="*/ 152575 h 5516841"/>
              <a:gd name="connsiteX5145" fmla="*/ 11928249 w 16935644"/>
              <a:gd name="connsiteY5145" fmla="*/ 209304 h 5516841"/>
              <a:gd name="connsiteX5146" fmla="*/ 11866297 w 16935644"/>
              <a:gd name="connsiteY5146" fmla="*/ 199849 h 5516841"/>
              <a:gd name="connsiteX5147" fmla="*/ 11885117 w 16935644"/>
              <a:gd name="connsiteY5147" fmla="*/ 182728 h 5516841"/>
              <a:gd name="connsiteX5148" fmla="*/ 11808267 w 16935644"/>
              <a:gd name="connsiteY5148" fmla="*/ 197549 h 5516841"/>
              <a:gd name="connsiteX5149" fmla="*/ 11697697 w 16935644"/>
              <a:gd name="connsiteY5149" fmla="*/ 212115 h 5516841"/>
              <a:gd name="connsiteX5150" fmla="*/ 11536155 w 16935644"/>
              <a:gd name="connsiteY5150" fmla="*/ 219781 h 5516841"/>
              <a:gd name="connsiteX5151" fmla="*/ 11522039 w 16935644"/>
              <a:gd name="connsiteY5151" fmla="*/ 189628 h 5516841"/>
              <a:gd name="connsiteX5152" fmla="*/ 11358145 w 16935644"/>
              <a:gd name="connsiteY5152" fmla="*/ 189628 h 5516841"/>
              <a:gd name="connsiteX5153" fmla="*/ 11493025 w 16935644"/>
              <a:gd name="connsiteY5153" fmla="*/ 148742 h 5516841"/>
              <a:gd name="connsiteX5154" fmla="*/ 11478125 w 16935644"/>
              <a:gd name="connsiteY5154" fmla="*/ 128810 h 5516841"/>
              <a:gd name="connsiteX5155" fmla="*/ 11436563 w 16935644"/>
              <a:gd name="connsiteY5155" fmla="*/ 123699 h 5516841"/>
              <a:gd name="connsiteX5156" fmla="*/ 11360497 w 16935644"/>
              <a:gd name="connsiteY5156" fmla="*/ 138264 h 5516841"/>
              <a:gd name="connsiteX5157" fmla="*/ 11285215 w 16935644"/>
              <a:gd name="connsiteY5157" fmla="*/ 194738 h 5516841"/>
              <a:gd name="connsiteX5158" fmla="*/ 11256201 w 16935644"/>
              <a:gd name="connsiteY5158" fmla="*/ 167396 h 5516841"/>
              <a:gd name="connsiteX5159" fmla="*/ 11530665 w 16935644"/>
              <a:gd name="connsiteY5159" fmla="*/ 94312 h 5516841"/>
              <a:gd name="connsiteX5160" fmla="*/ 11577717 w 16935644"/>
              <a:gd name="connsiteY5160" fmla="*/ 96356 h 5516841"/>
              <a:gd name="connsiteX5161" fmla="*/ 11615357 w 16935644"/>
              <a:gd name="connsiteY5161" fmla="*/ 131109 h 5516841"/>
              <a:gd name="connsiteX5162" fmla="*/ 11638099 w 16935644"/>
              <a:gd name="connsiteY5162" fmla="*/ 98656 h 5516841"/>
              <a:gd name="connsiteX5163" fmla="*/ 11656135 w 16935644"/>
              <a:gd name="connsiteY5163" fmla="*/ 120888 h 5516841"/>
              <a:gd name="connsiteX5164" fmla="*/ 11691425 w 16935644"/>
              <a:gd name="connsiteY5164" fmla="*/ 86646 h 5516841"/>
              <a:gd name="connsiteX5165" fmla="*/ 11702401 w 16935644"/>
              <a:gd name="connsiteY5165" fmla="*/ 101467 h 5516841"/>
              <a:gd name="connsiteX5166" fmla="*/ 11901585 w 16935644"/>
              <a:gd name="connsiteY5166" fmla="*/ 69780 h 5516841"/>
              <a:gd name="connsiteX5167" fmla="*/ 12074105 w 16935644"/>
              <a:gd name="connsiteY5167" fmla="*/ 72080 h 5516841"/>
              <a:gd name="connsiteX5168" fmla="*/ 12156445 w 16935644"/>
              <a:gd name="connsiteY5168" fmla="*/ 64414 h 5516841"/>
              <a:gd name="connsiteX5169" fmla="*/ 12185461 w 16935644"/>
              <a:gd name="connsiteY5169" fmla="*/ 39371 h 5516841"/>
              <a:gd name="connsiteX5170" fmla="*/ 12173697 w 16935644"/>
              <a:gd name="connsiteY5170" fmla="*/ 18161 h 5516841"/>
              <a:gd name="connsiteX5171" fmla="*/ 12215261 w 16935644"/>
              <a:gd name="connsiteY5171" fmla="*/ 22505 h 5516841"/>
              <a:gd name="connsiteX5172" fmla="*/ 12463845 w 16935644"/>
              <a:gd name="connsiteY5172" fmla="*/ 24805 h 5516841"/>
              <a:gd name="connsiteX5173" fmla="*/ 12440321 w 16935644"/>
              <a:gd name="connsiteY5173" fmla="*/ 39371 h 5516841"/>
              <a:gd name="connsiteX5174" fmla="*/ 12434831 w 16935644"/>
              <a:gd name="connsiteY5174" fmla="*/ 57259 h 5516841"/>
              <a:gd name="connsiteX5175" fmla="*/ 12448947 w 16935644"/>
              <a:gd name="connsiteY5175" fmla="*/ 54959 h 5516841"/>
              <a:gd name="connsiteX5176" fmla="*/ 12455221 w 16935644"/>
              <a:gd name="connsiteY5176" fmla="*/ 84346 h 5516841"/>
              <a:gd name="connsiteX5177" fmla="*/ 12610489 w 16935644"/>
              <a:gd name="connsiteY5177" fmla="*/ 72080 h 5516841"/>
              <a:gd name="connsiteX5178" fmla="*/ 12594805 w 16935644"/>
              <a:gd name="connsiteY5178" fmla="*/ 64414 h 5516841"/>
              <a:gd name="connsiteX5179" fmla="*/ 12600295 w 16935644"/>
              <a:gd name="connsiteY5179" fmla="*/ 62625 h 5516841"/>
              <a:gd name="connsiteX5180" fmla="*/ 12634799 w 16935644"/>
              <a:gd name="connsiteY5180" fmla="*/ 30683 h 5516841"/>
              <a:gd name="connsiteX5181" fmla="*/ 12637937 w 16935644"/>
              <a:gd name="connsiteY5181" fmla="*/ 48315 h 5516841"/>
              <a:gd name="connsiteX5182" fmla="*/ 12774385 w 16935644"/>
              <a:gd name="connsiteY5182" fmla="*/ 42182 h 5516841"/>
              <a:gd name="connsiteX5183" fmla="*/ 12793989 w 16935644"/>
              <a:gd name="connsiteY5183" fmla="*/ 12795 h 5516841"/>
              <a:gd name="connsiteX5184" fmla="*/ 12880113 w 16935644"/>
              <a:gd name="connsiteY5184" fmla="*/ 12579 h 5516841"/>
              <a:gd name="connsiteX5185" fmla="*/ 12906911 w 16935644"/>
              <a:gd name="connsiteY5185" fmla="*/ 17394 h 5516841"/>
              <a:gd name="connsiteX5186" fmla="*/ 12894365 w 16935644"/>
              <a:gd name="connsiteY5186" fmla="*/ 27616 h 5516841"/>
              <a:gd name="connsiteX5187" fmla="*/ 12901421 w 16935644"/>
              <a:gd name="connsiteY5187" fmla="*/ 31960 h 5516841"/>
              <a:gd name="connsiteX5188" fmla="*/ 12894365 w 16935644"/>
              <a:gd name="connsiteY5188" fmla="*/ 34260 h 5516841"/>
              <a:gd name="connsiteX5189" fmla="*/ 12862213 w 16935644"/>
              <a:gd name="connsiteY5189" fmla="*/ 49081 h 5516841"/>
              <a:gd name="connsiteX5190" fmla="*/ 12868485 w 16935644"/>
              <a:gd name="connsiteY5190" fmla="*/ 12795 h 5516841"/>
              <a:gd name="connsiteX5191" fmla="*/ 12880113 w 16935644"/>
              <a:gd name="connsiteY5191" fmla="*/ 12579 h 5516841"/>
              <a:gd name="connsiteX5192" fmla="*/ 7274105 w 16935644"/>
              <a:gd name="connsiteY5192" fmla="*/ 273 h 5516841"/>
              <a:gd name="connsiteX5193" fmla="*/ 7297631 w 16935644"/>
              <a:gd name="connsiteY5193" fmla="*/ 12028 h 5516841"/>
              <a:gd name="connsiteX5194" fmla="*/ 7290573 w 16935644"/>
              <a:gd name="connsiteY5194" fmla="*/ 49081 h 5516841"/>
              <a:gd name="connsiteX5195" fmla="*/ 7290573 w 16935644"/>
              <a:gd name="connsiteY5195" fmla="*/ 26849 h 5516841"/>
              <a:gd name="connsiteX5196" fmla="*/ 7272537 w 16935644"/>
              <a:gd name="connsiteY5196" fmla="*/ 14584 h 5516841"/>
              <a:gd name="connsiteX5197" fmla="*/ 7274105 w 16935644"/>
              <a:gd name="connsiteY5197" fmla="*/ 273 h 551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Lst>
            <a:rect l="l" t="t" r="r" b="b"/>
            <a:pathLst>
              <a:path w="16935644" h="5516841">
                <a:moveTo>
                  <a:pt x="7933605" y="5433536"/>
                </a:moveTo>
                <a:cubicBezTo>
                  <a:pt x="7927333" y="5442991"/>
                  <a:pt x="7923411" y="5455256"/>
                  <a:pt x="7927333" y="5469567"/>
                </a:cubicBezTo>
                <a:cubicBezTo>
                  <a:pt x="7907729" y="5476722"/>
                  <a:pt x="7907729" y="5460878"/>
                  <a:pt x="7888123" y="5468033"/>
                </a:cubicBezTo>
                <a:cubicBezTo>
                  <a:pt x="7888123" y="5460878"/>
                  <a:pt x="7894397" y="5460112"/>
                  <a:pt x="7901455" y="5457812"/>
                </a:cubicBezTo>
                <a:cubicBezTo>
                  <a:pt x="7901455" y="5452957"/>
                  <a:pt x="7898317" y="5453468"/>
                  <a:pt x="7895181" y="5450912"/>
                </a:cubicBezTo>
                <a:cubicBezTo>
                  <a:pt x="7895181" y="5443757"/>
                  <a:pt x="7901455" y="5448612"/>
                  <a:pt x="7901455" y="5450912"/>
                </a:cubicBezTo>
                <a:cubicBezTo>
                  <a:pt x="7920275" y="5455768"/>
                  <a:pt x="7910865" y="5430980"/>
                  <a:pt x="7933605" y="5433536"/>
                </a:cubicBezTo>
                <a:close/>
                <a:moveTo>
                  <a:pt x="7937527" y="5418714"/>
                </a:moveTo>
                <a:cubicBezTo>
                  <a:pt x="7939095" y="5419992"/>
                  <a:pt x="7939879" y="5421525"/>
                  <a:pt x="7940663" y="5423059"/>
                </a:cubicBezTo>
                <a:cubicBezTo>
                  <a:pt x="7940663" y="5423825"/>
                  <a:pt x="7940663" y="5424592"/>
                  <a:pt x="7939879" y="5425103"/>
                </a:cubicBezTo>
                <a:cubicBezTo>
                  <a:pt x="7939095" y="5423570"/>
                  <a:pt x="7938311" y="5421014"/>
                  <a:pt x="7937527" y="5418714"/>
                </a:cubicBezTo>
                <a:close/>
                <a:moveTo>
                  <a:pt x="10994281" y="5410537"/>
                </a:moveTo>
                <a:cubicBezTo>
                  <a:pt x="10985657" y="5411559"/>
                  <a:pt x="10977815" y="5421014"/>
                  <a:pt x="10981737" y="5437113"/>
                </a:cubicBezTo>
                <a:lnTo>
                  <a:pt x="11010749" y="5435580"/>
                </a:lnTo>
                <a:cubicBezTo>
                  <a:pt x="11012319" y="5417437"/>
                  <a:pt x="11002909" y="5409515"/>
                  <a:pt x="10994281" y="5410537"/>
                </a:cubicBezTo>
                <a:close/>
                <a:moveTo>
                  <a:pt x="11249143" y="5397505"/>
                </a:moveTo>
                <a:cubicBezTo>
                  <a:pt x="11247573" y="5400060"/>
                  <a:pt x="11244437" y="5401849"/>
                  <a:pt x="11242869" y="5406193"/>
                </a:cubicBezTo>
                <a:cubicBezTo>
                  <a:pt x="11242085" y="5399293"/>
                  <a:pt x="11245221" y="5398016"/>
                  <a:pt x="11249143" y="5397505"/>
                </a:cubicBezTo>
                <a:close/>
                <a:moveTo>
                  <a:pt x="11249927" y="5396483"/>
                </a:moveTo>
                <a:cubicBezTo>
                  <a:pt x="11250711" y="5396738"/>
                  <a:pt x="11250711" y="5396483"/>
                  <a:pt x="11251495" y="5396483"/>
                </a:cubicBezTo>
                <a:cubicBezTo>
                  <a:pt x="11250711" y="5396738"/>
                  <a:pt x="11250711" y="5397249"/>
                  <a:pt x="11249143" y="5397505"/>
                </a:cubicBezTo>
                <a:cubicBezTo>
                  <a:pt x="11249927" y="5397249"/>
                  <a:pt x="11249927" y="5396738"/>
                  <a:pt x="11249927" y="5396483"/>
                </a:cubicBezTo>
                <a:close/>
                <a:moveTo>
                  <a:pt x="10952721" y="5375273"/>
                </a:moveTo>
                <a:cubicBezTo>
                  <a:pt x="10952721" y="5376039"/>
                  <a:pt x="10951153" y="5376295"/>
                  <a:pt x="10951153" y="5377062"/>
                </a:cubicBezTo>
                <a:cubicBezTo>
                  <a:pt x="10951937" y="5377062"/>
                  <a:pt x="10952721" y="5377062"/>
                  <a:pt x="10952721" y="5377062"/>
                </a:cubicBezTo>
                <a:cubicBezTo>
                  <a:pt x="10952721" y="5376806"/>
                  <a:pt x="10952721" y="5375528"/>
                  <a:pt x="10952721" y="5375273"/>
                </a:cubicBezTo>
                <a:close/>
                <a:moveTo>
                  <a:pt x="12646561" y="5371951"/>
                </a:moveTo>
                <a:cubicBezTo>
                  <a:pt x="12641857" y="5373229"/>
                  <a:pt x="12637937" y="5377062"/>
                  <a:pt x="12634799" y="5386261"/>
                </a:cubicBezTo>
                <a:cubicBezTo>
                  <a:pt x="12656757" y="5376295"/>
                  <a:pt x="12646561" y="5415648"/>
                  <a:pt x="12665381" y="5411304"/>
                </a:cubicBezTo>
                <a:cubicBezTo>
                  <a:pt x="12660677" y="5387028"/>
                  <a:pt x="12708513" y="5415903"/>
                  <a:pt x="12703023" y="5389072"/>
                </a:cubicBezTo>
                <a:cubicBezTo>
                  <a:pt x="12681065" y="5390861"/>
                  <a:pt x="12660677" y="5368118"/>
                  <a:pt x="12646561" y="5371951"/>
                </a:cubicBezTo>
                <a:close/>
                <a:moveTo>
                  <a:pt x="8991473" y="5370673"/>
                </a:moveTo>
                <a:cubicBezTo>
                  <a:pt x="8988337" y="5370162"/>
                  <a:pt x="8985199" y="5370673"/>
                  <a:pt x="8982061" y="5371951"/>
                </a:cubicBezTo>
                <a:cubicBezTo>
                  <a:pt x="8976573" y="5374506"/>
                  <a:pt x="8971869" y="5380128"/>
                  <a:pt x="8970299" y="5386261"/>
                </a:cubicBezTo>
                <a:cubicBezTo>
                  <a:pt x="8978925" y="5396227"/>
                  <a:pt x="8999313" y="5395971"/>
                  <a:pt x="8999313" y="5376295"/>
                </a:cubicBezTo>
                <a:cubicBezTo>
                  <a:pt x="8996961" y="5373229"/>
                  <a:pt x="8994609" y="5371440"/>
                  <a:pt x="8991473" y="5370673"/>
                </a:cubicBezTo>
                <a:close/>
                <a:moveTo>
                  <a:pt x="8013593" y="5368373"/>
                </a:moveTo>
                <a:cubicBezTo>
                  <a:pt x="7995557" y="5366073"/>
                  <a:pt x="7949289" y="5383195"/>
                  <a:pt x="7951643" y="5425103"/>
                </a:cubicBezTo>
                <a:cubicBezTo>
                  <a:pt x="7957915" y="5412837"/>
                  <a:pt x="7995557" y="5388816"/>
                  <a:pt x="8004183" y="5398527"/>
                </a:cubicBezTo>
                <a:cubicBezTo>
                  <a:pt x="7986931" y="5381406"/>
                  <a:pt x="8013593" y="5385750"/>
                  <a:pt x="8013593" y="5368373"/>
                </a:cubicBezTo>
                <a:close/>
                <a:moveTo>
                  <a:pt x="7758733" y="5363263"/>
                </a:moveTo>
                <a:cubicBezTo>
                  <a:pt x="7755597" y="5391116"/>
                  <a:pt x="7774417" y="5403893"/>
                  <a:pt x="7798725" y="5414115"/>
                </a:cubicBezTo>
                <a:cubicBezTo>
                  <a:pt x="7795589" y="5431747"/>
                  <a:pt x="7755597" y="5388816"/>
                  <a:pt x="7755597" y="5424336"/>
                </a:cubicBezTo>
                <a:cubicBezTo>
                  <a:pt x="7734423" y="5416670"/>
                  <a:pt x="7755597" y="5393161"/>
                  <a:pt x="7740697" y="5385494"/>
                </a:cubicBezTo>
                <a:cubicBezTo>
                  <a:pt x="7737559" y="5370162"/>
                  <a:pt x="7758733" y="5378595"/>
                  <a:pt x="7758733" y="5363263"/>
                </a:cubicBezTo>
                <a:close/>
                <a:moveTo>
                  <a:pt x="10991929" y="5357385"/>
                </a:moveTo>
                <a:cubicBezTo>
                  <a:pt x="10985657" y="5361474"/>
                  <a:pt x="10978599" y="5367862"/>
                  <a:pt x="10971541" y="5373484"/>
                </a:cubicBezTo>
                <a:cubicBezTo>
                  <a:pt x="10982521" y="5370673"/>
                  <a:pt x="10991929" y="5366329"/>
                  <a:pt x="10995067" y="5357385"/>
                </a:cubicBezTo>
                <a:cubicBezTo>
                  <a:pt x="10994281" y="5356363"/>
                  <a:pt x="10992713" y="5357896"/>
                  <a:pt x="10991929" y="5357385"/>
                </a:cubicBezTo>
                <a:close/>
                <a:moveTo>
                  <a:pt x="7939879" y="5351252"/>
                </a:moveTo>
                <a:cubicBezTo>
                  <a:pt x="7925765" y="5356363"/>
                  <a:pt x="7917137" y="5368884"/>
                  <a:pt x="7908513" y="5376295"/>
                </a:cubicBezTo>
                <a:cubicBezTo>
                  <a:pt x="7922627" y="5368884"/>
                  <a:pt x="7919491" y="5390605"/>
                  <a:pt x="7931253" y="5388305"/>
                </a:cubicBezTo>
                <a:cubicBezTo>
                  <a:pt x="7922627" y="5361218"/>
                  <a:pt x="7946153" y="5373484"/>
                  <a:pt x="7939879" y="5351252"/>
                </a:cubicBezTo>
                <a:close/>
                <a:moveTo>
                  <a:pt x="8228461" y="5344608"/>
                </a:moveTo>
                <a:cubicBezTo>
                  <a:pt x="8226107" y="5344608"/>
                  <a:pt x="8224539" y="5346397"/>
                  <a:pt x="8221401" y="5351252"/>
                </a:cubicBezTo>
                <a:cubicBezTo>
                  <a:pt x="8215913" y="5378339"/>
                  <a:pt x="8250417" y="5378595"/>
                  <a:pt x="8250417" y="5356619"/>
                </a:cubicBezTo>
                <a:cubicBezTo>
                  <a:pt x="8241791" y="5358918"/>
                  <a:pt x="8237085" y="5352785"/>
                  <a:pt x="8233165" y="5348441"/>
                </a:cubicBezTo>
                <a:cubicBezTo>
                  <a:pt x="8231597" y="5346397"/>
                  <a:pt x="8230029" y="5344608"/>
                  <a:pt x="8228461" y="5344608"/>
                </a:cubicBezTo>
                <a:close/>
                <a:moveTo>
                  <a:pt x="8147689" y="5341797"/>
                </a:moveTo>
                <a:cubicBezTo>
                  <a:pt x="8142983" y="5340775"/>
                  <a:pt x="8140631" y="5343075"/>
                  <a:pt x="8142199" y="5349719"/>
                </a:cubicBezTo>
                <a:lnTo>
                  <a:pt x="8153961" y="5349719"/>
                </a:lnTo>
                <a:cubicBezTo>
                  <a:pt x="8144553" y="5364540"/>
                  <a:pt x="8157099" y="5358918"/>
                  <a:pt x="8157099" y="5378850"/>
                </a:cubicBezTo>
                <a:cubicBezTo>
                  <a:pt x="8191603" y="5375017"/>
                  <a:pt x="8161805" y="5345119"/>
                  <a:pt x="8147689" y="5341797"/>
                </a:cubicBezTo>
                <a:close/>
                <a:moveTo>
                  <a:pt x="10809215" y="5337453"/>
                </a:moveTo>
                <a:cubicBezTo>
                  <a:pt x="10824113" y="5340009"/>
                  <a:pt x="10839013" y="5344864"/>
                  <a:pt x="10842149" y="5364796"/>
                </a:cubicBezTo>
                <a:cubicBezTo>
                  <a:pt x="10827251" y="5352274"/>
                  <a:pt x="10823329" y="5349719"/>
                  <a:pt x="10805293" y="5359685"/>
                </a:cubicBezTo>
                <a:cubicBezTo>
                  <a:pt x="10808431" y="5354574"/>
                  <a:pt x="10809215" y="5347419"/>
                  <a:pt x="10809215" y="5337453"/>
                </a:cubicBezTo>
                <a:close/>
                <a:moveTo>
                  <a:pt x="11151905" y="5330809"/>
                </a:moveTo>
                <a:cubicBezTo>
                  <a:pt x="11114263" y="5349975"/>
                  <a:pt x="11043685" y="5309599"/>
                  <a:pt x="11004477" y="5353808"/>
                </a:cubicBezTo>
                <a:cubicBezTo>
                  <a:pt x="11026433" y="5343842"/>
                  <a:pt x="11028001" y="5365562"/>
                  <a:pt x="11035061" y="5378850"/>
                </a:cubicBezTo>
                <a:cubicBezTo>
                  <a:pt x="11066429" y="5359941"/>
                  <a:pt x="11098579" y="5389327"/>
                  <a:pt x="11137789" y="5386261"/>
                </a:cubicBezTo>
                <a:cubicBezTo>
                  <a:pt x="11135437" y="5361729"/>
                  <a:pt x="11140141" y="5345375"/>
                  <a:pt x="11151905" y="5330809"/>
                </a:cubicBezTo>
                <a:close/>
                <a:moveTo>
                  <a:pt x="6068813" y="5319565"/>
                </a:moveTo>
                <a:cubicBezTo>
                  <a:pt x="6097827" y="5326721"/>
                  <a:pt x="6112727" y="5358407"/>
                  <a:pt x="6136253" y="5372717"/>
                </a:cubicBezTo>
                <a:cubicBezTo>
                  <a:pt x="6148015" y="5370418"/>
                  <a:pt x="6144879" y="5353297"/>
                  <a:pt x="6159777" y="5348441"/>
                </a:cubicBezTo>
                <a:cubicBezTo>
                  <a:pt x="6180167" y="5363007"/>
                  <a:pt x="6183303" y="5382939"/>
                  <a:pt x="6217809" y="5366073"/>
                </a:cubicBezTo>
                <a:cubicBezTo>
                  <a:pt x="6224081" y="5373229"/>
                  <a:pt x="6220945" y="5392394"/>
                  <a:pt x="6235845" y="5387539"/>
                </a:cubicBezTo>
                <a:cubicBezTo>
                  <a:pt x="6242117" y="5406704"/>
                  <a:pt x="6226433" y="5401082"/>
                  <a:pt x="6226433" y="5415648"/>
                </a:cubicBezTo>
                <a:cubicBezTo>
                  <a:pt x="6229571" y="5429958"/>
                  <a:pt x="6253097" y="5415392"/>
                  <a:pt x="6255449" y="5427658"/>
                </a:cubicBezTo>
                <a:cubicBezTo>
                  <a:pt x="6223297" y="5446824"/>
                  <a:pt x="6198203" y="5456790"/>
                  <a:pt x="6151153" y="5456790"/>
                </a:cubicBezTo>
                <a:cubicBezTo>
                  <a:pt x="6148015" y="5435324"/>
                  <a:pt x="6129979" y="5435069"/>
                  <a:pt x="6109589" y="5439924"/>
                </a:cubicBezTo>
                <a:cubicBezTo>
                  <a:pt x="6112727" y="5425358"/>
                  <a:pt x="6115863" y="5410793"/>
                  <a:pt x="6136253" y="5415648"/>
                </a:cubicBezTo>
                <a:cubicBezTo>
                  <a:pt x="6130763" y="5396483"/>
                  <a:pt x="6107237" y="5401849"/>
                  <a:pt x="6089201" y="5399293"/>
                </a:cubicBezTo>
                <a:cubicBezTo>
                  <a:pt x="6083712" y="5353552"/>
                  <a:pt x="6065676" y="5363007"/>
                  <a:pt x="6068813" y="5319565"/>
                </a:cubicBezTo>
                <a:close/>
                <a:moveTo>
                  <a:pt x="9112237" y="5317521"/>
                </a:moveTo>
                <a:cubicBezTo>
                  <a:pt x="9087143" y="5321099"/>
                  <a:pt x="9061265" y="5335664"/>
                  <a:pt x="9051855" y="5356619"/>
                </a:cubicBezTo>
                <a:cubicBezTo>
                  <a:pt x="9084005" y="5368884"/>
                  <a:pt x="9127921" y="5338986"/>
                  <a:pt x="9163209" y="5331576"/>
                </a:cubicBezTo>
                <a:cubicBezTo>
                  <a:pt x="9156937" y="5324165"/>
                  <a:pt x="9146741" y="5320077"/>
                  <a:pt x="9136547" y="5318032"/>
                </a:cubicBezTo>
                <a:cubicBezTo>
                  <a:pt x="9128705" y="5316499"/>
                  <a:pt x="9120863" y="5316499"/>
                  <a:pt x="9112237" y="5317521"/>
                </a:cubicBezTo>
                <a:close/>
                <a:moveTo>
                  <a:pt x="9707433" y="5316755"/>
                </a:moveTo>
                <a:lnTo>
                  <a:pt x="9710571" y="5345375"/>
                </a:lnTo>
                <a:lnTo>
                  <a:pt x="9683909" y="5347675"/>
                </a:lnTo>
                <a:cubicBezTo>
                  <a:pt x="9680773" y="5329020"/>
                  <a:pt x="9690181" y="5319054"/>
                  <a:pt x="9707433" y="5316755"/>
                </a:cubicBezTo>
                <a:close/>
                <a:moveTo>
                  <a:pt x="9607841" y="5315988"/>
                </a:moveTo>
                <a:cubicBezTo>
                  <a:pt x="9618037" y="5317266"/>
                  <a:pt x="9636073" y="5329276"/>
                  <a:pt x="9634505" y="5347675"/>
                </a:cubicBezTo>
                <a:cubicBezTo>
                  <a:pt x="9620389" y="5343331"/>
                  <a:pt x="9614901" y="5323399"/>
                  <a:pt x="9600785" y="5318799"/>
                </a:cubicBezTo>
                <a:cubicBezTo>
                  <a:pt x="9601569" y="5316499"/>
                  <a:pt x="9603921" y="5315732"/>
                  <a:pt x="9607841" y="5315988"/>
                </a:cubicBezTo>
                <a:close/>
                <a:moveTo>
                  <a:pt x="7875577" y="5312921"/>
                </a:moveTo>
                <a:cubicBezTo>
                  <a:pt x="7866949" y="5315221"/>
                  <a:pt x="7852051" y="5312155"/>
                  <a:pt x="7852051" y="5321865"/>
                </a:cubicBezTo>
                <a:cubicBezTo>
                  <a:pt x="7875577" y="5317010"/>
                  <a:pt x="7855187" y="5336687"/>
                  <a:pt x="7858325" y="5351252"/>
                </a:cubicBezTo>
                <a:lnTo>
                  <a:pt x="7875577" y="5349719"/>
                </a:lnTo>
                <a:cubicBezTo>
                  <a:pt x="7875577" y="5332598"/>
                  <a:pt x="7863813" y="5327743"/>
                  <a:pt x="7875577" y="5312921"/>
                </a:cubicBezTo>
                <a:close/>
                <a:moveTo>
                  <a:pt x="9285541" y="5307811"/>
                </a:moveTo>
                <a:cubicBezTo>
                  <a:pt x="9273779" y="5342053"/>
                  <a:pt x="9254175" y="5319565"/>
                  <a:pt x="9227513" y="5319565"/>
                </a:cubicBezTo>
                <a:cubicBezTo>
                  <a:pt x="9236137" y="5336942"/>
                  <a:pt x="9225161" y="5344864"/>
                  <a:pt x="9233785" y="5349719"/>
                </a:cubicBezTo>
                <a:cubicBezTo>
                  <a:pt x="9245549" y="5325187"/>
                  <a:pt x="9247901" y="5358918"/>
                  <a:pt x="9242413" y="5356619"/>
                </a:cubicBezTo>
                <a:cubicBezTo>
                  <a:pt x="9259665" y="5361474"/>
                  <a:pt x="9323967" y="5344608"/>
                  <a:pt x="9285541" y="5307811"/>
                </a:cubicBezTo>
                <a:close/>
                <a:moveTo>
                  <a:pt x="8489593" y="5306533"/>
                </a:moveTo>
                <a:cubicBezTo>
                  <a:pt x="8480969" y="5306277"/>
                  <a:pt x="8473909" y="5309599"/>
                  <a:pt x="8472341" y="5321865"/>
                </a:cubicBezTo>
                <a:cubicBezTo>
                  <a:pt x="8487241" y="5326976"/>
                  <a:pt x="8519393" y="5347419"/>
                  <a:pt x="8513903" y="5312921"/>
                </a:cubicBezTo>
                <a:cubicBezTo>
                  <a:pt x="8508413" y="5311644"/>
                  <a:pt x="8498221" y="5306789"/>
                  <a:pt x="8489593" y="5306533"/>
                </a:cubicBezTo>
                <a:close/>
                <a:moveTo>
                  <a:pt x="7200393" y="5297334"/>
                </a:moveTo>
                <a:cubicBezTo>
                  <a:pt x="7200393" y="5313688"/>
                  <a:pt x="7164321" y="5335920"/>
                  <a:pt x="7154909" y="5319565"/>
                </a:cubicBezTo>
                <a:cubicBezTo>
                  <a:pt x="7154909" y="5292478"/>
                  <a:pt x="7180789" y="5313688"/>
                  <a:pt x="7200393" y="5297334"/>
                </a:cubicBezTo>
                <a:close/>
                <a:moveTo>
                  <a:pt x="8448033" y="5296056"/>
                </a:moveTo>
                <a:cubicBezTo>
                  <a:pt x="8440973" y="5296823"/>
                  <a:pt x="8434701" y="5304744"/>
                  <a:pt x="8437053" y="5319565"/>
                </a:cubicBezTo>
                <a:lnTo>
                  <a:pt x="8460579" y="5316755"/>
                </a:lnTo>
                <a:cubicBezTo>
                  <a:pt x="8462147" y="5301933"/>
                  <a:pt x="8454305" y="5295545"/>
                  <a:pt x="8448033" y="5296056"/>
                </a:cubicBezTo>
                <a:close/>
                <a:moveTo>
                  <a:pt x="8144553" y="5290179"/>
                </a:moveTo>
                <a:cubicBezTo>
                  <a:pt x="8130437" y="5292734"/>
                  <a:pt x="8109263" y="5290434"/>
                  <a:pt x="8112401" y="5307811"/>
                </a:cubicBezTo>
                <a:cubicBezTo>
                  <a:pt x="8127301" y="5314966"/>
                  <a:pt x="8139063" y="5309855"/>
                  <a:pt x="8144553" y="5290179"/>
                </a:cubicBezTo>
                <a:close/>
                <a:moveTo>
                  <a:pt x="9877601" y="5285068"/>
                </a:moveTo>
                <a:cubicBezTo>
                  <a:pt x="9878385" y="5284812"/>
                  <a:pt x="9879171" y="5285068"/>
                  <a:pt x="9879171" y="5285068"/>
                </a:cubicBezTo>
                <a:cubicBezTo>
                  <a:pt x="9879955" y="5285579"/>
                  <a:pt x="9879171" y="5286601"/>
                  <a:pt x="9879171" y="5287112"/>
                </a:cubicBezTo>
                <a:cubicBezTo>
                  <a:pt x="9879171" y="5286090"/>
                  <a:pt x="9878385" y="5286090"/>
                  <a:pt x="9877601" y="5285068"/>
                </a:cubicBezTo>
                <a:close/>
                <a:moveTo>
                  <a:pt x="8055939" y="5282001"/>
                </a:moveTo>
                <a:cubicBezTo>
                  <a:pt x="8037119" y="5285834"/>
                  <a:pt x="8019867" y="5301422"/>
                  <a:pt x="8033197" y="5314455"/>
                </a:cubicBezTo>
                <a:cubicBezTo>
                  <a:pt x="8039471" y="5292223"/>
                  <a:pt x="8077897" y="5309855"/>
                  <a:pt x="8074759" y="5282768"/>
                </a:cubicBezTo>
                <a:cubicBezTo>
                  <a:pt x="8068485" y="5280724"/>
                  <a:pt x="8062213" y="5280724"/>
                  <a:pt x="8055939" y="5282001"/>
                </a:cubicBezTo>
                <a:close/>
                <a:moveTo>
                  <a:pt x="9872897" y="5269480"/>
                </a:moveTo>
                <a:cubicBezTo>
                  <a:pt x="9887013" y="5266924"/>
                  <a:pt x="9886229" y="5282512"/>
                  <a:pt x="9901129" y="5274846"/>
                </a:cubicBezTo>
                <a:cubicBezTo>
                  <a:pt x="9901129" y="5284557"/>
                  <a:pt x="9888581" y="5283023"/>
                  <a:pt x="9879171" y="5285068"/>
                </a:cubicBezTo>
                <a:cubicBezTo>
                  <a:pt x="9876817" y="5279701"/>
                  <a:pt x="9876033" y="5277657"/>
                  <a:pt x="9872897" y="5269480"/>
                </a:cubicBezTo>
                <a:close/>
                <a:moveTo>
                  <a:pt x="10075217" y="5258492"/>
                </a:moveTo>
                <a:cubicBezTo>
                  <a:pt x="10068943" y="5286601"/>
                  <a:pt x="10090117" y="5277402"/>
                  <a:pt x="10105017" y="5277402"/>
                </a:cubicBezTo>
                <a:cubicBezTo>
                  <a:pt x="10108153" y="5317266"/>
                  <a:pt x="10068943" y="5281746"/>
                  <a:pt x="10056397" y="5272291"/>
                </a:cubicBezTo>
                <a:cubicBezTo>
                  <a:pt x="10041497" y="5277146"/>
                  <a:pt x="10047769" y="5295800"/>
                  <a:pt x="10059533" y="5300656"/>
                </a:cubicBezTo>
                <a:cubicBezTo>
                  <a:pt x="10056397" y="5309855"/>
                  <a:pt x="10026597" y="5300656"/>
                  <a:pt x="10026597" y="5282001"/>
                </a:cubicBezTo>
                <a:cubicBezTo>
                  <a:pt x="10044633" y="5274846"/>
                  <a:pt x="10047769" y="5256192"/>
                  <a:pt x="10075217" y="5258492"/>
                </a:cubicBezTo>
                <a:close/>
                <a:moveTo>
                  <a:pt x="7914001" y="5250826"/>
                </a:moveTo>
                <a:cubicBezTo>
                  <a:pt x="7908513" y="5275613"/>
                  <a:pt x="7884987" y="5280212"/>
                  <a:pt x="7873223" y="5297334"/>
                </a:cubicBezTo>
                <a:cubicBezTo>
                  <a:pt x="7887339" y="5297334"/>
                  <a:pt x="7890477" y="5309855"/>
                  <a:pt x="7910865" y="5302444"/>
                </a:cubicBezTo>
                <a:cubicBezTo>
                  <a:pt x="7910865" y="5290179"/>
                  <a:pt x="7925765" y="5255936"/>
                  <a:pt x="7914001" y="5250826"/>
                </a:cubicBezTo>
                <a:close/>
                <a:moveTo>
                  <a:pt x="11049175" y="5250059"/>
                </a:moveTo>
                <a:cubicBezTo>
                  <a:pt x="11046039" y="5250059"/>
                  <a:pt x="11042117" y="5249292"/>
                  <a:pt x="11039765" y="5250826"/>
                </a:cubicBezTo>
                <a:cubicBezTo>
                  <a:pt x="11039765" y="5253636"/>
                  <a:pt x="11041333" y="5254659"/>
                  <a:pt x="11041333" y="5258492"/>
                </a:cubicBezTo>
                <a:cubicBezTo>
                  <a:pt x="11039765" y="5259769"/>
                  <a:pt x="11038981" y="5256447"/>
                  <a:pt x="11038197" y="5254403"/>
                </a:cubicBezTo>
                <a:cubicBezTo>
                  <a:pt x="11035061" y="5257725"/>
                  <a:pt x="11031923" y="5262069"/>
                  <a:pt x="11031139" y="5271524"/>
                </a:cubicBezTo>
                <a:cubicBezTo>
                  <a:pt x="11039765" y="5281235"/>
                  <a:pt x="11057801" y="5283535"/>
                  <a:pt x="11078189" y="5280979"/>
                </a:cubicBezTo>
                <a:cubicBezTo>
                  <a:pt x="11071133" y="5286601"/>
                  <a:pt x="11068781" y="5291712"/>
                  <a:pt x="11064075" y="5297334"/>
                </a:cubicBezTo>
                <a:cubicBezTo>
                  <a:pt x="11093873" y="5296056"/>
                  <a:pt x="11121321" y="5291967"/>
                  <a:pt x="11141709" y="5279190"/>
                </a:cubicBezTo>
                <a:cubicBezTo>
                  <a:pt x="11107989" y="5272546"/>
                  <a:pt x="11078189" y="5262580"/>
                  <a:pt x="11049175" y="5250059"/>
                </a:cubicBezTo>
                <a:close/>
                <a:moveTo>
                  <a:pt x="10017971" y="5233960"/>
                </a:moveTo>
                <a:cubicBezTo>
                  <a:pt x="10014835" y="5262325"/>
                  <a:pt x="9982683" y="5282512"/>
                  <a:pt x="10014835" y="5298100"/>
                </a:cubicBezTo>
                <a:cubicBezTo>
                  <a:pt x="9988173" y="5287879"/>
                  <a:pt x="9901129" y="5275102"/>
                  <a:pt x="9892501" y="5347675"/>
                </a:cubicBezTo>
                <a:cubicBezTo>
                  <a:pt x="9894853" y="5317010"/>
                  <a:pt x="9889365" y="5308066"/>
                  <a:pt x="9879171" y="5287112"/>
                </a:cubicBezTo>
                <a:cubicBezTo>
                  <a:pt x="9884661" y="5298356"/>
                  <a:pt x="9901913" y="5291201"/>
                  <a:pt x="9904265" y="5305766"/>
                </a:cubicBezTo>
                <a:cubicBezTo>
                  <a:pt x="9927789" y="5251081"/>
                  <a:pt x="9977193" y="5254659"/>
                  <a:pt x="10017971" y="5233960"/>
                </a:cubicBezTo>
                <a:close/>
                <a:moveTo>
                  <a:pt x="12993173" y="5229616"/>
                </a:moveTo>
                <a:cubicBezTo>
                  <a:pt x="12953961" y="5271013"/>
                  <a:pt x="12909265" y="5241371"/>
                  <a:pt x="12865349" y="5258492"/>
                </a:cubicBezTo>
                <a:cubicBezTo>
                  <a:pt x="12882601" y="5276124"/>
                  <a:pt x="12912401" y="5279446"/>
                  <a:pt x="12935925" y="5288645"/>
                </a:cubicBezTo>
                <a:cubicBezTo>
                  <a:pt x="12927301" y="5300400"/>
                  <a:pt x="12928085" y="5322121"/>
                  <a:pt x="12939063" y="5332342"/>
                </a:cubicBezTo>
                <a:cubicBezTo>
                  <a:pt x="12980625" y="5323654"/>
                  <a:pt x="13006503" y="5323654"/>
                  <a:pt x="13043361" y="5296056"/>
                </a:cubicBezTo>
                <a:cubicBezTo>
                  <a:pt x="13020617" y="5292478"/>
                  <a:pt x="13048849" y="5277146"/>
                  <a:pt x="13041007" y="5261303"/>
                </a:cubicBezTo>
                <a:cubicBezTo>
                  <a:pt x="13030813" y="5264114"/>
                  <a:pt x="13025323" y="5258747"/>
                  <a:pt x="13020617" y="5252614"/>
                </a:cubicBezTo>
                <a:cubicBezTo>
                  <a:pt x="13012777" y="5252103"/>
                  <a:pt x="13006503" y="5245715"/>
                  <a:pt x="13004933" y="5233960"/>
                </a:cubicBezTo>
                <a:cubicBezTo>
                  <a:pt x="13001797" y="5231149"/>
                  <a:pt x="12998661" y="5228338"/>
                  <a:pt x="12993173" y="5229616"/>
                </a:cubicBezTo>
                <a:close/>
                <a:moveTo>
                  <a:pt x="10733149" y="5223483"/>
                </a:moveTo>
                <a:cubicBezTo>
                  <a:pt x="10732365" y="5226805"/>
                  <a:pt x="10730797" y="5229871"/>
                  <a:pt x="10729229" y="5233193"/>
                </a:cubicBezTo>
                <a:cubicBezTo>
                  <a:pt x="10732365" y="5232938"/>
                  <a:pt x="10736285" y="5231916"/>
                  <a:pt x="10739421" y="5231916"/>
                </a:cubicBezTo>
                <a:cubicBezTo>
                  <a:pt x="10736285" y="5229105"/>
                  <a:pt x="10733149" y="5226549"/>
                  <a:pt x="10733149" y="5223483"/>
                </a:cubicBezTo>
                <a:close/>
                <a:moveTo>
                  <a:pt x="11003693" y="5209684"/>
                </a:moveTo>
                <a:cubicBezTo>
                  <a:pt x="11006045" y="5210962"/>
                  <a:pt x="11009181" y="5210962"/>
                  <a:pt x="11012319" y="5211217"/>
                </a:cubicBezTo>
                <a:cubicBezTo>
                  <a:pt x="11012319" y="5210962"/>
                  <a:pt x="11013103" y="5210706"/>
                  <a:pt x="11013887" y="5210450"/>
                </a:cubicBezTo>
                <a:cubicBezTo>
                  <a:pt x="11009965" y="5210706"/>
                  <a:pt x="11006829" y="5210195"/>
                  <a:pt x="11003693" y="5209684"/>
                </a:cubicBezTo>
                <a:close/>
                <a:moveTo>
                  <a:pt x="8636237" y="5204829"/>
                </a:moveTo>
                <a:cubicBezTo>
                  <a:pt x="8625257" y="5203806"/>
                  <a:pt x="8613495" y="5203551"/>
                  <a:pt x="8601733" y="5205340"/>
                </a:cubicBezTo>
                <a:cubicBezTo>
                  <a:pt x="8579775" y="5208917"/>
                  <a:pt x="8560169" y="5219650"/>
                  <a:pt x="8553897" y="5242904"/>
                </a:cubicBezTo>
                <a:cubicBezTo>
                  <a:pt x="8592321" y="5220928"/>
                  <a:pt x="8647999" y="5250570"/>
                  <a:pt x="8665251" y="5211217"/>
                </a:cubicBezTo>
                <a:cubicBezTo>
                  <a:pt x="8657409" y="5208151"/>
                  <a:pt x="8647215" y="5206106"/>
                  <a:pt x="8636237" y="5204829"/>
                </a:cubicBezTo>
                <a:close/>
                <a:moveTo>
                  <a:pt x="10981737" y="5193329"/>
                </a:moveTo>
                <a:cubicBezTo>
                  <a:pt x="10962131" y="5202529"/>
                  <a:pt x="10991929" y="5207128"/>
                  <a:pt x="10992713" y="5224250"/>
                </a:cubicBezTo>
                <a:cubicBezTo>
                  <a:pt x="10990361" y="5216839"/>
                  <a:pt x="10988009" y="5208151"/>
                  <a:pt x="10991145" y="5202784"/>
                </a:cubicBezTo>
                <a:cubicBezTo>
                  <a:pt x="10987225" y="5200229"/>
                  <a:pt x="10984089" y="5198696"/>
                  <a:pt x="10981737" y="5193329"/>
                </a:cubicBezTo>
                <a:close/>
                <a:moveTo>
                  <a:pt x="7998693" y="5183874"/>
                </a:moveTo>
                <a:cubicBezTo>
                  <a:pt x="7968895" y="5183874"/>
                  <a:pt x="7969679" y="5213772"/>
                  <a:pt x="7972815" y="5245715"/>
                </a:cubicBezTo>
                <a:cubicBezTo>
                  <a:pt x="8016729" y="5248270"/>
                  <a:pt x="7975169" y="5200996"/>
                  <a:pt x="7998693" y="5183874"/>
                </a:cubicBezTo>
                <a:close/>
                <a:moveTo>
                  <a:pt x="9828983" y="5169564"/>
                </a:moveTo>
                <a:cubicBezTo>
                  <a:pt x="9829767" y="5170586"/>
                  <a:pt x="9831335" y="5170331"/>
                  <a:pt x="9831335" y="5171864"/>
                </a:cubicBezTo>
                <a:cubicBezTo>
                  <a:pt x="9832119" y="5171609"/>
                  <a:pt x="9832119" y="5171609"/>
                  <a:pt x="9832119" y="5171098"/>
                </a:cubicBezTo>
                <a:cubicBezTo>
                  <a:pt x="9831335" y="5170331"/>
                  <a:pt x="9829767" y="5170331"/>
                  <a:pt x="9828983" y="5169564"/>
                </a:cubicBezTo>
                <a:close/>
                <a:moveTo>
                  <a:pt x="8122595" y="5149632"/>
                </a:moveTo>
                <a:cubicBezTo>
                  <a:pt x="8150825" y="5175186"/>
                  <a:pt x="8094365" y="5195885"/>
                  <a:pt x="8078681" y="5175442"/>
                </a:cubicBezTo>
                <a:cubicBezTo>
                  <a:pt x="8078681" y="5160365"/>
                  <a:pt x="8084953" y="5152188"/>
                  <a:pt x="8097501" y="5152188"/>
                </a:cubicBezTo>
                <a:cubicBezTo>
                  <a:pt x="8100637" y="5157298"/>
                  <a:pt x="8095149" y="5160109"/>
                  <a:pt x="8092011" y="5160109"/>
                </a:cubicBezTo>
                <a:cubicBezTo>
                  <a:pt x="8092011" y="5160109"/>
                  <a:pt x="8128869" y="5172631"/>
                  <a:pt x="8122595" y="5149632"/>
                </a:cubicBezTo>
                <a:close/>
                <a:moveTo>
                  <a:pt x="7895965" y="5120245"/>
                </a:moveTo>
                <a:cubicBezTo>
                  <a:pt x="7878713" y="5149888"/>
                  <a:pt x="7877929" y="5172120"/>
                  <a:pt x="7869303" y="5216328"/>
                </a:cubicBezTo>
                <a:cubicBezTo>
                  <a:pt x="7875577" y="5221439"/>
                  <a:pt x="7908513" y="5238304"/>
                  <a:pt x="7893613" y="5223483"/>
                </a:cubicBezTo>
                <a:cubicBezTo>
                  <a:pt x="7884987" y="5221183"/>
                  <a:pt x="7893613" y="5211473"/>
                  <a:pt x="7899885" y="5206362"/>
                </a:cubicBezTo>
                <a:cubicBezTo>
                  <a:pt x="7922627" y="5223738"/>
                  <a:pt x="7928901" y="5211728"/>
                  <a:pt x="7951643" y="5196907"/>
                </a:cubicBezTo>
                <a:cubicBezTo>
                  <a:pt x="7928901" y="5177230"/>
                  <a:pt x="7919491" y="5137622"/>
                  <a:pt x="7895965" y="5120245"/>
                </a:cubicBezTo>
                <a:close/>
                <a:moveTo>
                  <a:pt x="8128085" y="5115135"/>
                </a:moveTo>
                <a:cubicBezTo>
                  <a:pt x="8104559" y="5122545"/>
                  <a:pt x="8074759" y="5169309"/>
                  <a:pt x="8044961" y="5144521"/>
                </a:cubicBezTo>
                <a:cubicBezTo>
                  <a:pt x="8033197" y="5181575"/>
                  <a:pt x="8027709" y="5196907"/>
                  <a:pt x="8018297" y="5233960"/>
                </a:cubicBezTo>
                <a:cubicBezTo>
                  <a:pt x="8036335" y="5223994"/>
                  <a:pt x="8025355" y="5257981"/>
                  <a:pt x="8042609" y="5248270"/>
                </a:cubicBezTo>
                <a:cubicBezTo>
                  <a:pt x="8077897" y="5184130"/>
                  <a:pt x="8150825" y="5228849"/>
                  <a:pt x="8201013" y="5174675"/>
                </a:cubicBezTo>
                <a:cubicBezTo>
                  <a:pt x="8180625" y="5159854"/>
                  <a:pt x="8147689" y="5201507"/>
                  <a:pt x="8139063" y="5149632"/>
                </a:cubicBezTo>
                <a:cubicBezTo>
                  <a:pt x="8156315" y="5135067"/>
                  <a:pt x="8174351" y="5161643"/>
                  <a:pt x="8174351" y="5124845"/>
                </a:cubicBezTo>
                <a:cubicBezTo>
                  <a:pt x="8147689" y="5134555"/>
                  <a:pt x="8145337" y="5115135"/>
                  <a:pt x="8128085" y="5115135"/>
                </a:cubicBezTo>
                <a:close/>
                <a:moveTo>
                  <a:pt x="7661493" y="5112068"/>
                </a:moveTo>
                <a:cubicBezTo>
                  <a:pt x="7681883" y="5104402"/>
                  <a:pt x="7670119" y="5136600"/>
                  <a:pt x="7692861" y="5123823"/>
                </a:cubicBezTo>
                <a:cubicBezTo>
                  <a:pt x="7695997" y="5135833"/>
                  <a:pt x="7692077" y="5140433"/>
                  <a:pt x="7688157" y="5145033"/>
                </a:cubicBezTo>
                <a:cubicBezTo>
                  <a:pt x="7690509" y="5143244"/>
                  <a:pt x="7692861" y="5141455"/>
                  <a:pt x="7695213" y="5140944"/>
                </a:cubicBezTo>
                <a:cubicBezTo>
                  <a:pt x="7703055" y="5139411"/>
                  <a:pt x="7713249" y="5141711"/>
                  <a:pt x="7716387" y="5146821"/>
                </a:cubicBezTo>
                <a:cubicBezTo>
                  <a:pt x="7713249" y="5181064"/>
                  <a:pt x="7697565" y="5164198"/>
                  <a:pt x="7679529" y="5160876"/>
                </a:cubicBezTo>
                <a:cubicBezTo>
                  <a:pt x="7679529" y="5158832"/>
                  <a:pt x="7681097" y="5158065"/>
                  <a:pt x="7681097" y="5156532"/>
                </a:cubicBezTo>
                <a:cubicBezTo>
                  <a:pt x="7672473" y="5146055"/>
                  <a:pt x="7653651" y="5126889"/>
                  <a:pt x="7661493" y="5112068"/>
                </a:cubicBezTo>
                <a:close/>
                <a:moveTo>
                  <a:pt x="10842935" y="5096480"/>
                </a:moveTo>
                <a:cubicBezTo>
                  <a:pt x="10831957" y="5095203"/>
                  <a:pt x="10828035" y="5103635"/>
                  <a:pt x="10825683" y="5114368"/>
                </a:cubicBezTo>
                <a:cubicBezTo>
                  <a:pt x="10831957" y="5111046"/>
                  <a:pt x="10837445" y="5107724"/>
                  <a:pt x="10842935" y="5104913"/>
                </a:cubicBezTo>
                <a:cubicBezTo>
                  <a:pt x="10842935" y="5101847"/>
                  <a:pt x="10843719" y="5099036"/>
                  <a:pt x="10842935" y="5096480"/>
                </a:cubicBezTo>
                <a:close/>
                <a:moveTo>
                  <a:pt x="10985657" y="5088559"/>
                </a:moveTo>
                <a:cubicBezTo>
                  <a:pt x="10974677" y="5101591"/>
                  <a:pt x="10968405" y="5119734"/>
                  <a:pt x="10944879" y="5117945"/>
                </a:cubicBezTo>
                <a:cubicBezTo>
                  <a:pt x="10954289" y="5092903"/>
                  <a:pt x="10934685" y="5094947"/>
                  <a:pt x="10915081" y="5094436"/>
                </a:cubicBezTo>
                <a:cubicBezTo>
                  <a:pt x="10911159" y="5099036"/>
                  <a:pt x="10907237" y="5103635"/>
                  <a:pt x="10902533" y="5107724"/>
                </a:cubicBezTo>
                <a:cubicBezTo>
                  <a:pt x="10930763" y="5122801"/>
                  <a:pt x="10961347" y="5126123"/>
                  <a:pt x="11004477" y="5101591"/>
                </a:cubicBezTo>
                <a:cubicBezTo>
                  <a:pt x="11000557" y="5093925"/>
                  <a:pt x="10992713" y="5091881"/>
                  <a:pt x="10985657" y="5088559"/>
                </a:cubicBezTo>
                <a:close/>
                <a:moveTo>
                  <a:pt x="6780069" y="5081148"/>
                </a:moveTo>
                <a:cubicBezTo>
                  <a:pt x="6789479" y="5098780"/>
                  <a:pt x="6792617" y="5093925"/>
                  <a:pt x="6810653" y="5086259"/>
                </a:cubicBezTo>
                <a:cubicBezTo>
                  <a:pt x="6820063" y="5106446"/>
                  <a:pt x="6791831" y="5122290"/>
                  <a:pt x="6819277" y="5117179"/>
                </a:cubicBezTo>
                <a:cubicBezTo>
                  <a:pt x="6819277" y="5145033"/>
                  <a:pt x="6789479" y="5139411"/>
                  <a:pt x="6783205" y="5157298"/>
                </a:cubicBezTo>
                <a:cubicBezTo>
                  <a:pt x="6773795" y="5149632"/>
                  <a:pt x="6774579" y="5126634"/>
                  <a:pt x="6759681" y="5129189"/>
                </a:cubicBezTo>
                <a:lnTo>
                  <a:pt x="6755759" y="5083448"/>
                </a:lnTo>
                <a:cubicBezTo>
                  <a:pt x="6762033" y="5093669"/>
                  <a:pt x="6786343" y="5124334"/>
                  <a:pt x="6780069" y="5081148"/>
                </a:cubicBezTo>
                <a:close/>
                <a:moveTo>
                  <a:pt x="7955563" y="5077570"/>
                </a:moveTo>
                <a:cubicBezTo>
                  <a:pt x="7953995" y="5076037"/>
                  <a:pt x="7950857" y="5075782"/>
                  <a:pt x="7946153" y="5078337"/>
                </a:cubicBezTo>
                <a:lnTo>
                  <a:pt x="7949289" y="5107724"/>
                </a:lnTo>
                <a:cubicBezTo>
                  <a:pt x="7957915" y="5105169"/>
                  <a:pt x="7965757" y="5100313"/>
                  <a:pt x="7968895" y="5090603"/>
                </a:cubicBezTo>
                <a:cubicBezTo>
                  <a:pt x="7955563" y="5098013"/>
                  <a:pt x="7961053" y="5081915"/>
                  <a:pt x="7955563" y="5077570"/>
                </a:cubicBezTo>
                <a:close/>
                <a:moveTo>
                  <a:pt x="14643001" y="5007457"/>
                </a:moveTo>
                <a:cubicBezTo>
                  <a:pt x="14647803" y="5006850"/>
                  <a:pt x="14652507" y="5007169"/>
                  <a:pt x="14657213" y="5008064"/>
                </a:cubicBezTo>
                <a:cubicBezTo>
                  <a:pt x="14685445" y="5012919"/>
                  <a:pt x="14713675" y="5039751"/>
                  <a:pt x="14755237" y="5022630"/>
                </a:cubicBezTo>
                <a:cubicBezTo>
                  <a:pt x="14724653" y="5050739"/>
                  <a:pt x="14662703" y="5040262"/>
                  <a:pt x="14628199" y="5012408"/>
                </a:cubicBezTo>
                <a:cubicBezTo>
                  <a:pt x="14633297" y="5009597"/>
                  <a:pt x="14638197" y="5008064"/>
                  <a:pt x="14643001" y="5007457"/>
                </a:cubicBezTo>
                <a:close/>
                <a:moveTo>
                  <a:pt x="6022545" y="4994520"/>
                </a:moveTo>
                <a:cubicBezTo>
                  <a:pt x="6008431" y="4992987"/>
                  <a:pt x="5995099" y="4994265"/>
                  <a:pt x="5988041" y="5007297"/>
                </a:cubicBezTo>
                <a:cubicBezTo>
                  <a:pt x="6004509" y="5011386"/>
                  <a:pt x="6050777" y="5021352"/>
                  <a:pt x="6061755" y="4998609"/>
                </a:cubicBezTo>
                <a:cubicBezTo>
                  <a:pt x="6050777" y="5000653"/>
                  <a:pt x="6036661" y="4996309"/>
                  <a:pt x="6022545" y="4994520"/>
                </a:cubicBezTo>
                <a:close/>
                <a:moveTo>
                  <a:pt x="15720569" y="4972800"/>
                </a:moveTo>
                <a:cubicBezTo>
                  <a:pt x="15743311" y="4973566"/>
                  <a:pt x="15763699" y="4981232"/>
                  <a:pt x="15769973" y="5000398"/>
                </a:cubicBezTo>
                <a:cubicBezTo>
                  <a:pt x="15748801" y="4994009"/>
                  <a:pt x="15708021" y="4987365"/>
                  <a:pt x="15661755" y="4984299"/>
                </a:cubicBezTo>
                <a:cubicBezTo>
                  <a:pt x="15673517" y="4977910"/>
                  <a:pt x="15697829" y="4972033"/>
                  <a:pt x="15720569" y="4972800"/>
                </a:cubicBezTo>
                <a:close/>
                <a:moveTo>
                  <a:pt x="6378565" y="4960023"/>
                </a:moveTo>
                <a:cubicBezTo>
                  <a:pt x="6370725" y="4987876"/>
                  <a:pt x="6309557" y="4957212"/>
                  <a:pt x="6312695" y="4992476"/>
                </a:cubicBezTo>
                <a:cubicBezTo>
                  <a:pt x="6338573" y="4996054"/>
                  <a:pt x="6371509" y="5003975"/>
                  <a:pt x="6387193" y="4994520"/>
                </a:cubicBezTo>
                <a:cubicBezTo>
                  <a:pt x="6368371" y="5001420"/>
                  <a:pt x="6404445" y="4960789"/>
                  <a:pt x="6378565" y="4960023"/>
                </a:cubicBezTo>
                <a:close/>
                <a:moveTo>
                  <a:pt x="6329161" y="4911981"/>
                </a:moveTo>
                <a:cubicBezTo>
                  <a:pt x="6317399" y="4929358"/>
                  <a:pt x="6293873" y="4917092"/>
                  <a:pt x="6277405" y="4915559"/>
                </a:cubicBezTo>
                <a:cubicBezTo>
                  <a:pt x="6275053" y="4970500"/>
                  <a:pt x="6348767" y="4918625"/>
                  <a:pt x="6329161" y="4911981"/>
                </a:cubicBezTo>
                <a:close/>
                <a:moveTo>
                  <a:pt x="14902665" y="4871606"/>
                </a:moveTo>
                <a:cubicBezTo>
                  <a:pt x="14918347" y="4866240"/>
                  <a:pt x="14915995" y="4894860"/>
                  <a:pt x="14936385" y="4884639"/>
                </a:cubicBezTo>
                <a:cubicBezTo>
                  <a:pt x="14930893" y="4902526"/>
                  <a:pt x="14900311" y="4907637"/>
                  <a:pt x="14902665" y="4871606"/>
                </a:cubicBezTo>
                <a:close/>
                <a:moveTo>
                  <a:pt x="14770921" y="4858063"/>
                </a:moveTo>
                <a:cubicBezTo>
                  <a:pt x="14785821" y="4858063"/>
                  <a:pt x="14795229" y="4869817"/>
                  <a:pt x="14813267" y="4860363"/>
                </a:cubicBezTo>
                <a:cubicBezTo>
                  <a:pt x="14818757" y="4894860"/>
                  <a:pt x="14764647" y="4892560"/>
                  <a:pt x="14770921" y="4858063"/>
                </a:cubicBezTo>
                <a:close/>
                <a:moveTo>
                  <a:pt x="7735207" y="4856018"/>
                </a:moveTo>
                <a:cubicBezTo>
                  <a:pt x="7741481" y="4850652"/>
                  <a:pt x="7743049" y="4861129"/>
                  <a:pt x="7743049" y="4869051"/>
                </a:cubicBezTo>
                <a:cubicBezTo>
                  <a:pt x="7750107" y="4861129"/>
                  <a:pt x="7755597" y="4858574"/>
                  <a:pt x="7762653" y="4869051"/>
                </a:cubicBezTo>
                <a:cubicBezTo>
                  <a:pt x="7757949" y="4874417"/>
                  <a:pt x="7737559" y="4901504"/>
                  <a:pt x="7735207" y="4856018"/>
                </a:cubicBezTo>
                <a:close/>
                <a:moveTo>
                  <a:pt x="6722039" y="4846819"/>
                </a:moveTo>
                <a:cubicBezTo>
                  <a:pt x="6701651" y="4849119"/>
                  <a:pt x="6683613" y="4853463"/>
                  <a:pt x="6666361" y="4860363"/>
                </a:cubicBezTo>
                <a:cubicBezTo>
                  <a:pt x="6706355" y="4870840"/>
                  <a:pt x="6748701" y="4873395"/>
                  <a:pt x="6786343" y="4848608"/>
                </a:cubicBezTo>
                <a:cubicBezTo>
                  <a:pt x="6762817" y="4844775"/>
                  <a:pt x="6741645" y="4844775"/>
                  <a:pt x="6722039" y="4846819"/>
                </a:cubicBezTo>
                <a:close/>
                <a:moveTo>
                  <a:pt x="2349420" y="4827909"/>
                </a:moveTo>
                <a:cubicBezTo>
                  <a:pt x="2345499" y="4831231"/>
                  <a:pt x="2341578" y="4830465"/>
                  <a:pt x="2337657" y="4832253"/>
                </a:cubicBezTo>
                <a:cubicBezTo>
                  <a:pt x="2338441" y="4834042"/>
                  <a:pt x="2335305" y="4836086"/>
                  <a:pt x="2339226" y="4837364"/>
                </a:cubicBezTo>
                <a:cubicBezTo>
                  <a:pt x="2341578" y="4834298"/>
                  <a:pt x="2347852" y="4834809"/>
                  <a:pt x="2353341" y="4833787"/>
                </a:cubicBezTo>
                <a:cubicBezTo>
                  <a:pt x="2351773" y="4831487"/>
                  <a:pt x="2350989" y="4830209"/>
                  <a:pt x="2349420" y="4827909"/>
                </a:cubicBezTo>
                <a:close/>
                <a:moveTo>
                  <a:pt x="2387845" y="4826376"/>
                </a:moveTo>
                <a:cubicBezTo>
                  <a:pt x="2388629" y="4827398"/>
                  <a:pt x="2388629" y="4829442"/>
                  <a:pt x="2389413" y="4830720"/>
                </a:cubicBezTo>
                <a:cubicBezTo>
                  <a:pt x="2389413" y="4830720"/>
                  <a:pt x="2390198" y="4830720"/>
                  <a:pt x="2390982" y="4830720"/>
                </a:cubicBezTo>
                <a:cubicBezTo>
                  <a:pt x="2390982" y="4828165"/>
                  <a:pt x="2388629" y="4828165"/>
                  <a:pt x="2387845" y="4826376"/>
                </a:cubicBezTo>
                <a:close/>
                <a:moveTo>
                  <a:pt x="7887339" y="4824587"/>
                </a:moveTo>
                <a:cubicBezTo>
                  <a:pt x="7884987" y="4841964"/>
                  <a:pt x="7855187" y="4824587"/>
                  <a:pt x="7858325" y="4849374"/>
                </a:cubicBezTo>
                <a:cubicBezTo>
                  <a:pt x="7870087" y="4854230"/>
                  <a:pt x="7872439" y="4876717"/>
                  <a:pt x="7889691" y="4876717"/>
                </a:cubicBezTo>
                <a:cubicBezTo>
                  <a:pt x="7881065" y="4854485"/>
                  <a:pt x="7896749" y="4824587"/>
                  <a:pt x="7887339" y="4824587"/>
                </a:cubicBezTo>
                <a:close/>
                <a:moveTo>
                  <a:pt x="7278811" y="4820243"/>
                </a:moveTo>
                <a:cubicBezTo>
                  <a:pt x="7265481" y="4824076"/>
                  <a:pt x="7231761" y="4813088"/>
                  <a:pt x="7241169" y="4842475"/>
                </a:cubicBezTo>
                <a:cubicBezTo>
                  <a:pt x="7254501" y="4855252"/>
                  <a:pt x="7287437" y="4849630"/>
                  <a:pt x="7278811" y="4820243"/>
                </a:cubicBezTo>
                <a:close/>
                <a:moveTo>
                  <a:pt x="6058618" y="4818454"/>
                </a:moveTo>
                <a:cubicBezTo>
                  <a:pt x="6047639" y="4819221"/>
                  <a:pt x="6035877" y="4827909"/>
                  <a:pt x="6033524" y="4838897"/>
                </a:cubicBezTo>
                <a:cubicBezTo>
                  <a:pt x="6049992" y="4837620"/>
                  <a:pt x="6057050" y="4850652"/>
                  <a:pt x="6079007" y="4843241"/>
                </a:cubicBezTo>
                <a:cubicBezTo>
                  <a:pt x="6079007" y="4824076"/>
                  <a:pt x="6069597" y="4817432"/>
                  <a:pt x="6058618" y="4818454"/>
                </a:cubicBezTo>
                <a:close/>
                <a:moveTo>
                  <a:pt x="2588597" y="4818454"/>
                </a:moveTo>
                <a:cubicBezTo>
                  <a:pt x="2572129" y="4819987"/>
                  <a:pt x="2554093" y="4827654"/>
                  <a:pt x="2550956" y="4834553"/>
                </a:cubicBezTo>
                <a:cubicBezTo>
                  <a:pt x="2574481" y="4840942"/>
                  <a:pt x="2532135" y="4844519"/>
                  <a:pt x="2539977" y="4863173"/>
                </a:cubicBezTo>
                <a:cubicBezTo>
                  <a:pt x="2565071" y="4852952"/>
                  <a:pt x="2579971" y="4832253"/>
                  <a:pt x="2619964" y="4837364"/>
                </a:cubicBezTo>
                <a:cubicBezTo>
                  <a:pt x="2621533" y="4820754"/>
                  <a:pt x="2605849" y="4816665"/>
                  <a:pt x="2588597" y="4818454"/>
                </a:cubicBezTo>
                <a:close/>
                <a:moveTo>
                  <a:pt x="5180331" y="4758403"/>
                </a:moveTo>
                <a:cubicBezTo>
                  <a:pt x="5139553" y="4772713"/>
                  <a:pt x="5105833" y="4753803"/>
                  <a:pt x="5086228" y="4793667"/>
                </a:cubicBezTo>
                <a:cubicBezTo>
                  <a:pt x="5119948" y="4812832"/>
                  <a:pt x="5163078" y="4781657"/>
                  <a:pt x="5180331" y="4758403"/>
                </a:cubicBezTo>
                <a:close/>
                <a:moveTo>
                  <a:pt x="14019671" y="4746392"/>
                </a:moveTo>
                <a:cubicBezTo>
                  <a:pt x="14001633" y="4744348"/>
                  <a:pt x="13970267" y="4772968"/>
                  <a:pt x="13942037" y="4762747"/>
                </a:cubicBezTo>
                <a:cubicBezTo>
                  <a:pt x="13952231" y="4808488"/>
                  <a:pt x="14014965" y="4779101"/>
                  <a:pt x="14033001" y="4761214"/>
                </a:cubicBezTo>
                <a:cubicBezTo>
                  <a:pt x="14030649" y="4750992"/>
                  <a:pt x="14025945" y="4747159"/>
                  <a:pt x="14019671" y="4746392"/>
                </a:cubicBezTo>
                <a:close/>
                <a:moveTo>
                  <a:pt x="13603269" y="4690429"/>
                </a:moveTo>
                <a:cubicBezTo>
                  <a:pt x="13583663" y="4692985"/>
                  <a:pt x="13564059" y="4694774"/>
                  <a:pt x="13545237" y="4694007"/>
                </a:cubicBezTo>
                <a:cubicBezTo>
                  <a:pt x="13535045" y="4699118"/>
                  <a:pt x="13522497" y="4702695"/>
                  <a:pt x="13511517" y="4709595"/>
                </a:cubicBezTo>
                <a:cubicBezTo>
                  <a:pt x="13516223" y="4769391"/>
                  <a:pt x="13561705" y="4770924"/>
                  <a:pt x="13596209" y="4792900"/>
                </a:cubicBezTo>
                <a:cubicBezTo>
                  <a:pt x="13602485" y="4787279"/>
                  <a:pt x="13604053" y="4777568"/>
                  <a:pt x="13607189" y="4769391"/>
                </a:cubicBezTo>
                <a:cubicBezTo>
                  <a:pt x="13607189" y="4769391"/>
                  <a:pt x="13607189" y="4768880"/>
                  <a:pt x="13607189" y="4768624"/>
                </a:cubicBezTo>
                <a:cubicBezTo>
                  <a:pt x="13617383" y="4743326"/>
                  <a:pt x="13615815" y="4714450"/>
                  <a:pt x="13603269" y="4690429"/>
                </a:cubicBezTo>
                <a:close/>
                <a:moveTo>
                  <a:pt x="15502565" y="4641622"/>
                </a:moveTo>
                <a:cubicBezTo>
                  <a:pt x="15500213" y="4664620"/>
                  <a:pt x="15500997" y="4666920"/>
                  <a:pt x="15506487" y="4687363"/>
                </a:cubicBezTo>
                <a:cubicBezTo>
                  <a:pt x="15469629" y="4710106"/>
                  <a:pt x="15449241" y="4679697"/>
                  <a:pt x="15414737" y="4689663"/>
                </a:cubicBezTo>
                <a:cubicBezTo>
                  <a:pt x="15417873" y="4664364"/>
                  <a:pt x="15443753" y="4664620"/>
                  <a:pt x="15457867" y="4654398"/>
                </a:cubicBezTo>
                <a:cubicBezTo>
                  <a:pt x="15457867" y="4672286"/>
                  <a:pt x="15463357" y="4681997"/>
                  <a:pt x="15471981" y="4684552"/>
                </a:cubicBezTo>
                <a:cubicBezTo>
                  <a:pt x="15482961" y="4671775"/>
                  <a:pt x="15465709" y="4667175"/>
                  <a:pt x="15474335" y="4646988"/>
                </a:cubicBezTo>
                <a:close/>
                <a:moveTo>
                  <a:pt x="763013" y="4636511"/>
                </a:moveTo>
                <a:cubicBezTo>
                  <a:pt x="759092" y="4635744"/>
                  <a:pt x="754387" y="4635489"/>
                  <a:pt x="748114" y="4637277"/>
                </a:cubicBezTo>
                <a:cubicBezTo>
                  <a:pt x="753602" y="4661554"/>
                  <a:pt x="733998" y="4657976"/>
                  <a:pt x="735566" y="4677141"/>
                </a:cubicBezTo>
                <a:cubicBezTo>
                  <a:pt x="742624" y="4684808"/>
                  <a:pt x="785754" y="4689152"/>
                  <a:pt x="787322" y="4669986"/>
                </a:cubicBezTo>
                <a:cubicBezTo>
                  <a:pt x="784186" y="4667431"/>
                  <a:pt x="779481" y="4662065"/>
                  <a:pt x="778696" y="4651332"/>
                </a:cubicBezTo>
                <a:cubicBezTo>
                  <a:pt x="788107" y="4650565"/>
                  <a:pt x="801438" y="4651843"/>
                  <a:pt x="800653" y="4640855"/>
                </a:cubicBezTo>
                <a:cubicBezTo>
                  <a:pt x="781833" y="4648521"/>
                  <a:pt x="774775" y="4638811"/>
                  <a:pt x="763013" y="4636511"/>
                </a:cubicBezTo>
                <a:close/>
                <a:moveTo>
                  <a:pt x="221925" y="4399626"/>
                </a:moveTo>
                <a:cubicBezTo>
                  <a:pt x="231335" y="4400138"/>
                  <a:pt x="241530" y="4401926"/>
                  <a:pt x="247018" y="4399626"/>
                </a:cubicBezTo>
                <a:cubicBezTo>
                  <a:pt x="249371" y="4416236"/>
                  <a:pt x="238392" y="4417003"/>
                  <a:pt x="238392" y="4429013"/>
                </a:cubicBezTo>
                <a:cubicBezTo>
                  <a:pt x="226630" y="4424158"/>
                  <a:pt x="218788" y="4413937"/>
                  <a:pt x="204672" y="4409081"/>
                </a:cubicBezTo>
                <a:cubicBezTo>
                  <a:pt x="204672" y="4399626"/>
                  <a:pt x="212514" y="4399115"/>
                  <a:pt x="221925" y="4399626"/>
                </a:cubicBezTo>
                <a:close/>
                <a:moveTo>
                  <a:pt x="47835" y="4386083"/>
                </a:moveTo>
                <a:cubicBezTo>
                  <a:pt x="72929" y="4384294"/>
                  <a:pt x="101160" y="4412914"/>
                  <a:pt x="141154" y="4391960"/>
                </a:cubicBezTo>
                <a:lnTo>
                  <a:pt x="141154" y="4429013"/>
                </a:lnTo>
                <a:cubicBezTo>
                  <a:pt x="94102" y="4398860"/>
                  <a:pt x="76850" y="4436168"/>
                  <a:pt x="23526" y="4401671"/>
                </a:cubicBezTo>
                <a:cubicBezTo>
                  <a:pt x="32152" y="4391194"/>
                  <a:pt x="39210" y="4386850"/>
                  <a:pt x="47835" y="4386083"/>
                </a:cubicBezTo>
                <a:close/>
                <a:moveTo>
                  <a:pt x="270544" y="4352863"/>
                </a:moveTo>
                <a:lnTo>
                  <a:pt x="307401" y="4352863"/>
                </a:lnTo>
                <a:cubicBezTo>
                  <a:pt x="313674" y="4383272"/>
                  <a:pt x="276818" y="4365129"/>
                  <a:pt x="279955" y="4390427"/>
                </a:cubicBezTo>
                <a:cubicBezTo>
                  <a:pt x="268191" y="4387872"/>
                  <a:pt x="273681" y="4367940"/>
                  <a:pt x="270544" y="4352863"/>
                </a:cubicBezTo>
                <a:close/>
                <a:moveTo>
                  <a:pt x="76850" y="4338808"/>
                </a:moveTo>
                <a:cubicBezTo>
                  <a:pt x="88613" y="4338042"/>
                  <a:pt x="99592" y="4341108"/>
                  <a:pt x="113707" y="4344941"/>
                </a:cubicBezTo>
                <a:cubicBezTo>
                  <a:pt x="91750" y="4373817"/>
                  <a:pt x="69793" y="4366662"/>
                  <a:pt x="41562" y="4359507"/>
                </a:cubicBezTo>
                <a:cubicBezTo>
                  <a:pt x="54109" y="4344941"/>
                  <a:pt x="65872" y="4339830"/>
                  <a:pt x="76850" y="4338808"/>
                </a:cubicBezTo>
                <a:close/>
                <a:moveTo>
                  <a:pt x="1078255" y="4312999"/>
                </a:moveTo>
                <a:cubicBezTo>
                  <a:pt x="1055514" y="4314788"/>
                  <a:pt x="1032773" y="4315810"/>
                  <a:pt x="1027283" y="4335231"/>
                </a:cubicBezTo>
                <a:cubicBezTo>
                  <a:pt x="1034341" y="4337531"/>
                  <a:pt x="1037478" y="4343408"/>
                  <a:pt x="1038262" y="4354396"/>
                </a:cubicBezTo>
                <a:cubicBezTo>
                  <a:pt x="1053945" y="4342130"/>
                  <a:pt x="1076687" y="4337786"/>
                  <a:pt x="1078255" y="4312999"/>
                </a:cubicBezTo>
                <a:close/>
                <a:moveTo>
                  <a:pt x="70577" y="4198006"/>
                </a:moveTo>
                <a:cubicBezTo>
                  <a:pt x="78419" y="4198006"/>
                  <a:pt x="87829" y="4199284"/>
                  <a:pt x="98807" y="4201584"/>
                </a:cubicBezTo>
                <a:cubicBezTo>
                  <a:pt x="83908" y="4218194"/>
                  <a:pt x="89398" y="4244259"/>
                  <a:pt x="83908" y="4260613"/>
                </a:cubicBezTo>
                <a:cubicBezTo>
                  <a:pt x="224277" y="4265469"/>
                  <a:pt x="365431" y="4307888"/>
                  <a:pt x="476785" y="4307888"/>
                </a:cubicBezTo>
                <a:cubicBezTo>
                  <a:pt x="406208" y="4329098"/>
                  <a:pt x="330143" y="4329353"/>
                  <a:pt x="253292" y="4319898"/>
                </a:cubicBezTo>
                <a:cubicBezTo>
                  <a:pt x="247803" y="4324498"/>
                  <a:pt x="239177" y="4322198"/>
                  <a:pt x="230551" y="4317343"/>
                </a:cubicBezTo>
                <a:cubicBezTo>
                  <a:pt x="156053" y="4306355"/>
                  <a:pt x="75282" y="4287189"/>
                  <a:pt x="0" y="4269046"/>
                </a:cubicBezTo>
                <a:lnTo>
                  <a:pt x="0" y="4264702"/>
                </a:lnTo>
                <a:cubicBezTo>
                  <a:pt x="16468" y="4262658"/>
                  <a:pt x="32936" y="4260613"/>
                  <a:pt x="51756" y="4260613"/>
                </a:cubicBezTo>
                <a:cubicBezTo>
                  <a:pt x="54893" y="4248859"/>
                  <a:pt x="63519" y="4241704"/>
                  <a:pt x="66656" y="4229693"/>
                </a:cubicBezTo>
                <a:cubicBezTo>
                  <a:pt x="28231" y="4239148"/>
                  <a:pt x="36857" y="4230204"/>
                  <a:pt x="4705" y="4220749"/>
                </a:cubicBezTo>
                <a:cubicBezTo>
                  <a:pt x="21957" y="4211295"/>
                  <a:pt x="34504" y="4204395"/>
                  <a:pt x="48620" y="4200817"/>
                </a:cubicBezTo>
                <a:cubicBezTo>
                  <a:pt x="54893" y="4199029"/>
                  <a:pt x="61951" y="4198006"/>
                  <a:pt x="70577" y="4198006"/>
                </a:cubicBezTo>
                <a:close/>
                <a:moveTo>
                  <a:pt x="1180199" y="4157120"/>
                </a:moveTo>
                <a:cubicBezTo>
                  <a:pt x="1177063" y="4159676"/>
                  <a:pt x="1174710" y="4159420"/>
                  <a:pt x="1171573" y="4159420"/>
                </a:cubicBezTo>
                <a:cubicBezTo>
                  <a:pt x="1172357" y="4160698"/>
                  <a:pt x="1171573" y="4161209"/>
                  <a:pt x="1172357" y="4162231"/>
                </a:cubicBezTo>
                <a:cubicBezTo>
                  <a:pt x="1175494" y="4161720"/>
                  <a:pt x="1179415" y="4160953"/>
                  <a:pt x="1182552" y="4160187"/>
                </a:cubicBezTo>
                <a:cubicBezTo>
                  <a:pt x="1181768" y="4159165"/>
                  <a:pt x="1181768" y="4158142"/>
                  <a:pt x="1180199" y="4157120"/>
                </a:cubicBezTo>
                <a:close/>
                <a:moveTo>
                  <a:pt x="1229603" y="4146899"/>
                </a:moveTo>
                <a:cubicBezTo>
                  <a:pt x="1224114" y="4149198"/>
                  <a:pt x="1213135" y="4152009"/>
                  <a:pt x="1203725" y="4152009"/>
                </a:cubicBezTo>
                <a:cubicBezTo>
                  <a:pt x="1202942" y="4153798"/>
                  <a:pt x="1202942" y="4154309"/>
                  <a:pt x="1202157" y="4155843"/>
                </a:cubicBezTo>
                <a:cubicBezTo>
                  <a:pt x="1211567" y="4154309"/>
                  <a:pt x="1220977" y="4150987"/>
                  <a:pt x="1228819" y="4148432"/>
                </a:cubicBezTo>
                <a:cubicBezTo>
                  <a:pt x="1229603" y="4148176"/>
                  <a:pt x="1229603" y="4146899"/>
                  <a:pt x="1229603" y="4146899"/>
                </a:cubicBezTo>
                <a:close/>
                <a:moveTo>
                  <a:pt x="1090018" y="4146899"/>
                </a:moveTo>
                <a:cubicBezTo>
                  <a:pt x="1069629" y="4146899"/>
                  <a:pt x="1077471" y="4181652"/>
                  <a:pt x="1065708" y="4193918"/>
                </a:cubicBezTo>
                <a:cubicBezTo>
                  <a:pt x="1070413" y="4198006"/>
                  <a:pt x="1086881" y="4207461"/>
                  <a:pt x="1099428" y="4210272"/>
                </a:cubicBezTo>
                <a:cubicBezTo>
                  <a:pt x="1105702" y="4208739"/>
                  <a:pt x="1109623" y="4205928"/>
                  <a:pt x="1114329" y="4203117"/>
                </a:cubicBezTo>
                <a:cubicBezTo>
                  <a:pt x="1115112" y="4200306"/>
                  <a:pt x="1116680" y="4199284"/>
                  <a:pt x="1115896" y="4193918"/>
                </a:cubicBezTo>
                <a:cubicBezTo>
                  <a:pt x="1117465" y="4195451"/>
                  <a:pt x="1120601" y="4195196"/>
                  <a:pt x="1122954" y="4196473"/>
                </a:cubicBezTo>
                <a:cubicBezTo>
                  <a:pt x="1126091" y="4191362"/>
                  <a:pt x="1127660" y="4184463"/>
                  <a:pt x="1125306" y="4175775"/>
                </a:cubicBezTo>
                <a:cubicBezTo>
                  <a:pt x="1122170" y="4174752"/>
                  <a:pt x="1117465" y="4175775"/>
                  <a:pt x="1115896" y="4174241"/>
                </a:cubicBezTo>
                <a:cubicBezTo>
                  <a:pt x="1153537" y="4127478"/>
                  <a:pt x="1096291" y="4181141"/>
                  <a:pt x="1090018" y="4146899"/>
                </a:cubicBezTo>
                <a:close/>
                <a:moveTo>
                  <a:pt x="1250776" y="4134633"/>
                </a:moveTo>
                <a:cubicBezTo>
                  <a:pt x="1247639" y="4136933"/>
                  <a:pt x="1247639" y="4139744"/>
                  <a:pt x="1244503" y="4139744"/>
                </a:cubicBezTo>
                <a:cubicBezTo>
                  <a:pt x="1247639" y="4139744"/>
                  <a:pt x="1247639" y="4137188"/>
                  <a:pt x="1250776" y="4137188"/>
                </a:cubicBezTo>
                <a:cubicBezTo>
                  <a:pt x="1250776" y="4137188"/>
                  <a:pt x="1250776" y="4136933"/>
                  <a:pt x="1250776" y="4134633"/>
                </a:cubicBezTo>
                <a:close/>
                <a:moveTo>
                  <a:pt x="1234308" y="4130033"/>
                </a:moveTo>
                <a:cubicBezTo>
                  <a:pt x="1230387" y="4131055"/>
                  <a:pt x="1225682" y="4133611"/>
                  <a:pt x="1220977" y="4137188"/>
                </a:cubicBezTo>
                <a:cubicBezTo>
                  <a:pt x="1229603" y="4137188"/>
                  <a:pt x="1239013" y="4134633"/>
                  <a:pt x="1247639" y="4132077"/>
                </a:cubicBezTo>
                <a:cubicBezTo>
                  <a:pt x="1243718" y="4129778"/>
                  <a:pt x="1239013" y="4129266"/>
                  <a:pt x="1234308" y="4130033"/>
                </a:cubicBezTo>
                <a:close/>
                <a:moveTo>
                  <a:pt x="1104133" y="4084803"/>
                </a:moveTo>
                <a:cubicBezTo>
                  <a:pt x="1098644" y="4087358"/>
                  <a:pt x="1090018" y="4087614"/>
                  <a:pt x="1084529" y="4087614"/>
                </a:cubicBezTo>
                <a:cubicBezTo>
                  <a:pt x="1084529" y="4087614"/>
                  <a:pt x="1083745" y="4087614"/>
                  <a:pt x="1080608" y="4087614"/>
                </a:cubicBezTo>
                <a:cubicBezTo>
                  <a:pt x="1080608" y="4087614"/>
                  <a:pt x="1078255" y="4087614"/>
                  <a:pt x="1075119" y="4087614"/>
                </a:cubicBezTo>
                <a:cubicBezTo>
                  <a:pt x="1057866" y="4087614"/>
                  <a:pt x="1037478" y="4087614"/>
                  <a:pt x="1019441" y="4087614"/>
                </a:cubicBezTo>
                <a:cubicBezTo>
                  <a:pt x="1002189" y="4092724"/>
                  <a:pt x="988074" y="4104735"/>
                  <a:pt x="981800" y="4126967"/>
                </a:cubicBezTo>
                <a:cubicBezTo>
                  <a:pt x="1025716" y="4092469"/>
                  <a:pt x="1083745" y="4112401"/>
                  <a:pt x="1133932" y="4097580"/>
                </a:cubicBezTo>
                <a:cubicBezTo>
                  <a:pt x="1119033" y="4100135"/>
                  <a:pt x="1107270" y="4094769"/>
                  <a:pt x="1104133" y="4084803"/>
                </a:cubicBezTo>
                <a:close/>
                <a:moveTo>
                  <a:pt x="560693" y="4046472"/>
                </a:moveTo>
                <a:cubicBezTo>
                  <a:pt x="563829" y="4051327"/>
                  <a:pt x="569319" y="4055927"/>
                  <a:pt x="575592" y="4058227"/>
                </a:cubicBezTo>
                <a:cubicBezTo>
                  <a:pt x="587355" y="4048516"/>
                  <a:pt x="613233" y="4055671"/>
                  <a:pt x="633622" y="4053116"/>
                </a:cubicBezTo>
                <a:cubicBezTo>
                  <a:pt x="607744" y="4050561"/>
                  <a:pt x="584218" y="4048772"/>
                  <a:pt x="560693" y="4046472"/>
                </a:cubicBezTo>
                <a:close/>
                <a:moveTo>
                  <a:pt x="1057082" y="4036762"/>
                </a:moveTo>
                <a:cubicBezTo>
                  <a:pt x="1042967" y="4034717"/>
                  <a:pt x="1028067" y="4034717"/>
                  <a:pt x="1016305" y="4038550"/>
                </a:cubicBezTo>
                <a:cubicBezTo>
                  <a:pt x="1042967" y="4040850"/>
                  <a:pt x="1068845" y="4045450"/>
                  <a:pt x="1095507" y="4048005"/>
                </a:cubicBezTo>
                <a:cubicBezTo>
                  <a:pt x="1085313" y="4043150"/>
                  <a:pt x="1071198" y="4039061"/>
                  <a:pt x="1057082" y="4036762"/>
                </a:cubicBezTo>
                <a:close/>
                <a:moveTo>
                  <a:pt x="270544" y="4035995"/>
                </a:moveTo>
                <a:cubicBezTo>
                  <a:pt x="267407" y="4035995"/>
                  <a:pt x="261918" y="4038806"/>
                  <a:pt x="258781" y="4041361"/>
                </a:cubicBezTo>
                <a:cubicBezTo>
                  <a:pt x="264271" y="4041361"/>
                  <a:pt x="267407" y="4041361"/>
                  <a:pt x="273681" y="4041361"/>
                </a:cubicBezTo>
                <a:cubicBezTo>
                  <a:pt x="273681" y="4038806"/>
                  <a:pt x="273681" y="4038550"/>
                  <a:pt x="270544" y="4035995"/>
                </a:cubicBezTo>
                <a:close/>
                <a:moveTo>
                  <a:pt x="1115896" y="4030884"/>
                </a:moveTo>
                <a:cubicBezTo>
                  <a:pt x="1115896" y="4038295"/>
                  <a:pt x="1113544" y="4043406"/>
                  <a:pt x="1113544" y="4050816"/>
                </a:cubicBezTo>
                <a:cubicBezTo>
                  <a:pt x="1127660" y="4050816"/>
                  <a:pt x="1141774" y="4053372"/>
                  <a:pt x="1159811" y="4055927"/>
                </a:cubicBezTo>
                <a:cubicBezTo>
                  <a:pt x="1162947" y="4053372"/>
                  <a:pt x="1162947" y="4050816"/>
                  <a:pt x="1165300" y="4050816"/>
                </a:cubicBezTo>
                <a:cubicBezTo>
                  <a:pt x="1156674" y="4033440"/>
                  <a:pt x="1141774" y="4026029"/>
                  <a:pt x="1115896" y="4030884"/>
                </a:cubicBezTo>
                <a:close/>
                <a:moveTo>
                  <a:pt x="385035" y="4029351"/>
                </a:moveTo>
                <a:cubicBezTo>
                  <a:pt x="388172" y="4031906"/>
                  <a:pt x="388172" y="4033695"/>
                  <a:pt x="390524" y="4035995"/>
                </a:cubicBezTo>
                <a:cubicBezTo>
                  <a:pt x="390524" y="4033695"/>
                  <a:pt x="393662" y="4031906"/>
                  <a:pt x="393662" y="4029351"/>
                </a:cubicBezTo>
                <a:cubicBezTo>
                  <a:pt x="390524" y="4029351"/>
                  <a:pt x="388172" y="4029351"/>
                  <a:pt x="385035" y="4029351"/>
                </a:cubicBezTo>
                <a:close/>
                <a:moveTo>
                  <a:pt x="1241367" y="4028073"/>
                </a:moveTo>
                <a:cubicBezTo>
                  <a:pt x="1222545" y="4027307"/>
                  <a:pt x="1206077" y="4032417"/>
                  <a:pt x="1209214" y="4050816"/>
                </a:cubicBezTo>
                <a:cubicBezTo>
                  <a:pt x="1232740" y="4026029"/>
                  <a:pt x="1268028" y="4063338"/>
                  <a:pt x="1286064" y="4041361"/>
                </a:cubicBezTo>
                <a:cubicBezTo>
                  <a:pt x="1279791" y="4036250"/>
                  <a:pt x="1259402" y="4029095"/>
                  <a:pt x="1241367" y="4028073"/>
                </a:cubicBezTo>
                <a:close/>
                <a:moveTo>
                  <a:pt x="16083647" y="4019896"/>
                </a:moveTo>
                <a:cubicBezTo>
                  <a:pt x="16090705" y="4020918"/>
                  <a:pt x="16098547" y="4023218"/>
                  <a:pt x="16106389" y="4027307"/>
                </a:cubicBezTo>
                <a:cubicBezTo>
                  <a:pt x="16112661" y="4057716"/>
                  <a:pt x="16083647" y="4044939"/>
                  <a:pt x="16089921" y="4075348"/>
                </a:cubicBezTo>
                <a:cubicBezTo>
                  <a:pt x="16037381" y="4060527"/>
                  <a:pt x="16049143" y="4091702"/>
                  <a:pt x="16038949" y="4110612"/>
                </a:cubicBezTo>
                <a:cubicBezTo>
                  <a:pt x="16045221" y="4110357"/>
                  <a:pt x="16048359" y="4112401"/>
                  <a:pt x="16060121" y="4112401"/>
                </a:cubicBezTo>
                <a:cubicBezTo>
                  <a:pt x="16078157" y="4121345"/>
                  <a:pt x="15996603" y="4161720"/>
                  <a:pt x="15999739" y="4107801"/>
                </a:cubicBezTo>
                <a:cubicBezTo>
                  <a:pt x="16006797" y="4110357"/>
                  <a:pt x="16011501" y="4108312"/>
                  <a:pt x="16016207" y="4109079"/>
                </a:cubicBezTo>
                <a:cubicBezTo>
                  <a:pt x="16013855" y="4070493"/>
                  <a:pt x="16030323" y="4028840"/>
                  <a:pt x="16064043" y="4020663"/>
                </a:cubicBezTo>
                <a:cubicBezTo>
                  <a:pt x="16070317" y="4019129"/>
                  <a:pt x="16076589" y="4018618"/>
                  <a:pt x="16083647" y="4019896"/>
                </a:cubicBezTo>
                <a:close/>
                <a:moveTo>
                  <a:pt x="868093" y="4019129"/>
                </a:moveTo>
                <a:cubicBezTo>
                  <a:pt x="871230" y="4023985"/>
                  <a:pt x="873584" y="4026029"/>
                  <a:pt x="875935" y="4033184"/>
                </a:cubicBezTo>
                <a:cubicBezTo>
                  <a:pt x="879072" y="4030884"/>
                  <a:pt x="882209" y="4026284"/>
                  <a:pt x="885346" y="4021429"/>
                </a:cubicBezTo>
                <a:cubicBezTo>
                  <a:pt x="879072" y="4023729"/>
                  <a:pt x="873584" y="4021429"/>
                  <a:pt x="868093" y="4019129"/>
                </a:cubicBezTo>
                <a:close/>
                <a:moveTo>
                  <a:pt x="1324489" y="3996386"/>
                </a:moveTo>
                <a:cubicBezTo>
                  <a:pt x="1315863" y="4000219"/>
                  <a:pt x="1307237" y="4002264"/>
                  <a:pt x="1298611" y="4004308"/>
                </a:cubicBezTo>
                <a:cubicBezTo>
                  <a:pt x="1328411" y="4016574"/>
                  <a:pt x="1358209" y="4033440"/>
                  <a:pt x="1367620" y="4021429"/>
                </a:cubicBezTo>
                <a:cubicBezTo>
                  <a:pt x="1357425" y="4016829"/>
                  <a:pt x="1340173" y="4005841"/>
                  <a:pt x="1324489" y="3996386"/>
                </a:cubicBezTo>
                <a:close/>
                <a:moveTo>
                  <a:pt x="635975" y="3982076"/>
                </a:moveTo>
                <a:cubicBezTo>
                  <a:pt x="636759" y="3982332"/>
                  <a:pt x="636759" y="3982587"/>
                  <a:pt x="637543" y="3982843"/>
                </a:cubicBezTo>
                <a:cubicBezTo>
                  <a:pt x="636759" y="3983098"/>
                  <a:pt x="635975" y="3983609"/>
                  <a:pt x="635190" y="3983609"/>
                </a:cubicBezTo>
                <a:cubicBezTo>
                  <a:pt x="635975" y="3983354"/>
                  <a:pt x="635190" y="3982332"/>
                  <a:pt x="635975" y="3982076"/>
                </a:cubicBezTo>
                <a:close/>
                <a:moveTo>
                  <a:pt x="15852313" y="3980799"/>
                </a:moveTo>
                <a:cubicBezTo>
                  <a:pt x="15877405" y="3980799"/>
                  <a:pt x="15896227" y="3994087"/>
                  <a:pt x="15921321" y="3994087"/>
                </a:cubicBezTo>
                <a:cubicBezTo>
                  <a:pt x="15924457" y="4020407"/>
                  <a:pt x="15855449" y="4007119"/>
                  <a:pt x="15852313" y="3980799"/>
                </a:cubicBezTo>
                <a:close/>
                <a:moveTo>
                  <a:pt x="1308806" y="3925347"/>
                </a:moveTo>
                <a:cubicBezTo>
                  <a:pt x="1308806" y="3932757"/>
                  <a:pt x="1311943" y="3940168"/>
                  <a:pt x="1315079" y="3947579"/>
                </a:cubicBezTo>
                <a:cubicBezTo>
                  <a:pt x="1324489" y="3949623"/>
                  <a:pt x="1333116" y="3953200"/>
                  <a:pt x="1342526" y="3957033"/>
                </a:cubicBezTo>
                <a:cubicBezTo>
                  <a:pt x="1344878" y="3956011"/>
                  <a:pt x="1348799" y="3955500"/>
                  <a:pt x="1351936" y="3954223"/>
                </a:cubicBezTo>
                <a:cubicBezTo>
                  <a:pt x="1340173" y="3941190"/>
                  <a:pt x="1329195" y="3926880"/>
                  <a:pt x="1308806" y="3925347"/>
                </a:cubicBezTo>
                <a:close/>
                <a:moveTo>
                  <a:pt x="1242150" y="3915892"/>
                </a:moveTo>
                <a:cubicBezTo>
                  <a:pt x="1239013" y="3947834"/>
                  <a:pt x="1232740" y="3945534"/>
                  <a:pt x="1191962" y="3935568"/>
                </a:cubicBezTo>
                <a:cubicBezTo>
                  <a:pt x="1186473" y="3942979"/>
                  <a:pt x="1174710" y="3951923"/>
                  <a:pt x="1186473" y="3954223"/>
                </a:cubicBezTo>
                <a:cubicBezTo>
                  <a:pt x="1212351" y="3951923"/>
                  <a:pt x="1244503" y="3961889"/>
                  <a:pt x="1273517" y="3959589"/>
                </a:cubicBezTo>
                <a:cubicBezTo>
                  <a:pt x="1270381" y="3952178"/>
                  <a:pt x="1268028" y="3947579"/>
                  <a:pt x="1262539" y="3945279"/>
                </a:cubicBezTo>
                <a:cubicBezTo>
                  <a:pt x="1268028" y="3945279"/>
                  <a:pt x="1279791" y="3942468"/>
                  <a:pt x="1291555" y="3942468"/>
                </a:cubicBezTo>
                <a:cubicBezTo>
                  <a:pt x="1282928" y="3935057"/>
                  <a:pt x="1274302" y="3925602"/>
                  <a:pt x="1268028" y="3915892"/>
                </a:cubicBezTo>
                <a:cubicBezTo>
                  <a:pt x="1250776" y="3935568"/>
                  <a:pt x="1259402" y="3935568"/>
                  <a:pt x="1242150" y="3915892"/>
                </a:cubicBezTo>
                <a:close/>
                <a:moveTo>
                  <a:pt x="1605228" y="3866317"/>
                </a:moveTo>
                <a:cubicBezTo>
                  <a:pt x="1605228" y="3882927"/>
                  <a:pt x="1611501" y="3892638"/>
                  <a:pt x="1620913" y="3898771"/>
                </a:cubicBezTo>
                <a:cubicBezTo>
                  <a:pt x="1625617" y="3891616"/>
                  <a:pt x="1629538" y="3883949"/>
                  <a:pt x="1627969" y="3867084"/>
                </a:cubicBezTo>
                <a:cubicBezTo>
                  <a:pt x="1629538" y="3866828"/>
                  <a:pt x="1631106" y="3866317"/>
                  <a:pt x="1632676" y="3866317"/>
                </a:cubicBezTo>
                <a:close/>
                <a:moveTo>
                  <a:pt x="1377030" y="3866317"/>
                </a:moveTo>
                <a:cubicBezTo>
                  <a:pt x="1370757" y="3885994"/>
                  <a:pt x="1361346" y="3903115"/>
                  <a:pt x="1358209" y="3925347"/>
                </a:cubicBezTo>
                <a:cubicBezTo>
                  <a:pt x="1375462" y="3929946"/>
                  <a:pt x="1393499" y="3934291"/>
                  <a:pt x="1410750" y="3938124"/>
                </a:cubicBezTo>
                <a:cubicBezTo>
                  <a:pt x="1419376" y="3936335"/>
                  <a:pt x="1427218" y="3932246"/>
                  <a:pt x="1435060" y="3931224"/>
                </a:cubicBezTo>
                <a:cubicBezTo>
                  <a:pt x="1464075" y="3926369"/>
                  <a:pt x="1562882" y="3951412"/>
                  <a:pt x="1524457" y="3913336"/>
                </a:cubicBezTo>
                <a:cubicBezTo>
                  <a:pt x="1529162" y="3908992"/>
                  <a:pt x="1537788" y="3908992"/>
                  <a:pt x="1545630" y="3908992"/>
                </a:cubicBezTo>
                <a:cubicBezTo>
                  <a:pt x="1544061" y="3892638"/>
                  <a:pt x="1552687" y="3866317"/>
                  <a:pt x="1537004" y="3866317"/>
                </a:cubicBezTo>
                <a:cubicBezTo>
                  <a:pt x="1531515" y="3905670"/>
                  <a:pt x="1458585" y="3869128"/>
                  <a:pt x="1461722" y="3915892"/>
                </a:cubicBezTo>
                <a:cubicBezTo>
                  <a:pt x="1458585" y="3903626"/>
                  <a:pt x="1452312" y="3910781"/>
                  <a:pt x="1443687" y="3915892"/>
                </a:cubicBezTo>
                <a:cubicBezTo>
                  <a:pt x="1457801" y="3896215"/>
                  <a:pt x="1437412" y="3896215"/>
                  <a:pt x="1452312" y="3876539"/>
                </a:cubicBezTo>
                <a:cubicBezTo>
                  <a:pt x="1417023" y="3869128"/>
                  <a:pt x="1411534" y="3880883"/>
                  <a:pt x="1377030" y="3866317"/>
                </a:cubicBezTo>
                <a:close/>
                <a:moveTo>
                  <a:pt x="16136189" y="3857373"/>
                </a:moveTo>
                <a:lnTo>
                  <a:pt x="16173045" y="3857373"/>
                </a:lnTo>
                <a:cubicBezTo>
                  <a:pt x="16176181" y="3912570"/>
                  <a:pt x="16155009" y="3924325"/>
                  <a:pt x="16146381" y="3979265"/>
                </a:cubicBezTo>
                <a:cubicBezTo>
                  <a:pt x="16136973" y="3988976"/>
                  <a:pt x="16079725" y="3993064"/>
                  <a:pt x="16100899" y="4007630"/>
                </a:cubicBezTo>
                <a:cubicBezTo>
                  <a:pt x="16122073" y="4024240"/>
                  <a:pt x="16086001" y="4007630"/>
                  <a:pt x="16076589" y="4007630"/>
                </a:cubicBezTo>
                <a:cubicBezTo>
                  <a:pt x="16088353" y="3957289"/>
                  <a:pt x="16130697" y="3907715"/>
                  <a:pt x="16136189" y="3857373"/>
                </a:cubicBezTo>
                <a:close/>
                <a:moveTo>
                  <a:pt x="1721287" y="3829264"/>
                </a:moveTo>
                <a:cubicBezTo>
                  <a:pt x="1695409" y="3863762"/>
                  <a:pt x="1668747" y="3839486"/>
                  <a:pt x="1631106" y="3859162"/>
                </a:cubicBezTo>
                <a:cubicBezTo>
                  <a:pt x="1636595" y="3858651"/>
                  <a:pt x="1638948" y="3862740"/>
                  <a:pt x="1644437" y="3863506"/>
                </a:cubicBezTo>
                <a:cubicBezTo>
                  <a:pt x="1667179" y="3859673"/>
                  <a:pt x="1691488" y="3852263"/>
                  <a:pt x="1713446" y="3847918"/>
                </a:cubicBezTo>
                <a:cubicBezTo>
                  <a:pt x="1712661" y="3843063"/>
                  <a:pt x="1714230" y="3837441"/>
                  <a:pt x="1721287" y="3829264"/>
                </a:cubicBezTo>
                <a:close/>
                <a:moveTo>
                  <a:pt x="1043751" y="3811121"/>
                </a:moveTo>
                <a:cubicBezTo>
                  <a:pt x="1031988" y="3814698"/>
                  <a:pt x="1019441" y="3828498"/>
                  <a:pt x="1016305" y="3839741"/>
                </a:cubicBezTo>
                <a:cubicBezTo>
                  <a:pt x="1045319" y="3839741"/>
                  <a:pt x="1039830" y="3849452"/>
                  <a:pt x="1065708" y="3839741"/>
                </a:cubicBezTo>
                <a:cubicBezTo>
                  <a:pt x="1065708" y="3813676"/>
                  <a:pt x="1055514" y="3807288"/>
                  <a:pt x="1043751" y="3811121"/>
                </a:cubicBezTo>
                <a:close/>
                <a:moveTo>
                  <a:pt x="1537004" y="3809588"/>
                </a:moveTo>
                <a:cubicBezTo>
                  <a:pt x="1545630" y="3838975"/>
                  <a:pt x="1562882" y="3864273"/>
                  <a:pt x="1586407" y="3876539"/>
                </a:cubicBezTo>
                <a:cubicBezTo>
                  <a:pt x="1586407" y="3846896"/>
                  <a:pt x="1604444" y="3859162"/>
                  <a:pt x="1613070" y="3819809"/>
                </a:cubicBezTo>
                <a:cubicBezTo>
                  <a:pt x="1592681" y="3792722"/>
                  <a:pt x="1557394" y="3838975"/>
                  <a:pt x="1537004" y="3809588"/>
                </a:cubicBezTo>
                <a:close/>
                <a:moveTo>
                  <a:pt x="1388009" y="3789656"/>
                </a:moveTo>
                <a:cubicBezTo>
                  <a:pt x="1376246" y="3794511"/>
                  <a:pt x="1358994" y="3797577"/>
                  <a:pt x="1362130" y="3819809"/>
                </a:cubicBezTo>
                <a:cubicBezTo>
                  <a:pt x="1423297" y="3797577"/>
                  <a:pt x="1467211" y="3834375"/>
                  <a:pt x="1511126" y="3859162"/>
                </a:cubicBezTo>
                <a:cubicBezTo>
                  <a:pt x="1522889" y="3854051"/>
                  <a:pt x="1531515" y="3846896"/>
                  <a:pt x="1537004" y="3839741"/>
                </a:cubicBezTo>
                <a:cubicBezTo>
                  <a:pt x="1513478" y="3829775"/>
                  <a:pt x="1486816" y="3843830"/>
                  <a:pt x="1501715" y="3809588"/>
                </a:cubicBezTo>
                <a:cubicBezTo>
                  <a:pt x="1466427" y="3826709"/>
                  <a:pt x="1449959" y="3809588"/>
                  <a:pt x="1426434" y="3794766"/>
                </a:cubicBezTo>
                <a:cubicBezTo>
                  <a:pt x="1414671" y="3797322"/>
                  <a:pt x="1399771" y="3800133"/>
                  <a:pt x="1388009" y="3802688"/>
                </a:cubicBezTo>
                <a:cubicBezTo>
                  <a:pt x="1388009" y="3795278"/>
                  <a:pt x="1388009" y="3791956"/>
                  <a:pt x="1388009" y="3789656"/>
                </a:cubicBezTo>
                <a:close/>
                <a:moveTo>
                  <a:pt x="1794217" y="3779179"/>
                </a:moveTo>
                <a:cubicBezTo>
                  <a:pt x="1790296" y="3778412"/>
                  <a:pt x="1785591" y="3778668"/>
                  <a:pt x="1780101" y="3780456"/>
                </a:cubicBezTo>
                <a:lnTo>
                  <a:pt x="1780101" y="3799877"/>
                </a:lnTo>
                <a:cubicBezTo>
                  <a:pt x="1785591" y="3824664"/>
                  <a:pt x="1820879" y="3801922"/>
                  <a:pt x="1823233" y="3789656"/>
                </a:cubicBezTo>
                <a:cubicBezTo>
                  <a:pt x="1808332" y="3793233"/>
                  <a:pt x="1804411" y="3781990"/>
                  <a:pt x="1794217" y="3779179"/>
                </a:cubicBezTo>
                <a:close/>
                <a:moveTo>
                  <a:pt x="1751087" y="3775601"/>
                </a:moveTo>
                <a:cubicBezTo>
                  <a:pt x="1746381" y="3775601"/>
                  <a:pt x="1740108" y="3776879"/>
                  <a:pt x="1734620" y="3779179"/>
                </a:cubicBezTo>
                <a:cubicBezTo>
                  <a:pt x="1722856" y="3784034"/>
                  <a:pt x="1711093" y="3792467"/>
                  <a:pt x="1704035" y="3799877"/>
                </a:cubicBezTo>
                <a:cubicBezTo>
                  <a:pt x="1730698" y="3799877"/>
                  <a:pt x="1762065" y="3810099"/>
                  <a:pt x="1765202" y="3780456"/>
                </a:cubicBezTo>
                <a:cubicBezTo>
                  <a:pt x="1761281" y="3777390"/>
                  <a:pt x="1756576" y="3775857"/>
                  <a:pt x="1751087" y="3775601"/>
                </a:cubicBezTo>
                <a:close/>
                <a:moveTo>
                  <a:pt x="2169057" y="3743659"/>
                </a:moveTo>
                <a:cubicBezTo>
                  <a:pt x="2168273" y="3747747"/>
                  <a:pt x="2171410" y="3747492"/>
                  <a:pt x="2172194" y="3750303"/>
                </a:cubicBezTo>
                <a:cubicBezTo>
                  <a:pt x="2175331" y="3750303"/>
                  <a:pt x="2177683" y="3749536"/>
                  <a:pt x="2180036" y="3749536"/>
                </a:cubicBezTo>
                <a:cubicBezTo>
                  <a:pt x="2176115" y="3746981"/>
                  <a:pt x="2173763" y="3747492"/>
                  <a:pt x="2169057" y="3743659"/>
                </a:cubicBezTo>
                <a:close/>
                <a:moveTo>
                  <a:pt x="1497108" y="3742700"/>
                </a:moveTo>
                <a:cubicBezTo>
                  <a:pt x="1489364" y="3742381"/>
                  <a:pt x="1481719" y="3742381"/>
                  <a:pt x="1475053" y="3743659"/>
                </a:cubicBezTo>
                <a:cubicBezTo>
                  <a:pt x="1461722" y="3745959"/>
                  <a:pt x="1452312" y="3752858"/>
                  <a:pt x="1452312" y="3770235"/>
                </a:cubicBezTo>
                <a:cubicBezTo>
                  <a:pt x="1481327" y="3770235"/>
                  <a:pt x="1496226" y="3751069"/>
                  <a:pt x="1519752" y="3743659"/>
                </a:cubicBezTo>
                <a:cubicBezTo>
                  <a:pt x="1512694" y="3743659"/>
                  <a:pt x="1504852" y="3743020"/>
                  <a:pt x="1497108" y="3742700"/>
                </a:cubicBezTo>
                <a:close/>
                <a:moveTo>
                  <a:pt x="1259402" y="3723727"/>
                </a:moveTo>
                <a:cubicBezTo>
                  <a:pt x="1206862" y="3721171"/>
                  <a:pt x="1245287" y="3777390"/>
                  <a:pt x="1175494" y="3750303"/>
                </a:cubicBezTo>
                <a:cubicBezTo>
                  <a:pt x="1177848" y="3782245"/>
                  <a:pt x="1142559" y="3772790"/>
                  <a:pt x="1142559" y="3799877"/>
                </a:cubicBezTo>
                <a:cubicBezTo>
                  <a:pt x="1180983" y="3782756"/>
                  <a:pt x="1256265" y="3802433"/>
                  <a:pt x="1277438" y="3760524"/>
                </a:cubicBezTo>
                <a:lnTo>
                  <a:pt x="1259402" y="3760524"/>
                </a:lnTo>
                <a:cubicBezTo>
                  <a:pt x="1239013" y="3760524"/>
                  <a:pt x="1256265" y="3728582"/>
                  <a:pt x="1259402" y="3723727"/>
                </a:cubicBezTo>
                <a:close/>
                <a:moveTo>
                  <a:pt x="1571508" y="3711716"/>
                </a:moveTo>
                <a:cubicBezTo>
                  <a:pt x="1566803" y="3711205"/>
                  <a:pt x="1561314" y="3711461"/>
                  <a:pt x="1555040" y="3713505"/>
                </a:cubicBezTo>
                <a:cubicBezTo>
                  <a:pt x="1543277" y="3742892"/>
                  <a:pt x="1605228" y="3738548"/>
                  <a:pt x="1605228" y="3723727"/>
                </a:cubicBezTo>
                <a:cubicBezTo>
                  <a:pt x="1589544" y="3723727"/>
                  <a:pt x="1584055" y="3713761"/>
                  <a:pt x="1571508" y="3711716"/>
                </a:cubicBezTo>
                <a:close/>
                <a:moveTo>
                  <a:pt x="1373893" y="3707117"/>
                </a:moveTo>
                <a:cubicBezTo>
                  <a:pt x="1369188" y="3706095"/>
                  <a:pt x="1365267" y="3706606"/>
                  <a:pt x="1361346" y="3708139"/>
                </a:cubicBezTo>
                <a:cubicBezTo>
                  <a:pt x="1356641" y="3710694"/>
                  <a:pt x="1352720" y="3715805"/>
                  <a:pt x="1352720" y="3723727"/>
                </a:cubicBezTo>
                <a:cubicBezTo>
                  <a:pt x="1358209" y="3726282"/>
                  <a:pt x="1362130" y="3731393"/>
                  <a:pt x="1362130" y="3743659"/>
                </a:cubicBezTo>
                <a:lnTo>
                  <a:pt x="1402908" y="3743659"/>
                </a:lnTo>
                <a:cubicBezTo>
                  <a:pt x="1404477" y="3724238"/>
                  <a:pt x="1388009" y="3709928"/>
                  <a:pt x="1373893" y="3707117"/>
                </a:cubicBezTo>
                <a:close/>
                <a:moveTo>
                  <a:pt x="1756576" y="3703795"/>
                </a:moveTo>
                <a:cubicBezTo>
                  <a:pt x="1747950" y="3716316"/>
                  <a:pt x="1747166" y="3741103"/>
                  <a:pt x="1729913" y="3743659"/>
                </a:cubicBezTo>
                <a:cubicBezTo>
                  <a:pt x="1718151" y="3741103"/>
                  <a:pt x="1698546" y="3745447"/>
                  <a:pt x="1712661" y="3752603"/>
                </a:cubicBezTo>
                <a:cubicBezTo>
                  <a:pt x="1739324" y="3760013"/>
                  <a:pt x="1738539" y="3736248"/>
                  <a:pt x="1765202" y="3743659"/>
                </a:cubicBezTo>
                <a:cubicBezTo>
                  <a:pt x="1753439" y="3718871"/>
                  <a:pt x="1768339" y="3713761"/>
                  <a:pt x="1756576" y="3703795"/>
                </a:cubicBezTo>
                <a:close/>
                <a:moveTo>
                  <a:pt x="1897729" y="3686929"/>
                </a:moveTo>
                <a:cubicBezTo>
                  <a:pt x="1882830" y="3686418"/>
                  <a:pt x="1869499" y="3687440"/>
                  <a:pt x="1856167" y="3693573"/>
                </a:cubicBezTo>
                <a:cubicBezTo>
                  <a:pt x="1911846" y="3708394"/>
                  <a:pt x="2028688" y="3713761"/>
                  <a:pt x="1976148" y="3763080"/>
                </a:cubicBezTo>
                <a:cubicBezTo>
                  <a:pt x="1980069" y="3771001"/>
                  <a:pt x="1992616" y="3778412"/>
                  <a:pt x="2005163" y="3784545"/>
                </a:cubicBezTo>
                <a:cubicBezTo>
                  <a:pt x="2019278" y="3781223"/>
                  <a:pt x="2029472" y="3779434"/>
                  <a:pt x="2044372" y="3776112"/>
                </a:cubicBezTo>
                <a:cubicBezTo>
                  <a:pt x="2042803" y="3756947"/>
                  <a:pt x="2015357" y="3775857"/>
                  <a:pt x="1998889" y="3771768"/>
                </a:cubicBezTo>
                <a:cubicBezTo>
                  <a:pt x="2016141" y="3745703"/>
                  <a:pt x="1987911" y="3766657"/>
                  <a:pt x="1988695" y="3736504"/>
                </a:cubicBezTo>
                <a:cubicBezTo>
                  <a:pt x="1998105" y="3739570"/>
                  <a:pt x="2006731" y="3743148"/>
                  <a:pt x="2015357" y="3746725"/>
                </a:cubicBezTo>
                <a:cubicBezTo>
                  <a:pt x="2007515" y="3733182"/>
                  <a:pt x="2005163" y="3716316"/>
                  <a:pt x="2026336" y="3693573"/>
                </a:cubicBezTo>
                <a:cubicBezTo>
                  <a:pt x="1988695" y="3708394"/>
                  <a:pt x="1940859" y="3687951"/>
                  <a:pt x="1897729" y="3686929"/>
                </a:cubicBezTo>
                <a:close/>
                <a:moveTo>
                  <a:pt x="1367620" y="3684118"/>
                </a:moveTo>
                <a:cubicBezTo>
                  <a:pt x="1321353" y="3679007"/>
                  <a:pt x="1340957" y="3740592"/>
                  <a:pt x="1293906" y="3713505"/>
                </a:cubicBezTo>
                <a:cubicBezTo>
                  <a:pt x="1288417" y="3742892"/>
                  <a:pt x="1320569" y="3733693"/>
                  <a:pt x="1335468" y="3743659"/>
                </a:cubicBezTo>
                <a:cubicBezTo>
                  <a:pt x="1335468" y="3711461"/>
                  <a:pt x="1350368" y="3711205"/>
                  <a:pt x="1367620" y="3684118"/>
                </a:cubicBezTo>
                <a:close/>
                <a:moveTo>
                  <a:pt x="2253749" y="3656776"/>
                </a:moveTo>
                <a:cubicBezTo>
                  <a:pt x="2256102" y="3671341"/>
                  <a:pt x="2241987" y="3706606"/>
                  <a:pt x="2259239" y="3706606"/>
                </a:cubicBezTo>
                <a:cubicBezTo>
                  <a:pt x="2267865" y="3695873"/>
                  <a:pt x="2278059" y="3702773"/>
                  <a:pt x="2289038" y="3711716"/>
                </a:cubicBezTo>
                <a:cubicBezTo>
                  <a:pt x="2304721" y="3712483"/>
                  <a:pt x="2314916" y="3707628"/>
                  <a:pt x="2310995" y="3686929"/>
                </a:cubicBezTo>
                <a:cubicBezTo>
                  <a:pt x="2344715" y="3703028"/>
                  <a:pt x="2369809" y="3683863"/>
                  <a:pt x="2395687" y="3671341"/>
                </a:cubicBezTo>
                <a:cubicBezTo>
                  <a:pt x="2381572" y="3671852"/>
                  <a:pt x="2364320" y="3679519"/>
                  <a:pt x="2353341" y="3686929"/>
                </a:cubicBezTo>
                <a:cubicBezTo>
                  <a:pt x="2353341" y="3674408"/>
                  <a:pt x="2341578" y="3671341"/>
                  <a:pt x="2343931" y="3656776"/>
                </a:cubicBezTo>
                <a:cubicBezTo>
                  <a:pt x="2314916" y="3654220"/>
                  <a:pt x="2297664" y="3715805"/>
                  <a:pt x="2312563" y="3656776"/>
                </a:cubicBezTo>
                <a:close/>
                <a:moveTo>
                  <a:pt x="1876556" y="3627644"/>
                </a:moveTo>
                <a:cubicBezTo>
                  <a:pt x="1879693" y="3632499"/>
                  <a:pt x="1882830" y="3634799"/>
                  <a:pt x="1891456" y="3637099"/>
                </a:cubicBezTo>
                <a:cubicBezTo>
                  <a:pt x="1888319" y="3632244"/>
                  <a:pt x="1887535" y="3630200"/>
                  <a:pt x="1887535" y="3627644"/>
                </a:cubicBezTo>
                <a:cubicBezTo>
                  <a:pt x="1885182" y="3625344"/>
                  <a:pt x="1882830" y="3625344"/>
                  <a:pt x="1876556" y="3627644"/>
                </a:cubicBezTo>
                <a:close/>
                <a:moveTo>
                  <a:pt x="2380003" y="3619723"/>
                </a:moveTo>
                <a:cubicBezTo>
                  <a:pt x="2366672" y="3621511"/>
                  <a:pt x="2350989" y="3625344"/>
                  <a:pt x="2336873" y="3627644"/>
                </a:cubicBezTo>
                <a:cubicBezTo>
                  <a:pt x="2379219" y="3616401"/>
                  <a:pt x="2365104" y="3661886"/>
                  <a:pt x="2402745" y="3647065"/>
                </a:cubicBezTo>
                <a:cubicBezTo>
                  <a:pt x="2398040" y="3647065"/>
                  <a:pt x="2397255" y="3633777"/>
                  <a:pt x="2395687" y="3621767"/>
                </a:cubicBezTo>
                <a:cubicBezTo>
                  <a:pt x="2390198" y="3621767"/>
                  <a:pt x="2386277" y="3618956"/>
                  <a:pt x="2380003" y="3619723"/>
                </a:cubicBezTo>
                <a:close/>
                <a:moveTo>
                  <a:pt x="2337657" y="3580370"/>
                </a:moveTo>
                <a:cubicBezTo>
                  <a:pt x="2334521" y="3580370"/>
                  <a:pt x="2332168" y="3583436"/>
                  <a:pt x="2329815" y="3590847"/>
                </a:cubicBezTo>
                <a:cubicBezTo>
                  <a:pt x="2342363" y="3596213"/>
                  <a:pt x="2337657" y="3602346"/>
                  <a:pt x="2332952" y="3609501"/>
                </a:cubicBezTo>
                <a:cubicBezTo>
                  <a:pt x="2341578" y="3607457"/>
                  <a:pt x="2349420" y="3604901"/>
                  <a:pt x="2358046" y="3603368"/>
                </a:cubicBezTo>
                <a:cubicBezTo>
                  <a:pt x="2351773" y="3595191"/>
                  <a:pt x="2343931" y="3580625"/>
                  <a:pt x="2337657" y="3580370"/>
                </a:cubicBezTo>
                <a:close/>
                <a:moveTo>
                  <a:pt x="1771475" y="3565804"/>
                </a:moveTo>
                <a:cubicBezTo>
                  <a:pt x="1765202" y="3570659"/>
                  <a:pt x="1759714" y="3575770"/>
                  <a:pt x="1756576" y="3588036"/>
                </a:cubicBezTo>
                <a:cubicBezTo>
                  <a:pt x="1771475" y="3605157"/>
                  <a:pt x="1791864" y="3639910"/>
                  <a:pt x="1773828" y="3666997"/>
                </a:cubicBezTo>
                <a:cubicBezTo>
                  <a:pt x="1797353" y="3669553"/>
                  <a:pt x="1786375" y="3630200"/>
                  <a:pt x="1806764" y="3627644"/>
                </a:cubicBezTo>
                <a:cubicBezTo>
                  <a:pt x="1795001" y="3617934"/>
                  <a:pt x="1773828" y="3617934"/>
                  <a:pt x="1773828" y="3598257"/>
                </a:cubicBezTo>
                <a:cubicBezTo>
                  <a:pt x="1820879" y="3551494"/>
                  <a:pt x="1820879" y="3681563"/>
                  <a:pt x="1864793" y="3637099"/>
                </a:cubicBezTo>
                <a:cubicBezTo>
                  <a:pt x="1859304" y="3634799"/>
                  <a:pt x="1859304" y="3632499"/>
                  <a:pt x="1859304" y="3629944"/>
                </a:cubicBezTo>
                <a:cubicBezTo>
                  <a:pt x="1856167" y="3625089"/>
                  <a:pt x="1853815" y="3619723"/>
                  <a:pt x="1847541" y="3617423"/>
                </a:cubicBezTo>
                <a:cubicBezTo>
                  <a:pt x="1842052" y="3617423"/>
                  <a:pt x="1838131" y="3615889"/>
                  <a:pt x="1835779" y="3615889"/>
                </a:cubicBezTo>
                <a:cubicBezTo>
                  <a:pt x="1829505" y="3613334"/>
                  <a:pt x="1824016" y="3607968"/>
                  <a:pt x="1818527" y="3607968"/>
                </a:cubicBezTo>
                <a:cubicBezTo>
                  <a:pt x="1821663" y="3580881"/>
                  <a:pt x="1856952" y="3595446"/>
                  <a:pt x="1847541" y="3570915"/>
                </a:cubicBezTo>
                <a:cubicBezTo>
                  <a:pt x="1838915" y="3575770"/>
                  <a:pt x="1830289" y="3573470"/>
                  <a:pt x="1820879" y="3570915"/>
                </a:cubicBezTo>
                <a:cubicBezTo>
                  <a:pt x="1809900" y="3583180"/>
                  <a:pt x="1785591" y="3578836"/>
                  <a:pt x="1765202" y="3578836"/>
                </a:cubicBezTo>
                <a:cubicBezTo>
                  <a:pt x="1768339" y="3573981"/>
                  <a:pt x="1771475" y="3570659"/>
                  <a:pt x="1771475" y="3565804"/>
                </a:cubicBezTo>
                <a:close/>
                <a:moveTo>
                  <a:pt x="2294527" y="3561460"/>
                </a:moveTo>
                <a:cubicBezTo>
                  <a:pt x="2236497" y="3581136"/>
                  <a:pt x="2216109" y="3570915"/>
                  <a:pt x="2169057" y="3570915"/>
                </a:cubicBezTo>
                <a:cubicBezTo>
                  <a:pt x="2166705" y="3607968"/>
                  <a:pt x="2289038" y="3603368"/>
                  <a:pt x="2294527" y="3561460"/>
                </a:cubicBezTo>
                <a:close/>
                <a:moveTo>
                  <a:pt x="1966737" y="3561460"/>
                </a:moveTo>
                <a:cubicBezTo>
                  <a:pt x="1969874" y="3585991"/>
                  <a:pt x="1935370" y="3568870"/>
                  <a:pt x="1940859" y="3598257"/>
                </a:cubicBezTo>
                <a:cubicBezTo>
                  <a:pt x="1949485" y="3595957"/>
                  <a:pt x="1958896" y="3595957"/>
                  <a:pt x="1964385" y="3595957"/>
                </a:cubicBezTo>
                <a:cubicBezTo>
                  <a:pt x="1961248" y="3591102"/>
                  <a:pt x="1961248" y="3586247"/>
                  <a:pt x="1966737" y="3578836"/>
                </a:cubicBezTo>
                <a:cubicBezTo>
                  <a:pt x="1969874" y="3578836"/>
                  <a:pt x="1973795" y="3578836"/>
                  <a:pt x="1976148" y="3578836"/>
                </a:cubicBezTo>
                <a:cubicBezTo>
                  <a:pt x="1973795" y="3573981"/>
                  <a:pt x="1966737" y="3568870"/>
                  <a:pt x="1966737" y="3561460"/>
                </a:cubicBezTo>
                <a:close/>
                <a:moveTo>
                  <a:pt x="1856167" y="3561460"/>
                </a:moveTo>
                <a:cubicBezTo>
                  <a:pt x="1856167" y="3563760"/>
                  <a:pt x="1852247" y="3563248"/>
                  <a:pt x="1852247" y="3565804"/>
                </a:cubicBezTo>
                <a:cubicBezTo>
                  <a:pt x="1855383" y="3568359"/>
                  <a:pt x="1859304" y="3568615"/>
                  <a:pt x="1862441" y="3568615"/>
                </a:cubicBezTo>
                <a:cubicBezTo>
                  <a:pt x="1862441" y="3566059"/>
                  <a:pt x="1861657" y="3561460"/>
                  <a:pt x="1856167" y="3561460"/>
                </a:cubicBezTo>
                <a:close/>
                <a:moveTo>
                  <a:pt x="2343147" y="3549449"/>
                </a:moveTo>
                <a:cubicBezTo>
                  <a:pt x="2322758" y="3547916"/>
                  <a:pt x="2304721" y="3549960"/>
                  <a:pt x="2303153" y="3570915"/>
                </a:cubicBezTo>
                <a:cubicBezTo>
                  <a:pt x="2326679" y="3578325"/>
                  <a:pt x="2323542" y="3556604"/>
                  <a:pt x="2343931" y="3561460"/>
                </a:cubicBezTo>
                <a:cubicBezTo>
                  <a:pt x="2332952" y="3598257"/>
                  <a:pt x="2382356" y="3563760"/>
                  <a:pt x="2379219" y="3590847"/>
                </a:cubicBezTo>
                <a:cubicBezTo>
                  <a:pt x="2377651" y="3596213"/>
                  <a:pt x="2373730" y="3598513"/>
                  <a:pt x="2369809" y="3601835"/>
                </a:cubicBezTo>
                <a:cubicBezTo>
                  <a:pt x="2379219" y="3600557"/>
                  <a:pt x="2388629" y="3598768"/>
                  <a:pt x="2398040" y="3597491"/>
                </a:cubicBezTo>
                <a:cubicBezTo>
                  <a:pt x="2399608" y="3591102"/>
                  <a:pt x="2399608" y="3580370"/>
                  <a:pt x="2402745" y="3580370"/>
                </a:cubicBezTo>
                <a:cubicBezTo>
                  <a:pt x="2408234" y="3583692"/>
                  <a:pt x="2410587" y="3590336"/>
                  <a:pt x="2413723" y="3595957"/>
                </a:cubicBezTo>
                <a:cubicBezTo>
                  <a:pt x="2417644" y="3595446"/>
                  <a:pt x="2420781" y="3594424"/>
                  <a:pt x="2424702" y="3593913"/>
                </a:cubicBezTo>
                <a:cubicBezTo>
                  <a:pt x="2415292" y="3582669"/>
                  <a:pt x="2404313" y="3572448"/>
                  <a:pt x="2402745" y="3550983"/>
                </a:cubicBezTo>
                <a:cubicBezTo>
                  <a:pt x="2387845" y="3556093"/>
                  <a:pt x="2364320" y="3550983"/>
                  <a:pt x="2343147" y="3549449"/>
                </a:cubicBezTo>
                <a:close/>
                <a:moveTo>
                  <a:pt x="2032609" y="3548683"/>
                </a:moveTo>
                <a:cubicBezTo>
                  <a:pt x="2026336" y="3546638"/>
                  <a:pt x="2020846" y="3546894"/>
                  <a:pt x="2016141" y="3550983"/>
                </a:cubicBezTo>
                <a:cubicBezTo>
                  <a:pt x="2027904" y="3560949"/>
                  <a:pt x="2034177" y="3575770"/>
                  <a:pt x="2042803" y="3588036"/>
                </a:cubicBezTo>
                <a:cubicBezTo>
                  <a:pt x="2005163" y="3597746"/>
                  <a:pt x="2026336" y="3615123"/>
                  <a:pt x="2034962" y="3637099"/>
                </a:cubicBezTo>
                <a:cubicBezTo>
                  <a:pt x="2031825" y="3624833"/>
                  <a:pt x="1981637" y="3624833"/>
                  <a:pt x="2008299" y="3637099"/>
                </a:cubicBezTo>
                <a:cubicBezTo>
                  <a:pt x="2025551" y="3679007"/>
                  <a:pt x="2092991" y="3661886"/>
                  <a:pt x="2115733" y="3696384"/>
                </a:cubicBezTo>
                <a:cubicBezTo>
                  <a:pt x="2101617" y="3703795"/>
                  <a:pt x="2089855" y="3666742"/>
                  <a:pt x="2084365" y="3696384"/>
                </a:cubicBezTo>
                <a:cubicBezTo>
                  <a:pt x="2104754" y="3698684"/>
                  <a:pt x="2118869" y="3723982"/>
                  <a:pt x="2101617" y="3743659"/>
                </a:cubicBezTo>
                <a:cubicBezTo>
                  <a:pt x="2127495" y="3745959"/>
                  <a:pt x="2139260" y="3721427"/>
                  <a:pt x="2159647" y="3743659"/>
                </a:cubicBezTo>
                <a:cubicBezTo>
                  <a:pt x="2168273" y="3709161"/>
                  <a:pt x="2122006" y="3736248"/>
                  <a:pt x="2125143" y="3706606"/>
                </a:cubicBezTo>
                <a:cubicBezTo>
                  <a:pt x="2151021" y="3667253"/>
                  <a:pt x="2233361" y="3730371"/>
                  <a:pt x="2236497" y="3656776"/>
                </a:cubicBezTo>
                <a:cubicBezTo>
                  <a:pt x="2183957" y="3663931"/>
                  <a:pt x="2122791" y="3674152"/>
                  <a:pt x="2119654" y="3647065"/>
                </a:cubicBezTo>
                <a:cubicBezTo>
                  <a:pt x="2102402" y="3669297"/>
                  <a:pt x="2057703" y="3669297"/>
                  <a:pt x="2042803" y="3647065"/>
                </a:cubicBezTo>
                <a:cubicBezTo>
                  <a:pt x="2049077" y="3619978"/>
                  <a:pt x="2031825" y="3623045"/>
                  <a:pt x="2034962" y="3598257"/>
                </a:cubicBezTo>
                <a:cubicBezTo>
                  <a:pt x="2058487" y="3590847"/>
                  <a:pt x="2055351" y="3612823"/>
                  <a:pt x="2075739" y="3607968"/>
                </a:cubicBezTo>
                <a:cubicBezTo>
                  <a:pt x="2074171" y="3585736"/>
                  <a:pt x="2050645" y="3555327"/>
                  <a:pt x="2032609" y="3548683"/>
                </a:cubicBezTo>
                <a:close/>
                <a:moveTo>
                  <a:pt x="2142395" y="3542039"/>
                </a:moveTo>
                <a:cubicBezTo>
                  <a:pt x="2122006" y="3549449"/>
                  <a:pt x="2096128" y="3551238"/>
                  <a:pt x="2084365" y="3570915"/>
                </a:cubicBezTo>
                <a:cubicBezTo>
                  <a:pt x="2107891" y="3598002"/>
                  <a:pt x="2119654" y="3560949"/>
                  <a:pt x="2134553" y="3550983"/>
                </a:cubicBezTo>
                <a:cubicBezTo>
                  <a:pt x="2136906" y="3560949"/>
                  <a:pt x="2145532" y="3559160"/>
                  <a:pt x="2142395" y="3542039"/>
                </a:cubicBezTo>
                <a:close/>
                <a:moveTo>
                  <a:pt x="1755792" y="3542039"/>
                </a:moveTo>
                <a:cubicBezTo>
                  <a:pt x="1741676" y="3542805"/>
                  <a:pt x="1728345" y="3543572"/>
                  <a:pt x="1714230" y="3544339"/>
                </a:cubicBezTo>
                <a:cubicBezTo>
                  <a:pt x="1717367" y="3546127"/>
                  <a:pt x="1721287" y="3546638"/>
                  <a:pt x="1721287" y="3550983"/>
                </a:cubicBezTo>
                <a:cubicBezTo>
                  <a:pt x="1707172" y="3558393"/>
                  <a:pt x="1700899" y="3576025"/>
                  <a:pt x="1671884" y="3568615"/>
                </a:cubicBezTo>
                <a:cubicBezTo>
                  <a:pt x="1714230" y="3602857"/>
                  <a:pt x="1733050" y="3572192"/>
                  <a:pt x="1755792" y="3542039"/>
                </a:cubicBezTo>
                <a:close/>
                <a:moveTo>
                  <a:pt x="1976148" y="3527984"/>
                </a:moveTo>
                <a:cubicBezTo>
                  <a:pt x="1959680" y="3529517"/>
                  <a:pt x="1943996" y="3530284"/>
                  <a:pt x="1927528" y="3531562"/>
                </a:cubicBezTo>
                <a:cubicBezTo>
                  <a:pt x="1941644" y="3527473"/>
                  <a:pt x="1947133" y="3534373"/>
                  <a:pt x="1955759" y="3539228"/>
                </a:cubicBezTo>
                <a:cubicBezTo>
                  <a:pt x="1964385" y="3539228"/>
                  <a:pt x="1976148" y="3538972"/>
                  <a:pt x="1984774" y="3531562"/>
                </a:cubicBezTo>
                <a:cubicBezTo>
                  <a:pt x="1981637" y="3530795"/>
                  <a:pt x="1979285" y="3529006"/>
                  <a:pt x="1976148" y="3527984"/>
                </a:cubicBezTo>
                <a:close/>
                <a:moveTo>
                  <a:pt x="2639569" y="3523640"/>
                </a:moveTo>
                <a:cubicBezTo>
                  <a:pt x="2630159" y="3539739"/>
                  <a:pt x="2621533" y="3554560"/>
                  <a:pt x="2613691" y="3570148"/>
                </a:cubicBezTo>
                <a:cubicBezTo>
                  <a:pt x="2631727" y="3570148"/>
                  <a:pt x="2643490" y="3570148"/>
                  <a:pt x="2660742" y="3569381"/>
                </a:cubicBezTo>
                <a:cubicBezTo>
                  <a:pt x="2652900" y="3556860"/>
                  <a:pt x="2663095" y="3521851"/>
                  <a:pt x="2639569" y="3523640"/>
                </a:cubicBezTo>
                <a:close/>
                <a:moveTo>
                  <a:pt x="2487437" y="3514185"/>
                </a:moveTo>
                <a:cubicBezTo>
                  <a:pt x="2465479" y="3540761"/>
                  <a:pt x="2415292" y="3564271"/>
                  <a:pt x="2436465" y="3592380"/>
                </a:cubicBezTo>
                <a:cubicBezTo>
                  <a:pt x="2445875" y="3591102"/>
                  <a:pt x="2456069" y="3589824"/>
                  <a:pt x="2465479" y="3588036"/>
                </a:cubicBezTo>
                <a:cubicBezTo>
                  <a:pt x="2471753" y="3584203"/>
                  <a:pt x="2480379" y="3582925"/>
                  <a:pt x="2487437" y="3580370"/>
                </a:cubicBezTo>
                <a:cubicBezTo>
                  <a:pt x="2501552" y="3576281"/>
                  <a:pt x="2516452" y="3572959"/>
                  <a:pt x="2528999" y="3565804"/>
                </a:cubicBezTo>
                <a:cubicBezTo>
                  <a:pt x="2546251" y="3568870"/>
                  <a:pt x="2572913" y="3568615"/>
                  <a:pt x="2597223" y="3569381"/>
                </a:cubicBezTo>
                <a:cubicBezTo>
                  <a:pt x="2599575" y="3562993"/>
                  <a:pt x="2601144" y="3555582"/>
                  <a:pt x="2598791" y="3542039"/>
                </a:cubicBezTo>
                <a:cubicBezTo>
                  <a:pt x="2546251" y="3551749"/>
                  <a:pt x="2531351" y="3516740"/>
                  <a:pt x="2487437" y="3514185"/>
                </a:cubicBezTo>
                <a:close/>
                <a:moveTo>
                  <a:pt x="3437085" y="3510096"/>
                </a:moveTo>
                <a:cubicBezTo>
                  <a:pt x="3436301" y="3511885"/>
                  <a:pt x="3435517" y="3513163"/>
                  <a:pt x="3434733" y="3515463"/>
                </a:cubicBezTo>
                <a:cubicBezTo>
                  <a:pt x="3442575" y="3514952"/>
                  <a:pt x="3451985" y="3515718"/>
                  <a:pt x="3459827" y="3515463"/>
                </a:cubicBezTo>
                <a:cubicBezTo>
                  <a:pt x="3456690" y="3514441"/>
                  <a:pt x="3455122" y="3511374"/>
                  <a:pt x="3451985" y="3510096"/>
                </a:cubicBezTo>
                <a:cubicBezTo>
                  <a:pt x="3444143" y="3511374"/>
                  <a:pt x="3442575" y="3509841"/>
                  <a:pt x="3437085" y="3510096"/>
                </a:cubicBezTo>
                <a:close/>
                <a:moveTo>
                  <a:pt x="1762849" y="3510096"/>
                </a:moveTo>
                <a:cubicBezTo>
                  <a:pt x="1748734" y="3511630"/>
                  <a:pt x="1752655" y="3521340"/>
                  <a:pt x="1748734" y="3528751"/>
                </a:cubicBezTo>
                <a:cubicBezTo>
                  <a:pt x="1755792" y="3527729"/>
                  <a:pt x="1763633" y="3527473"/>
                  <a:pt x="1770691" y="3526451"/>
                </a:cubicBezTo>
                <a:cubicBezTo>
                  <a:pt x="1775396" y="3521596"/>
                  <a:pt x="1777749" y="3515463"/>
                  <a:pt x="1783238" y="3511885"/>
                </a:cubicBezTo>
                <a:cubicBezTo>
                  <a:pt x="1773828" y="3510096"/>
                  <a:pt x="1767554" y="3509585"/>
                  <a:pt x="1762849" y="3510096"/>
                </a:cubicBezTo>
                <a:close/>
                <a:moveTo>
                  <a:pt x="2781507" y="3505752"/>
                </a:moveTo>
                <a:cubicBezTo>
                  <a:pt x="2769744" y="3506774"/>
                  <a:pt x="2757197" y="3515207"/>
                  <a:pt x="2750923" y="3523640"/>
                </a:cubicBezTo>
                <a:cubicBezTo>
                  <a:pt x="2774449" y="3516229"/>
                  <a:pt x="2774449" y="3541528"/>
                  <a:pt x="2800327" y="3534117"/>
                </a:cubicBezTo>
                <a:cubicBezTo>
                  <a:pt x="2801895" y="3511885"/>
                  <a:pt x="2792485" y="3504986"/>
                  <a:pt x="2781507" y="3505752"/>
                </a:cubicBezTo>
                <a:close/>
                <a:moveTo>
                  <a:pt x="3505310" y="3503964"/>
                </a:moveTo>
                <a:cubicBezTo>
                  <a:pt x="3502957" y="3507541"/>
                  <a:pt x="3500605" y="3508819"/>
                  <a:pt x="3499036" y="3513418"/>
                </a:cubicBezTo>
                <a:cubicBezTo>
                  <a:pt x="3499821" y="3513674"/>
                  <a:pt x="3500605" y="3513163"/>
                  <a:pt x="3501389" y="3513418"/>
                </a:cubicBezTo>
                <a:cubicBezTo>
                  <a:pt x="3509231" y="3512907"/>
                  <a:pt x="3519425" y="3511630"/>
                  <a:pt x="3527267" y="3511119"/>
                </a:cubicBezTo>
                <a:cubicBezTo>
                  <a:pt x="3520209" y="3508308"/>
                  <a:pt x="3512367" y="3504219"/>
                  <a:pt x="3505310" y="3503964"/>
                </a:cubicBezTo>
                <a:close/>
                <a:moveTo>
                  <a:pt x="2209835" y="3502175"/>
                </a:moveTo>
                <a:cubicBezTo>
                  <a:pt x="2203561" y="3521851"/>
                  <a:pt x="2174547" y="3529006"/>
                  <a:pt x="2159647" y="3511885"/>
                </a:cubicBezTo>
                <a:cubicBezTo>
                  <a:pt x="2154158" y="3556093"/>
                  <a:pt x="2245123" y="3521851"/>
                  <a:pt x="2209835" y="3502175"/>
                </a:cubicBezTo>
                <a:close/>
                <a:moveTo>
                  <a:pt x="425813" y="3490420"/>
                </a:moveTo>
                <a:cubicBezTo>
                  <a:pt x="438360" y="3488120"/>
                  <a:pt x="451691" y="3490164"/>
                  <a:pt x="459533" y="3499108"/>
                </a:cubicBezTo>
                <a:cubicBezTo>
                  <a:pt x="453259" y="3516996"/>
                  <a:pt x="443850" y="3501664"/>
                  <a:pt x="434439" y="3499108"/>
                </a:cubicBezTo>
                <a:cubicBezTo>
                  <a:pt x="425029" y="3499108"/>
                  <a:pt x="428165" y="3511630"/>
                  <a:pt x="425029" y="3519296"/>
                </a:cubicBezTo>
                <a:cubicBezTo>
                  <a:pt x="418756" y="3514185"/>
                  <a:pt x="409345" y="3509074"/>
                  <a:pt x="396798" y="3509074"/>
                </a:cubicBezTo>
                <a:cubicBezTo>
                  <a:pt x="401503" y="3498853"/>
                  <a:pt x="413266" y="3492464"/>
                  <a:pt x="425813" y="3490420"/>
                </a:cubicBezTo>
                <a:close/>
                <a:moveTo>
                  <a:pt x="2882666" y="3486842"/>
                </a:moveTo>
                <a:cubicBezTo>
                  <a:pt x="2885019" y="3496553"/>
                  <a:pt x="2883451" y="3506774"/>
                  <a:pt x="2877177" y="3514185"/>
                </a:cubicBezTo>
                <a:cubicBezTo>
                  <a:pt x="2893645" y="3504475"/>
                  <a:pt x="2906192" y="3511119"/>
                  <a:pt x="2919523" y="3520574"/>
                </a:cubicBezTo>
                <a:cubicBezTo>
                  <a:pt x="2923444" y="3519296"/>
                  <a:pt x="2928149" y="3516996"/>
                  <a:pt x="2932070" y="3515463"/>
                </a:cubicBezTo>
                <a:cubicBezTo>
                  <a:pt x="2925013" y="3507797"/>
                  <a:pt x="2915602" y="3502686"/>
                  <a:pt x="2899919" y="3504986"/>
                </a:cubicBezTo>
                <a:cubicBezTo>
                  <a:pt x="2899919" y="3500130"/>
                  <a:pt x="2899919" y="3491698"/>
                  <a:pt x="2899919" y="3486842"/>
                </a:cubicBezTo>
                <a:cubicBezTo>
                  <a:pt x="2894429" y="3489142"/>
                  <a:pt x="2891293" y="3489142"/>
                  <a:pt x="2882666" y="3486842"/>
                </a:cubicBezTo>
                <a:close/>
                <a:moveTo>
                  <a:pt x="2649763" y="3486076"/>
                </a:moveTo>
                <a:cubicBezTo>
                  <a:pt x="2640353" y="3486842"/>
                  <a:pt x="2632511" y="3492720"/>
                  <a:pt x="2630943" y="3504986"/>
                </a:cubicBezTo>
                <a:cubicBezTo>
                  <a:pt x="2654468" y="3497575"/>
                  <a:pt x="2648195" y="3523640"/>
                  <a:pt x="2666231" y="3523640"/>
                </a:cubicBezTo>
                <a:cubicBezTo>
                  <a:pt x="2666231" y="3508819"/>
                  <a:pt x="2669368" y="3502175"/>
                  <a:pt x="2674857" y="3494764"/>
                </a:cubicBezTo>
                <a:cubicBezTo>
                  <a:pt x="2669368" y="3488631"/>
                  <a:pt x="2659173" y="3485054"/>
                  <a:pt x="2649763" y="3486076"/>
                </a:cubicBezTo>
                <a:close/>
                <a:moveTo>
                  <a:pt x="109786" y="3484543"/>
                </a:moveTo>
                <a:cubicBezTo>
                  <a:pt x="120765" y="3485309"/>
                  <a:pt x="134096" y="3488376"/>
                  <a:pt x="141938" y="3486076"/>
                </a:cubicBezTo>
                <a:cubicBezTo>
                  <a:pt x="141938" y="3498342"/>
                  <a:pt x="145074" y="3503452"/>
                  <a:pt x="151348" y="3505752"/>
                </a:cubicBezTo>
                <a:cubicBezTo>
                  <a:pt x="129391" y="3557627"/>
                  <a:pt x="123901" y="3486587"/>
                  <a:pt x="88613" y="3496297"/>
                </a:cubicBezTo>
                <a:cubicBezTo>
                  <a:pt x="88613" y="3485309"/>
                  <a:pt x="98023" y="3483520"/>
                  <a:pt x="109786" y="3484543"/>
                </a:cubicBezTo>
                <a:close/>
                <a:moveTo>
                  <a:pt x="1671884" y="3482498"/>
                </a:moveTo>
                <a:cubicBezTo>
                  <a:pt x="1645221" y="3487354"/>
                  <a:pt x="1621696" y="3495020"/>
                  <a:pt x="1613070" y="3522107"/>
                </a:cubicBezTo>
                <a:cubicBezTo>
                  <a:pt x="1639732" y="3517252"/>
                  <a:pt x="1668747" y="3511885"/>
                  <a:pt x="1671884" y="3482498"/>
                </a:cubicBezTo>
                <a:close/>
                <a:moveTo>
                  <a:pt x="3921712" y="3481732"/>
                </a:moveTo>
                <a:cubicBezTo>
                  <a:pt x="3917791" y="3484032"/>
                  <a:pt x="3914655" y="3486076"/>
                  <a:pt x="3907597" y="3489653"/>
                </a:cubicBezTo>
                <a:cubicBezTo>
                  <a:pt x="3910734" y="3488631"/>
                  <a:pt x="3915439" y="3488120"/>
                  <a:pt x="3918575" y="3486076"/>
                </a:cubicBezTo>
                <a:cubicBezTo>
                  <a:pt x="3919360" y="3484543"/>
                  <a:pt x="3920928" y="3483265"/>
                  <a:pt x="3921712" y="3481732"/>
                </a:cubicBezTo>
                <a:close/>
                <a:moveTo>
                  <a:pt x="3643327" y="3480965"/>
                </a:moveTo>
                <a:cubicBezTo>
                  <a:pt x="3637837" y="3482754"/>
                  <a:pt x="3637837" y="3490164"/>
                  <a:pt x="3637053" y="3497064"/>
                </a:cubicBezTo>
                <a:cubicBezTo>
                  <a:pt x="3645679" y="3496042"/>
                  <a:pt x="3651953" y="3495020"/>
                  <a:pt x="3660579" y="3493998"/>
                </a:cubicBezTo>
                <a:cubicBezTo>
                  <a:pt x="3654305" y="3490164"/>
                  <a:pt x="3648031" y="3488120"/>
                  <a:pt x="3643327" y="3480965"/>
                </a:cubicBezTo>
                <a:close/>
                <a:moveTo>
                  <a:pt x="2619180" y="3475599"/>
                </a:moveTo>
                <a:cubicBezTo>
                  <a:pt x="2543898" y="3475088"/>
                  <a:pt x="2469401" y="3475599"/>
                  <a:pt x="2405881" y="3496297"/>
                </a:cubicBezTo>
                <a:cubicBezTo>
                  <a:pt x="2412155" y="3474065"/>
                  <a:pt x="2398824" y="3477387"/>
                  <a:pt x="2386277" y="3479943"/>
                </a:cubicBezTo>
                <a:cubicBezTo>
                  <a:pt x="2384709" y="3491442"/>
                  <a:pt x="2374514" y="3492720"/>
                  <a:pt x="2362751" y="3494764"/>
                </a:cubicBezTo>
                <a:cubicBezTo>
                  <a:pt x="2427055" y="3548938"/>
                  <a:pt x="2502336" y="3458222"/>
                  <a:pt x="2622317" y="3485309"/>
                </a:cubicBezTo>
                <a:cubicBezTo>
                  <a:pt x="2622317" y="3480965"/>
                  <a:pt x="2619964" y="3479176"/>
                  <a:pt x="2619180" y="3475599"/>
                </a:cubicBezTo>
                <a:close/>
                <a:moveTo>
                  <a:pt x="2354125" y="3474065"/>
                </a:moveTo>
                <a:cubicBezTo>
                  <a:pt x="2343147" y="3476365"/>
                  <a:pt x="2332952" y="3477899"/>
                  <a:pt x="2322758" y="3479943"/>
                </a:cubicBezTo>
                <a:cubicBezTo>
                  <a:pt x="2318053" y="3483009"/>
                  <a:pt x="2312563" y="3485309"/>
                  <a:pt x="2312563" y="3494764"/>
                </a:cubicBezTo>
                <a:cubicBezTo>
                  <a:pt x="2322758" y="3516996"/>
                  <a:pt x="2357262" y="3502430"/>
                  <a:pt x="2354125" y="3474065"/>
                </a:cubicBezTo>
                <a:close/>
                <a:moveTo>
                  <a:pt x="2177683" y="3473299"/>
                </a:moveTo>
                <a:cubicBezTo>
                  <a:pt x="2177683" y="3473299"/>
                  <a:pt x="2176899" y="3474065"/>
                  <a:pt x="2176115" y="3474065"/>
                </a:cubicBezTo>
                <a:cubicBezTo>
                  <a:pt x="2177683" y="3474065"/>
                  <a:pt x="2179252" y="3474321"/>
                  <a:pt x="2180820" y="3474065"/>
                </a:cubicBezTo>
                <a:cubicBezTo>
                  <a:pt x="2180036" y="3474065"/>
                  <a:pt x="2179252" y="3473299"/>
                  <a:pt x="2177683" y="3473299"/>
                </a:cubicBezTo>
                <a:close/>
                <a:moveTo>
                  <a:pt x="1856167" y="3465377"/>
                </a:moveTo>
                <a:cubicBezTo>
                  <a:pt x="1856167" y="3485054"/>
                  <a:pt x="1826368" y="3472277"/>
                  <a:pt x="1823233" y="3491953"/>
                </a:cubicBezTo>
                <a:cubicBezTo>
                  <a:pt x="1853031" y="3491953"/>
                  <a:pt x="1867930" y="3472788"/>
                  <a:pt x="1882830" y="3502175"/>
                </a:cubicBezTo>
                <a:cubicBezTo>
                  <a:pt x="1882830" y="3507541"/>
                  <a:pt x="1878909" y="3509074"/>
                  <a:pt x="1874988" y="3511119"/>
                </a:cubicBezTo>
                <a:cubicBezTo>
                  <a:pt x="1888319" y="3509330"/>
                  <a:pt x="1900866" y="3507541"/>
                  <a:pt x="1913413" y="3505752"/>
                </a:cubicBezTo>
                <a:cubicBezTo>
                  <a:pt x="1891456" y="3495275"/>
                  <a:pt x="1871851" y="3482498"/>
                  <a:pt x="1856167" y="3465377"/>
                </a:cubicBezTo>
                <a:close/>
                <a:moveTo>
                  <a:pt x="1336252" y="3461033"/>
                </a:moveTo>
                <a:cubicBezTo>
                  <a:pt x="1333116" y="3460522"/>
                  <a:pt x="1330763" y="3463588"/>
                  <a:pt x="1326842" y="3472021"/>
                </a:cubicBezTo>
                <a:cubicBezTo>
                  <a:pt x="1347231" y="3494253"/>
                  <a:pt x="1256265" y="3470232"/>
                  <a:pt x="1259402" y="3502175"/>
                </a:cubicBezTo>
                <a:cubicBezTo>
                  <a:pt x="1279791" y="3514696"/>
                  <a:pt x="1297043" y="3480198"/>
                  <a:pt x="1335468" y="3502175"/>
                </a:cubicBezTo>
                <a:cubicBezTo>
                  <a:pt x="1348799" y="3496808"/>
                  <a:pt x="1344878" y="3462822"/>
                  <a:pt x="1336252" y="3461033"/>
                </a:cubicBezTo>
                <a:close/>
                <a:moveTo>
                  <a:pt x="3490410" y="3457711"/>
                </a:moveTo>
                <a:cubicBezTo>
                  <a:pt x="3477863" y="3465122"/>
                  <a:pt x="3470022" y="3477643"/>
                  <a:pt x="3462964" y="3491953"/>
                </a:cubicBezTo>
                <a:cubicBezTo>
                  <a:pt x="3471590" y="3492464"/>
                  <a:pt x="3481000" y="3493486"/>
                  <a:pt x="3489626" y="3491953"/>
                </a:cubicBezTo>
                <a:cubicBezTo>
                  <a:pt x="3489626" y="3480709"/>
                  <a:pt x="3489626" y="3471255"/>
                  <a:pt x="3490410" y="3457711"/>
                </a:cubicBezTo>
                <a:close/>
                <a:moveTo>
                  <a:pt x="3589217" y="3452600"/>
                </a:moveTo>
                <a:cubicBezTo>
                  <a:pt x="3569613" y="3473043"/>
                  <a:pt x="3537461" y="3464611"/>
                  <a:pt x="3515504" y="3486076"/>
                </a:cubicBezTo>
                <a:cubicBezTo>
                  <a:pt x="3520993" y="3484287"/>
                  <a:pt x="3525699" y="3484287"/>
                  <a:pt x="3531972" y="3482498"/>
                </a:cubicBezTo>
                <a:cubicBezTo>
                  <a:pt x="3531972" y="3494764"/>
                  <a:pt x="3535109" y="3499875"/>
                  <a:pt x="3541382" y="3502175"/>
                </a:cubicBezTo>
                <a:cubicBezTo>
                  <a:pt x="3540598" y="3506774"/>
                  <a:pt x="3538245" y="3507541"/>
                  <a:pt x="3536677" y="3509074"/>
                </a:cubicBezTo>
                <a:cubicBezTo>
                  <a:pt x="3547656" y="3507797"/>
                  <a:pt x="3560987" y="3506519"/>
                  <a:pt x="3571966" y="3504986"/>
                </a:cubicBezTo>
                <a:cubicBezTo>
                  <a:pt x="3580591" y="3494253"/>
                  <a:pt x="3586081" y="3478921"/>
                  <a:pt x="3589217" y="3452600"/>
                </a:cubicBezTo>
                <a:close/>
                <a:moveTo>
                  <a:pt x="3460611" y="3451834"/>
                </a:moveTo>
                <a:cubicBezTo>
                  <a:pt x="3450417" y="3463588"/>
                  <a:pt x="3382977" y="3434201"/>
                  <a:pt x="3382977" y="3501408"/>
                </a:cubicBezTo>
                <a:cubicBezTo>
                  <a:pt x="3361804" y="3496297"/>
                  <a:pt x="3361019" y="3501664"/>
                  <a:pt x="3346120" y="3505752"/>
                </a:cubicBezTo>
                <a:cubicBezTo>
                  <a:pt x="3350041" y="3508052"/>
                  <a:pt x="3353962" y="3508308"/>
                  <a:pt x="3356315" y="3511885"/>
                </a:cubicBezTo>
                <a:cubicBezTo>
                  <a:pt x="3356315" y="3513930"/>
                  <a:pt x="3356315" y="3515207"/>
                  <a:pt x="3356315" y="3516996"/>
                </a:cubicBezTo>
                <a:cubicBezTo>
                  <a:pt x="3371214" y="3516485"/>
                  <a:pt x="3387682" y="3516740"/>
                  <a:pt x="3402581" y="3516229"/>
                </a:cubicBezTo>
                <a:cubicBezTo>
                  <a:pt x="3404934" y="3514696"/>
                  <a:pt x="3405718" y="3510863"/>
                  <a:pt x="3408071" y="3509074"/>
                </a:cubicBezTo>
                <a:cubicBezTo>
                  <a:pt x="3404934" y="3508308"/>
                  <a:pt x="3401013" y="3509841"/>
                  <a:pt x="3397092" y="3509074"/>
                </a:cubicBezTo>
                <a:cubicBezTo>
                  <a:pt x="3402581" y="3497575"/>
                  <a:pt x="3408855" y="3497064"/>
                  <a:pt x="3415129" y="3497831"/>
                </a:cubicBezTo>
                <a:cubicBezTo>
                  <a:pt x="3418265" y="3492975"/>
                  <a:pt x="3423755" y="3490676"/>
                  <a:pt x="3423755" y="3482498"/>
                </a:cubicBezTo>
                <a:cubicBezTo>
                  <a:pt x="3430812" y="3487098"/>
                  <a:pt x="3438654" y="3485565"/>
                  <a:pt x="3445712" y="3487609"/>
                </a:cubicBezTo>
                <a:cubicBezTo>
                  <a:pt x="3451201" y="3477132"/>
                  <a:pt x="3450417" y="3457967"/>
                  <a:pt x="3460611" y="3451834"/>
                </a:cubicBezTo>
                <a:close/>
                <a:moveTo>
                  <a:pt x="2884235" y="3447489"/>
                </a:moveTo>
                <a:cubicBezTo>
                  <a:pt x="2877177" y="3450300"/>
                  <a:pt x="2869335" y="3450300"/>
                  <a:pt x="2862277" y="3452600"/>
                </a:cubicBezTo>
                <a:cubicBezTo>
                  <a:pt x="2867767" y="3456178"/>
                  <a:pt x="2874825" y="3460266"/>
                  <a:pt x="2877177" y="3468188"/>
                </a:cubicBezTo>
                <a:cubicBezTo>
                  <a:pt x="2880314" y="3466655"/>
                  <a:pt x="2883451" y="3467933"/>
                  <a:pt x="2886587" y="3467421"/>
                </a:cubicBezTo>
                <a:cubicBezTo>
                  <a:pt x="2885019" y="3461800"/>
                  <a:pt x="2884235" y="3454133"/>
                  <a:pt x="2884235" y="3447489"/>
                </a:cubicBezTo>
                <a:close/>
                <a:moveTo>
                  <a:pt x="1962034" y="3445445"/>
                </a:moveTo>
                <a:cubicBezTo>
                  <a:pt x="1949485" y="3451578"/>
                  <a:pt x="1962817" y="3473299"/>
                  <a:pt x="1949485" y="3482498"/>
                </a:cubicBezTo>
                <a:cubicBezTo>
                  <a:pt x="1949485" y="3467677"/>
                  <a:pt x="1943212" y="3457455"/>
                  <a:pt x="1931449" y="3455156"/>
                </a:cubicBezTo>
                <a:cubicBezTo>
                  <a:pt x="1931449" y="3472277"/>
                  <a:pt x="1943996" y="3474832"/>
                  <a:pt x="1940859" y="3491953"/>
                </a:cubicBezTo>
                <a:cubicBezTo>
                  <a:pt x="1953406" y="3484543"/>
                  <a:pt x="1965169" y="3493231"/>
                  <a:pt x="1973795" y="3497064"/>
                </a:cubicBezTo>
                <a:cubicBezTo>
                  <a:pt x="1976148" y="3496808"/>
                  <a:pt x="1979285" y="3496553"/>
                  <a:pt x="1982421" y="3496297"/>
                </a:cubicBezTo>
                <a:cubicBezTo>
                  <a:pt x="1983205" y="3495020"/>
                  <a:pt x="1983990" y="3495020"/>
                  <a:pt x="1984774" y="3491953"/>
                </a:cubicBezTo>
                <a:cubicBezTo>
                  <a:pt x="1978500" y="3491953"/>
                  <a:pt x="1973795" y="3492209"/>
                  <a:pt x="1976148" y="3482498"/>
                </a:cubicBezTo>
                <a:cubicBezTo>
                  <a:pt x="1991047" y="3462822"/>
                  <a:pt x="1969874" y="3465122"/>
                  <a:pt x="1984774" y="3445445"/>
                </a:cubicBezTo>
                <a:cubicBezTo>
                  <a:pt x="1973011" y="3443145"/>
                  <a:pt x="1965953" y="3443401"/>
                  <a:pt x="1962034" y="3445445"/>
                </a:cubicBezTo>
                <a:close/>
                <a:moveTo>
                  <a:pt x="3322595" y="3443145"/>
                </a:moveTo>
                <a:cubicBezTo>
                  <a:pt x="3303774" y="3451067"/>
                  <a:pt x="3332789" y="3461800"/>
                  <a:pt x="3328868" y="3482498"/>
                </a:cubicBezTo>
                <a:cubicBezTo>
                  <a:pt x="3313969" y="3487098"/>
                  <a:pt x="3301421" y="3483520"/>
                  <a:pt x="3292796" y="3477387"/>
                </a:cubicBezTo>
                <a:cubicBezTo>
                  <a:pt x="3294364" y="3487098"/>
                  <a:pt x="3297501" y="3494764"/>
                  <a:pt x="3302990" y="3493998"/>
                </a:cubicBezTo>
                <a:cubicBezTo>
                  <a:pt x="3302206" y="3495275"/>
                  <a:pt x="3302206" y="3494509"/>
                  <a:pt x="3301421" y="3495531"/>
                </a:cubicBezTo>
                <a:cubicBezTo>
                  <a:pt x="3314753" y="3495531"/>
                  <a:pt x="3328084" y="3497064"/>
                  <a:pt x="3339847" y="3501408"/>
                </a:cubicBezTo>
                <a:cubicBezTo>
                  <a:pt x="3335141" y="3470999"/>
                  <a:pt x="3345336" y="3455922"/>
                  <a:pt x="3322595" y="3443145"/>
                </a:cubicBezTo>
                <a:close/>
                <a:moveTo>
                  <a:pt x="1745597" y="3443145"/>
                </a:moveTo>
                <a:cubicBezTo>
                  <a:pt x="1721287" y="3439568"/>
                  <a:pt x="1689136" y="3477132"/>
                  <a:pt x="1680510" y="3491953"/>
                </a:cubicBezTo>
                <a:cubicBezTo>
                  <a:pt x="1694625" y="3496808"/>
                  <a:pt x="1700899" y="3477132"/>
                  <a:pt x="1707172" y="3491953"/>
                </a:cubicBezTo>
                <a:cubicBezTo>
                  <a:pt x="1697762" y="3521596"/>
                  <a:pt x="1680510" y="3534373"/>
                  <a:pt x="1654632" y="3522107"/>
                </a:cubicBezTo>
                <a:cubicBezTo>
                  <a:pt x="1651495" y="3535650"/>
                  <a:pt x="1656984" y="3539483"/>
                  <a:pt x="1665610" y="3540761"/>
                </a:cubicBezTo>
                <a:cubicBezTo>
                  <a:pt x="1691488" y="3536417"/>
                  <a:pt x="1720503" y="3533862"/>
                  <a:pt x="1747166" y="3529773"/>
                </a:cubicBezTo>
                <a:cubicBezTo>
                  <a:pt x="1731482" y="3518785"/>
                  <a:pt x="1735403" y="3486331"/>
                  <a:pt x="1721287" y="3472021"/>
                </a:cubicBezTo>
                <a:cubicBezTo>
                  <a:pt x="1721287" y="3477132"/>
                  <a:pt x="1715798" y="3484543"/>
                  <a:pt x="1715798" y="3472021"/>
                </a:cubicBezTo>
                <a:cubicBezTo>
                  <a:pt x="1736187" y="3459755"/>
                  <a:pt x="1738539" y="3453111"/>
                  <a:pt x="1765202" y="3463077"/>
                </a:cubicBezTo>
                <a:cubicBezTo>
                  <a:pt x="1760497" y="3450045"/>
                  <a:pt x="1753439" y="3444423"/>
                  <a:pt x="1745597" y="3443145"/>
                </a:cubicBezTo>
                <a:close/>
                <a:moveTo>
                  <a:pt x="307009" y="3443113"/>
                </a:moveTo>
                <a:cubicBezTo>
                  <a:pt x="308969" y="3442123"/>
                  <a:pt x="310930" y="3442251"/>
                  <a:pt x="312890" y="3443145"/>
                </a:cubicBezTo>
                <a:cubicBezTo>
                  <a:pt x="323869" y="3448512"/>
                  <a:pt x="333279" y="3483009"/>
                  <a:pt x="351315" y="3479176"/>
                </a:cubicBezTo>
                <a:cubicBezTo>
                  <a:pt x="345042" y="3486587"/>
                  <a:pt x="341905" y="3496042"/>
                  <a:pt x="341905" y="3508308"/>
                </a:cubicBezTo>
                <a:cubicBezTo>
                  <a:pt x="301127" y="3464355"/>
                  <a:pt x="277602" y="3550216"/>
                  <a:pt x="233687" y="3479176"/>
                </a:cubicBezTo>
                <a:cubicBezTo>
                  <a:pt x="260350" y="3479176"/>
                  <a:pt x="277602" y="3459500"/>
                  <a:pt x="291718" y="3488887"/>
                </a:cubicBezTo>
                <a:cubicBezTo>
                  <a:pt x="312890" y="3481476"/>
                  <a:pt x="306617" y="3457200"/>
                  <a:pt x="301127" y="3449789"/>
                </a:cubicBezTo>
                <a:cubicBezTo>
                  <a:pt x="303088" y="3446212"/>
                  <a:pt x="305049" y="3444104"/>
                  <a:pt x="307009" y="3443113"/>
                </a:cubicBezTo>
                <a:close/>
                <a:moveTo>
                  <a:pt x="3689593" y="3438801"/>
                </a:moveTo>
                <a:cubicBezTo>
                  <a:pt x="3677831" y="3443401"/>
                  <a:pt x="3668420" y="3473810"/>
                  <a:pt x="3658226" y="3479176"/>
                </a:cubicBezTo>
                <a:cubicBezTo>
                  <a:pt x="3661363" y="3501153"/>
                  <a:pt x="3688025" y="3479432"/>
                  <a:pt x="3700572" y="3482498"/>
                </a:cubicBezTo>
                <a:cubicBezTo>
                  <a:pt x="3698219" y="3488376"/>
                  <a:pt x="3693514" y="3487098"/>
                  <a:pt x="3690377" y="3490420"/>
                </a:cubicBezTo>
                <a:cubicBezTo>
                  <a:pt x="3696651" y="3489653"/>
                  <a:pt x="3701356" y="3488376"/>
                  <a:pt x="3707630" y="3487609"/>
                </a:cubicBezTo>
                <a:cubicBezTo>
                  <a:pt x="3720177" y="3473810"/>
                  <a:pt x="3730371" y="3454389"/>
                  <a:pt x="3701356" y="3452600"/>
                </a:cubicBezTo>
                <a:cubicBezTo>
                  <a:pt x="3703709" y="3452089"/>
                  <a:pt x="3706061" y="3452345"/>
                  <a:pt x="3708414" y="3451834"/>
                </a:cubicBezTo>
                <a:cubicBezTo>
                  <a:pt x="3706061" y="3450556"/>
                  <a:pt x="3701356" y="3451578"/>
                  <a:pt x="3702140" y="3444679"/>
                </a:cubicBezTo>
                <a:cubicBezTo>
                  <a:pt x="3697436" y="3438546"/>
                  <a:pt x="3693514" y="3437268"/>
                  <a:pt x="3689593" y="3438801"/>
                </a:cubicBezTo>
                <a:close/>
                <a:moveTo>
                  <a:pt x="2903055" y="3438035"/>
                </a:moveTo>
                <a:cubicBezTo>
                  <a:pt x="2895997" y="3443656"/>
                  <a:pt x="2892861" y="3453111"/>
                  <a:pt x="2893645" y="3466144"/>
                </a:cubicBezTo>
                <a:cubicBezTo>
                  <a:pt x="2898350" y="3466144"/>
                  <a:pt x="2902271" y="3464355"/>
                  <a:pt x="2906192" y="3465377"/>
                </a:cubicBezTo>
                <a:cubicBezTo>
                  <a:pt x="2915602" y="3464355"/>
                  <a:pt x="2928933" y="3469466"/>
                  <a:pt x="2941480" y="3474065"/>
                </a:cubicBezTo>
                <a:cubicBezTo>
                  <a:pt x="2939912" y="3463333"/>
                  <a:pt x="2936775" y="3453367"/>
                  <a:pt x="2930502" y="3447489"/>
                </a:cubicBezTo>
                <a:cubicBezTo>
                  <a:pt x="2929717" y="3453878"/>
                  <a:pt x="2926581" y="3458733"/>
                  <a:pt x="2909329" y="3457711"/>
                </a:cubicBezTo>
                <a:cubicBezTo>
                  <a:pt x="2907760" y="3453367"/>
                  <a:pt x="2904623" y="3444679"/>
                  <a:pt x="2903055" y="3438035"/>
                </a:cubicBezTo>
                <a:close/>
                <a:moveTo>
                  <a:pt x="4016599" y="3435479"/>
                </a:moveTo>
                <a:cubicBezTo>
                  <a:pt x="4013462" y="3454389"/>
                  <a:pt x="3993857" y="3428835"/>
                  <a:pt x="3987584" y="3448256"/>
                </a:cubicBezTo>
                <a:cubicBezTo>
                  <a:pt x="3990721" y="3462055"/>
                  <a:pt x="4005620" y="3456944"/>
                  <a:pt x="4018951" y="3454133"/>
                </a:cubicBezTo>
                <a:cubicBezTo>
                  <a:pt x="4025225" y="3451578"/>
                  <a:pt x="4029930" y="3448512"/>
                  <a:pt x="4035419" y="3445445"/>
                </a:cubicBezTo>
                <a:cubicBezTo>
                  <a:pt x="4034635" y="3443401"/>
                  <a:pt x="4036203" y="3439823"/>
                  <a:pt x="4034635" y="3436501"/>
                </a:cubicBezTo>
                <a:cubicBezTo>
                  <a:pt x="4028361" y="3435990"/>
                  <a:pt x="4023657" y="3434201"/>
                  <a:pt x="4016599" y="3435479"/>
                </a:cubicBezTo>
                <a:close/>
                <a:moveTo>
                  <a:pt x="3641758" y="3430368"/>
                </a:moveTo>
                <a:cubicBezTo>
                  <a:pt x="3640190" y="3431902"/>
                  <a:pt x="3636269" y="3431135"/>
                  <a:pt x="3634701" y="3432924"/>
                </a:cubicBezTo>
                <a:cubicBezTo>
                  <a:pt x="3634701" y="3442634"/>
                  <a:pt x="3643327" y="3443145"/>
                  <a:pt x="3651953" y="3443145"/>
                </a:cubicBezTo>
                <a:cubicBezTo>
                  <a:pt x="3647248" y="3450811"/>
                  <a:pt x="3644111" y="3455156"/>
                  <a:pt x="3638621" y="3458733"/>
                </a:cubicBezTo>
                <a:cubicBezTo>
                  <a:pt x="3639405" y="3461033"/>
                  <a:pt x="3640974" y="3461800"/>
                  <a:pt x="3640974" y="3464611"/>
                </a:cubicBezTo>
                <a:cubicBezTo>
                  <a:pt x="3624506" y="3469721"/>
                  <a:pt x="3612743" y="3478665"/>
                  <a:pt x="3610391" y="3496297"/>
                </a:cubicBezTo>
                <a:cubicBezTo>
                  <a:pt x="3637053" y="3489909"/>
                  <a:pt x="3642542" y="3461544"/>
                  <a:pt x="3659794" y="3441612"/>
                </a:cubicBezTo>
                <a:cubicBezTo>
                  <a:pt x="3654305" y="3434968"/>
                  <a:pt x="3648031" y="3432413"/>
                  <a:pt x="3641758" y="3430368"/>
                </a:cubicBezTo>
                <a:close/>
                <a:moveTo>
                  <a:pt x="3394740" y="3426791"/>
                </a:moveTo>
                <a:cubicBezTo>
                  <a:pt x="3386113" y="3428835"/>
                  <a:pt x="3379056" y="3430113"/>
                  <a:pt x="3371214" y="3431902"/>
                </a:cubicBezTo>
                <a:cubicBezTo>
                  <a:pt x="3364156" y="3442634"/>
                  <a:pt x="3357099" y="3455411"/>
                  <a:pt x="3346904" y="3459500"/>
                </a:cubicBezTo>
                <a:cubicBezTo>
                  <a:pt x="3360235" y="3468699"/>
                  <a:pt x="3381409" y="3444167"/>
                  <a:pt x="3394740" y="3426791"/>
                </a:cubicBezTo>
                <a:close/>
                <a:moveTo>
                  <a:pt x="1900082" y="3426024"/>
                </a:moveTo>
                <a:cubicBezTo>
                  <a:pt x="1876556" y="3423724"/>
                  <a:pt x="1870283" y="3438290"/>
                  <a:pt x="1873419" y="3465377"/>
                </a:cubicBezTo>
                <a:cubicBezTo>
                  <a:pt x="1878909" y="3482498"/>
                  <a:pt x="1940859" y="3474832"/>
                  <a:pt x="1908708" y="3455156"/>
                </a:cubicBezTo>
                <a:cubicBezTo>
                  <a:pt x="1905571" y="3469721"/>
                  <a:pt x="1896945" y="3455411"/>
                  <a:pt x="1908708" y="3445445"/>
                </a:cubicBezTo>
                <a:cubicBezTo>
                  <a:pt x="1890671" y="3445445"/>
                  <a:pt x="1890671" y="3438290"/>
                  <a:pt x="1900082" y="3426024"/>
                </a:cubicBezTo>
                <a:close/>
                <a:moveTo>
                  <a:pt x="3911518" y="3420913"/>
                </a:moveTo>
                <a:cubicBezTo>
                  <a:pt x="3910734" y="3421425"/>
                  <a:pt x="3909165" y="3421169"/>
                  <a:pt x="3908381" y="3421680"/>
                </a:cubicBezTo>
                <a:cubicBezTo>
                  <a:pt x="3910734" y="3421936"/>
                  <a:pt x="3912302" y="3422191"/>
                  <a:pt x="3914655" y="3422447"/>
                </a:cubicBezTo>
                <a:cubicBezTo>
                  <a:pt x="3913087" y="3422702"/>
                  <a:pt x="3913087" y="3420402"/>
                  <a:pt x="3911518" y="3420913"/>
                </a:cubicBezTo>
                <a:close/>
                <a:moveTo>
                  <a:pt x="1418593" y="3420913"/>
                </a:moveTo>
                <a:cubicBezTo>
                  <a:pt x="1414671" y="3430113"/>
                  <a:pt x="1409182" y="3433179"/>
                  <a:pt x="1404477" y="3438035"/>
                </a:cubicBezTo>
                <a:cubicBezTo>
                  <a:pt x="1406829" y="3439568"/>
                  <a:pt x="1411534" y="3438801"/>
                  <a:pt x="1411534" y="3443145"/>
                </a:cubicBezTo>
                <a:cubicBezTo>
                  <a:pt x="1376246" y="3475088"/>
                  <a:pt x="1393499" y="3472277"/>
                  <a:pt x="1352720" y="3491953"/>
                </a:cubicBezTo>
                <a:cubicBezTo>
                  <a:pt x="1364483" y="3491953"/>
                  <a:pt x="1382519" y="3489653"/>
                  <a:pt x="1377030" y="3511885"/>
                </a:cubicBezTo>
                <a:cubicBezTo>
                  <a:pt x="1391145" y="3501919"/>
                  <a:pt x="1420160" y="3506774"/>
                  <a:pt x="1428786" y="3491953"/>
                </a:cubicBezTo>
                <a:cubicBezTo>
                  <a:pt x="1414671" y="3491953"/>
                  <a:pt x="1405262" y="3484543"/>
                  <a:pt x="1402908" y="3472021"/>
                </a:cubicBezTo>
                <a:cubicBezTo>
                  <a:pt x="1420160" y="3464611"/>
                  <a:pt x="1469564" y="3450556"/>
                  <a:pt x="1478974" y="3463077"/>
                </a:cubicBezTo>
                <a:cubicBezTo>
                  <a:pt x="1464075" y="3472788"/>
                  <a:pt x="1434275" y="3462311"/>
                  <a:pt x="1437412" y="3491953"/>
                </a:cubicBezTo>
                <a:cubicBezTo>
                  <a:pt x="1493089" y="3481987"/>
                  <a:pt x="1542493" y="3452600"/>
                  <a:pt x="1586407" y="3491953"/>
                </a:cubicBezTo>
                <a:cubicBezTo>
                  <a:pt x="1588760" y="3471510"/>
                  <a:pt x="1577781" y="3466655"/>
                  <a:pt x="1579350" y="3455156"/>
                </a:cubicBezTo>
                <a:cubicBezTo>
                  <a:pt x="1577781" y="3453878"/>
                  <a:pt x="1575429" y="3455667"/>
                  <a:pt x="1573861" y="3454133"/>
                </a:cubicBezTo>
                <a:cubicBezTo>
                  <a:pt x="1574645" y="3449534"/>
                  <a:pt x="1577781" y="3447234"/>
                  <a:pt x="1580918" y="3444679"/>
                </a:cubicBezTo>
                <a:cubicBezTo>
                  <a:pt x="1581702" y="3443912"/>
                  <a:pt x="1580134" y="3444167"/>
                  <a:pt x="1580918" y="3443145"/>
                </a:cubicBezTo>
                <a:cubicBezTo>
                  <a:pt x="1551119" y="3455411"/>
                  <a:pt x="1560529" y="3428580"/>
                  <a:pt x="1545630" y="3426024"/>
                </a:cubicBezTo>
                <a:cubicBezTo>
                  <a:pt x="1532300" y="3454900"/>
                  <a:pt x="1506421" y="3432668"/>
                  <a:pt x="1471916" y="3436501"/>
                </a:cubicBezTo>
                <a:cubicBezTo>
                  <a:pt x="1473485" y="3437779"/>
                  <a:pt x="1473485" y="3440845"/>
                  <a:pt x="1475837" y="3440845"/>
                </a:cubicBezTo>
                <a:cubicBezTo>
                  <a:pt x="1501715" y="3457455"/>
                  <a:pt x="1432707" y="3440590"/>
                  <a:pt x="1458585" y="3421680"/>
                </a:cubicBezTo>
                <a:cubicBezTo>
                  <a:pt x="1458585" y="3421425"/>
                  <a:pt x="1457801" y="3421169"/>
                  <a:pt x="1457801" y="3420913"/>
                </a:cubicBezTo>
                <a:close/>
                <a:moveTo>
                  <a:pt x="3295932" y="3407881"/>
                </a:moveTo>
                <a:cubicBezTo>
                  <a:pt x="3268486" y="3410692"/>
                  <a:pt x="3240255" y="3409414"/>
                  <a:pt x="3225355" y="3442379"/>
                </a:cubicBezTo>
                <a:cubicBezTo>
                  <a:pt x="3206535" y="3410947"/>
                  <a:pt x="3177520" y="3451323"/>
                  <a:pt x="3171247" y="3418869"/>
                </a:cubicBezTo>
                <a:cubicBezTo>
                  <a:pt x="3155563" y="3422958"/>
                  <a:pt x="3157131" y="3444423"/>
                  <a:pt x="3151642" y="3455922"/>
                </a:cubicBezTo>
                <a:cubicBezTo>
                  <a:pt x="3132037" y="3451834"/>
                  <a:pt x="3034799" y="3418614"/>
                  <a:pt x="3027741" y="3460266"/>
                </a:cubicBezTo>
                <a:cubicBezTo>
                  <a:pt x="3000294" y="3431135"/>
                  <a:pt x="2966574" y="3445701"/>
                  <a:pt x="2942265" y="3442379"/>
                </a:cubicBezTo>
                <a:cubicBezTo>
                  <a:pt x="2946185" y="3451067"/>
                  <a:pt x="2954811" y="3461544"/>
                  <a:pt x="2946969" y="3475599"/>
                </a:cubicBezTo>
                <a:cubicBezTo>
                  <a:pt x="2965006" y="3482754"/>
                  <a:pt x="2983042" y="3490676"/>
                  <a:pt x="2994021" y="3494764"/>
                </a:cubicBezTo>
                <a:cubicBezTo>
                  <a:pt x="2987747" y="3511885"/>
                  <a:pt x="2979121" y="3497320"/>
                  <a:pt x="2967359" y="3494764"/>
                </a:cubicBezTo>
                <a:cubicBezTo>
                  <a:pt x="2971279" y="3508563"/>
                  <a:pt x="2976769" y="3516996"/>
                  <a:pt x="2983826" y="3522873"/>
                </a:cubicBezTo>
                <a:cubicBezTo>
                  <a:pt x="3026172" y="3522107"/>
                  <a:pt x="3062245" y="3521596"/>
                  <a:pt x="3103807" y="3521340"/>
                </a:cubicBezTo>
                <a:cubicBezTo>
                  <a:pt x="3102238" y="3519040"/>
                  <a:pt x="3103023" y="3516229"/>
                  <a:pt x="3102238" y="3514185"/>
                </a:cubicBezTo>
                <a:cubicBezTo>
                  <a:pt x="3111649" y="3499875"/>
                  <a:pt x="3142232" y="3514696"/>
                  <a:pt x="3164973" y="3520574"/>
                </a:cubicBezTo>
                <a:cubicBezTo>
                  <a:pt x="3180657" y="3520574"/>
                  <a:pt x="3196341" y="3519296"/>
                  <a:pt x="3212024" y="3519296"/>
                </a:cubicBezTo>
                <a:cubicBezTo>
                  <a:pt x="3209672" y="3503708"/>
                  <a:pt x="3211240" y="3485054"/>
                  <a:pt x="3195557" y="3502175"/>
                </a:cubicBezTo>
                <a:cubicBezTo>
                  <a:pt x="3168894" y="3457967"/>
                  <a:pt x="3244960" y="3489398"/>
                  <a:pt x="3253586" y="3472021"/>
                </a:cubicBezTo>
                <a:cubicBezTo>
                  <a:pt x="3259075" y="3488631"/>
                  <a:pt x="3272407" y="3492464"/>
                  <a:pt x="3286522" y="3493998"/>
                </a:cubicBezTo>
                <a:cubicBezTo>
                  <a:pt x="3281033" y="3479432"/>
                  <a:pt x="3281817" y="3451578"/>
                  <a:pt x="3304558" y="3455922"/>
                </a:cubicBezTo>
                <a:cubicBezTo>
                  <a:pt x="3298285" y="3432413"/>
                  <a:pt x="3271623" y="3423724"/>
                  <a:pt x="3295932" y="3407881"/>
                </a:cubicBezTo>
                <a:close/>
                <a:moveTo>
                  <a:pt x="1823233" y="3406348"/>
                </a:moveTo>
                <a:cubicBezTo>
                  <a:pt x="1805979" y="3423469"/>
                  <a:pt x="1770691" y="3423724"/>
                  <a:pt x="1773828" y="3463077"/>
                </a:cubicBezTo>
                <a:cubicBezTo>
                  <a:pt x="1835779" y="3460522"/>
                  <a:pt x="1815390" y="3457711"/>
                  <a:pt x="1849894" y="3435479"/>
                </a:cubicBezTo>
                <a:cubicBezTo>
                  <a:pt x="1824016" y="3440590"/>
                  <a:pt x="1809116" y="3423469"/>
                  <a:pt x="1823233" y="3406348"/>
                </a:cubicBezTo>
                <a:close/>
                <a:moveTo>
                  <a:pt x="3596275" y="3400981"/>
                </a:moveTo>
                <a:cubicBezTo>
                  <a:pt x="3583729" y="3435224"/>
                  <a:pt x="3551577" y="3400470"/>
                  <a:pt x="3544519" y="3438801"/>
                </a:cubicBezTo>
                <a:cubicBezTo>
                  <a:pt x="3570397" y="3397404"/>
                  <a:pt x="3638621" y="3516740"/>
                  <a:pt x="3604117" y="3449789"/>
                </a:cubicBezTo>
                <a:cubicBezTo>
                  <a:pt x="3611175" y="3448767"/>
                  <a:pt x="3609607" y="3441101"/>
                  <a:pt x="3614311" y="3438035"/>
                </a:cubicBezTo>
                <a:cubicBezTo>
                  <a:pt x="3615880" y="3437523"/>
                  <a:pt x="3615880" y="3439057"/>
                  <a:pt x="3617448" y="3438801"/>
                </a:cubicBezTo>
                <a:cubicBezTo>
                  <a:pt x="3616664" y="3432924"/>
                  <a:pt x="3611175" y="3428835"/>
                  <a:pt x="3606470" y="3423980"/>
                </a:cubicBezTo>
                <a:cubicBezTo>
                  <a:pt x="3597844" y="3422191"/>
                  <a:pt x="3592354" y="3417591"/>
                  <a:pt x="3596275" y="3400981"/>
                </a:cubicBezTo>
                <a:close/>
                <a:moveTo>
                  <a:pt x="461101" y="3393060"/>
                </a:moveTo>
                <a:cubicBezTo>
                  <a:pt x="466590" y="3394337"/>
                  <a:pt x="471296" y="3396893"/>
                  <a:pt x="475217" y="3401748"/>
                </a:cubicBezTo>
                <a:cubicBezTo>
                  <a:pt x="478353" y="3427046"/>
                  <a:pt x="450123" y="3413247"/>
                  <a:pt x="446986" y="3435479"/>
                </a:cubicBezTo>
                <a:cubicBezTo>
                  <a:pt x="435223" y="3430113"/>
                  <a:pt x="442281" y="3398937"/>
                  <a:pt x="414834" y="3412992"/>
                </a:cubicBezTo>
                <a:cubicBezTo>
                  <a:pt x="421108" y="3404559"/>
                  <a:pt x="432087" y="3397404"/>
                  <a:pt x="443850" y="3394337"/>
                </a:cubicBezTo>
                <a:cubicBezTo>
                  <a:pt x="450123" y="3392804"/>
                  <a:pt x="455612" y="3392038"/>
                  <a:pt x="461101" y="3393060"/>
                </a:cubicBezTo>
                <a:close/>
                <a:moveTo>
                  <a:pt x="3542167" y="3388460"/>
                </a:moveTo>
                <a:cubicBezTo>
                  <a:pt x="3531188" y="3388971"/>
                  <a:pt x="3520209" y="3389482"/>
                  <a:pt x="3508447" y="3389993"/>
                </a:cubicBezTo>
                <a:cubicBezTo>
                  <a:pt x="3515504" y="3397148"/>
                  <a:pt x="3529619" y="3387438"/>
                  <a:pt x="3525699" y="3412225"/>
                </a:cubicBezTo>
                <a:cubicBezTo>
                  <a:pt x="3538245" y="3412225"/>
                  <a:pt x="3542167" y="3403026"/>
                  <a:pt x="3542167" y="3388460"/>
                </a:cubicBezTo>
                <a:close/>
                <a:moveTo>
                  <a:pt x="345042" y="3387182"/>
                </a:moveTo>
                <a:cubicBezTo>
                  <a:pt x="351315" y="3387182"/>
                  <a:pt x="357589" y="3390249"/>
                  <a:pt x="359157" y="3395104"/>
                </a:cubicBezTo>
                <a:cubicBezTo>
                  <a:pt x="384251" y="3417080"/>
                  <a:pt x="343474" y="3382583"/>
                  <a:pt x="349747" y="3404559"/>
                </a:cubicBezTo>
                <a:cubicBezTo>
                  <a:pt x="352884" y="3416825"/>
                  <a:pt x="371704" y="3411203"/>
                  <a:pt x="387388" y="3413758"/>
                </a:cubicBezTo>
                <a:cubicBezTo>
                  <a:pt x="384251" y="3430879"/>
                  <a:pt x="396798" y="3433435"/>
                  <a:pt x="393662" y="3450556"/>
                </a:cubicBezTo>
                <a:cubicBezTo>
                  <a:pt x="371704" y="3438546"/>
                  <a:pt x="358373" y="3429346"/>
                  <a:pt x="330926" y="3443912"/>
                </a:cubicBezTo>
                <a:cubicBezTo>
                  <a:pt x="334063" y="3417080"/>
                  <a:pt x="296422" y="3433946"/>
                  <a:pt x="305832" y="3404559"/>
                </a:cubicBezTo>
                <a:cubicBezTo>
                  <a:pt x="315243" y="3407114"/>
                  <a:pt x="358373" y="3402515"/>
                  <a:pt x="330926" y="3395104"/>
                </a:cubicBezTo>
                <a:cubicBezTo>
                  <a:pt x="332495" y="3390249"/>
                  <a:pt x="338768" y="3387182"/>
                  <a:pt x="345042" y="3387182"/>
                </a:cubicBezTo>
                <a:close/>
                <a:moveTo>
                  <a:pt x="2069466" y="3386416"/>
                </a:moveTo>
                <a:cubicBezTo>
                  <a:pt x="2028688" y="3386416"/>
                  <a:pt x="1984774" y="3381305"/>
                  <a:pt x="1976148" y="3415803"/>
                </a:cubicBezTo>
                <a:cubicBezTo>
                  <a:pt x="2002810" y="3400981"/>
                  <a:pt x="2057703" y="3420913"/>
                  <a:pt x="2069466" y="3386416"/>
                </a:cubicBezTo>
                <a:close/>
                <a:moveTo>
                  <a:pt x="1445254" y="3383094"/>
                </a:moveTo>
                <a:cubicBezTo>
                  <a:pt x="1449959" y="3389482"/>
                  <a:pt x="1452312" y="3397915"/>
                  <a:pt x="1456233" y="3405326"/>
                </a:cubicBezTo>
                <a:cubicBezTo>
                  <a:pt x="1455450" y="3399448"/>
                  <a:pt x="1455450" y="3393826"/>
                  <a:pt x="1461722" y="3386416"/>
                </a:cubicBezTo>
                <a:cubicBezTo>
                  <a:pt x="1453096" y="3388971"/>
                  <a:pt x="1449175" y="3385649"/>
                  <a:pt x="1445254" y="3383094"/>
                </a:cubicBezTo>
                <a:close/>
                <a:moveTo>
                  <a:pt x="3648031" y="3382327"/>
                </a:moveTo>
                <a:cubicBezTo>
                  <a:pt x="3630779" y="3383860"/>
                  <a:pt x="3612743" y="3384371"/>
                  <a:pt x="3595491" y="3385649"/>
                </a:cubicBezTo>
                <a:cubicBezTo>
                  <a:pt x="3597844" y="3390249"/>
                  <a:pt x="3600196" y="3391015"/>
                  <a:pt x="3604117" y="3400215"/>
                </a:cubicBezTo>
                <a:cubicBezTo>
                  <a:pt x="3630779" y="3400470"/>
                  <a:pt x="3640190" y="3391527"/>
                  <a:pt x="3648031" y="3382327"/>
                </a:cubicBezTo>
                <a:close/>
                <a:moveTo>
                  <a:pt x="3986015" y="3378750"/>
                </a:moveTo>
                <a:cubicBezTo>
                  <a:pt x="3979742" y="3383860"/>
                  <a:pt x="3976606" y="3388971"/>
                  <a:pt x="3971116" y="3391527"/>
                </a:cubicBezTo>
                <a:cubicBezTo>
                  <a:pt x="3967979" y="3394082"/>
                  <a:pt x="3967979" y="3393571"/>
                  <a:pt x="3964843" y="3393571"/>
                </a:cubicBezTo>
                <a:cubicBezTo>
                  <a:pt x="3956217" y="3395871"/>
                  <a:pt x="3947591" y="3395871"/>
                  <a:pt x="3935828" y="3395871"/>
                </a:cubicBezTo>
                <a:cubicBezTo>
                  <a:pt x="3932691" y="3403281"/>
                  <a:pt x="3935828" y="3411203"/>
                  <a:pt x="3929554" y="3426024"/>
                </a:cubicBezTo>
                <a:cubicBezTo>
                  <a:pt x="3930338" y="3426280"/>
                  <a:pt x="3931123" y="3426791"/>
                  <a:pt x="3931907" y="3426791"/>
                </a:cubicBezTo>
                <a:cubicBezTo>
                  <a:pt x="3944454" y="3430113"/>
                  <a:pt x="3954648" y="3432413"/>
                  <a:pt x="3964843" y="3435479"/>
                </a:cubicBezTo>
                <a:cubicBezTo>
                  <a:pt x="3975821" y="3433946"/>
                  <a:pt x="3981311" y="3431391"/>
                  <a:pt x="3991505" y="3430368"/>
                </a:cubicBezTo>
                <a:cubicBezTo>
                  <a:pt x="3986800" y="3428835"/>
                  <a:pt x="3982095" y="3427557"/>
                  <a:pt x="3977389" y="3430368"/>
                </a:cubicBezTo>
                <a:cubicBezTo>
                  <a:pt x="3978174" y="3421425"/>
                  <a:pt x="3984447" y="3418358"/>
                  <a:pt x="3991505" y="3416569"/>
                </a:cubicBezTo>
                <a:cubicBezTo>
                  <a:pt x="3995426" y="3405070"/>
                  <a:pt x="4001700" y="3395615"/>
                  <a:pt x="4011894" y="3389227"/>
                </a:cubicBezTo>
                <a:cubicBezTo>
                  <a:pt x="4011894" y="3389227"/>
                  <a:pt x="4011894" y="3386416"/>
                  <a:pt x="4015031" y="3386416"/>
                </a:cubicBezTo>
                <a:cubicBezTo>
                  <a:pt x="3996994" y="3391271"/>
                  <a:pt x="3991505" y="3383860"/>
                  <a:pt x="3986015" y="3378750"/>
                </a:cubicBezTo>
                <a:close/>
                <a:moveTo>
                  <a:pt x="2961869" y="3378750"/>
                </a:moveTo>
                <a:cubicBezTo>
                  <a:pt x="2963437" y="3380794"/>
                  <a:pt x="2965790" y="3380794"/>
                  <a:pt x="2967359" y="3382327"/>
                </a:cubicBezTo>
                <a:cubicBezTo>
                  <a:pt x="2969711" y="3382327"/>
                  <a:pt x="2972063" y="3380538"/>
                  <a:pt x="2974416" y="3380538"/>
                </a:cubicBezTo>
                <a:cubicBezTo>
                  <a:pt x="2969711" y="3379005"/>
                  <a:pt x="2966574" y="3381049"/>
                  <a:pt x="2961869" y="3378750"/>
                </a:cubicBezTo>
                <a:close/>
                <a:moveTo>
                  <a:pt x="3971116" y="3376194"/>
                </a:moveTo>
                <a:cubicBezTo>
                  <a:pt x="3971116" y="3376194"/>
                  <a:pt x="3971116" y="3376450"/>
                  <a:pt x="3971116" y="3378750"/>
                </a:cubicBezTo>
                <a:cubicBezTo>
                  <a:pt x="3974253" y="3378750"/>
                  <a:pt x="3973469" y="3376194"/>
                  <a:pt x="3975821" y="3376194"/>
                </a:cubicBezTo>
                <a:cubicBezTo>
                  <a:pt x="3973469" y="3376194"/>
                  <a:pt x="3974253" y="3376194"/>
                  <a:pt x="3971116" y="3376194"/>
                </a:cubicBezTo>
                <a:close/>
                <a:moveTo>
                  <a:pt x="3944454" y="3376194"/>
                </a:moveTo>
                <a:cubicBezTo>
                  <a:pt x="3944454" y="3378494"/>
                  <a:pt x="3944454" y="3378750"/>
                  <a:pt x="3944454" y="3378750"/>
                </a:cubicBezTo>
                <a:cubicBezTo>
                  <a:pt x="3947591" y="3378750"/>
                  <a:pt x="3949943" y="3378750"/>
                  <a:pt x="3953080" y="3378750"/>
                </a:cubicBezTo>
                <a:cubicBezTo>
                  <a:pt x="3949943" y="3378750"/>
                  <a:pt x="3947591" y="3376194"/>
                  <a:pt x="3944454" y="3376194"/>
                </a:cubicBezTo>
                <a:close/>
                <a:moveTo>
                  <a:pt x="1393499" y="3376194"/>
                </a:moveTo>
                <a:cubicBezTo>
                  <a:pt x="1384872" y="3387438"/>
                  <a:pt x="1385656" y="3395104"/>
                  <a:pt x="1384872" y="3401748"/>
                </a:cubicBezTo>
                <a:cubicBezTo>
                  <a:pt x="1407613" y="3403537"/>
                  <a:pt x="1429570" y="3403537"/>
                  <a:pt x="1443687" y="3383094"/>
                </a:cubicBezTo>
                <a:cubicBezTo>
                  <a:pt x="1437412" y="3379005"/>
                  <a:pt x="1432707" y="3373128"/>
                  <a:pt x="1420160" y="3376194"/>
                </a:cubicBezTo>
                <a:cubicBezTo>
                  <a:pt x="1420160" y="3417847"/>
                  <a:pt x="1405262" y="3376194"/>
                  <a:pt x="1393499" y="3376194"/>
                </a:cubicBezTo>
                <a:close/>
                <a:moveTo>
                  <a:pt x="3066166" y="3375172"/>
                </a:moveTo>
                <a:cubicBezTo>
                  <a:pt x="3052835" y="3379005"/>
                  <a:pt x="3040288" y="3382838"/>
                  <a:pt x="3027741" y="3385649"/>
                </a:cubicBezTo>
                <a:cubicBezTo>
                  <a:pt x="3044209" y="3388971"/>
                  <a:pt x="3060677" y="3393826"/>
                  <a:pt x="3075576" y="3401748"/>
                </a:cubicBezTo>
                <a:cubicBezTo>
                  <a:pt x="3072439" y="3382838"/>
                  <a:pt x="3069303" y="3380283"/>
                  <a:pt x="3066166" y="3375172"/>
                </a:cubicBezTo>
                <a:close/>
                <a:moveTo>
                  <a:pt x="3888777" y="3370061"/>
                </a:moveTo>
                <a:cubicBezTo>
                  <a:pt x="3886424" y="3376705"/>
                  <a:pt x="3884855" y="3383605"/>
                  <a:pt x="3880151" y="3389227"/>
                </a:cubicBezTo>
                <a:cubicBezTo>
                  <a:pt x="3864467" y="3405581"/>
                  <a:pt x="3839373" y="3410181"/>
                  <a:pt x="3811142" y="3412225"/>
                </a:cubicBezTo>
                <a:cubicBezTo>
                  <a:pt x="3811926" y="3414525"/>
                  <a:pt x="3811142" y="3415292"/>
                  <a:pt x="3811926" y="3418103"/>
                </a:cubicBezTo>
                <a:cubicBezTo>
                  <a:pt x="3792322" y="3397915"/>
                  <a:pt x="3749192" y="3436246"/>
                  <a:pt x="3723313" y="3450556"/>
                </a:cubicBezTo>
                <a:cubicBezTo>
                  <a:pt x="3764091" y="3443656"/>
                  <a:pt x="3811926" y="3440590"/>
                  <a:pt x="3858977" y="3435479"/>
                </a:cubicBezTo>
                <a:cubicBezTo>
                  <a:pt x="3869956" y="3427302"/>
                  <a:pt x="3882503" y="3422702"/>
                  <a:pt x="3896619" y="3422447"/>
                </a:cubicBezTo>
                <a:cubicBezTo>
                  <a:pt x="3900539" y="3406859"/>
                  <a:pt x="3913087" y="3402515"/>
                  <a:pt x="3924065" y="3393571"/>
                </a:cubicBezTo>
                <a:cubicBezTo>
                  <a:pt x="3906029" y="3393571"/>
                  <a:pt x="3891913" y="3391271"/>
                  <a:pt x="3877014" y="3400981"/>
                </a:cubicBezTo>
                <a:cubicBezTo>
                  <a:pt x="3874662" y="3396126"/>
                  <a:pt x="3877014" y="3394082"/>
                  <a:pt x="3880151" y="3389227"/>
                </a:cubicBezTo>
                <a:cubicBezTo>
                  <a:pt x="3888777" y="3381816"/>
                  <a:pt x="3909165" y="3381305"/>
                  <a:pt x="3932691" y="3381305"/>
                </a:cubicBezTo>
                <a:cubicBezTo>
                  <a:pt x="3932691" y="3378750"/>
                  <a:pt x="3931123" y="3374405"/>
                  <a:pt x="3930338" y="3370828"/>
                </a:cubicBezTo>
                <a:cubicBezTo>
                  <a:pt x="3916223" y="3370828"/>
                  <a:pt x="3902108" y="3369806"/>
                  <a:pt x="3888777" y="3370061"/>
                </a:cubicBezTo>
                <a:close/>
                <a:moveTo>
                  <a:pt x="2607417" y="3369295"/>
                </a:moveTo>
                <a:cubicBezTo>
                  <a:pt x="2613691" y="3406348"/>
                  <a:pt x="2657605" y="3410947"/>
                  <a:pt x="2684267" y="3398682"/>
                </a:cubicBezTo>
                <a:cubicBezTo>
                  <a:pt x="2684267" y="3410947"/>
                  <a:pt x="2648195" y="3428069"/>
                  <a:pt x="2674857" y="3438035"/>
                </a:cubicBezTo>
                <a:cubicBezTo>
                  <a:pt x="2695246" y="3410947"/>
                  <a:pt x="2689757" y="3411203"/>
                  <a:pt x="2715635" y="3428580"/>
                </a:cubicBezTo>
                <a:cubicBezTo>
                  <a:pt x="2715635" y="3421169"/>
                  <a:pt x="2718771" y="3418358"/>
                  <a:pt x="2720340" y="3413758"/>
                </a:cubicBezTo>
                <a:cubicBezTo>
                  <a:pt x="2719556" y="3413503"/>
                  <a:pt x="2719556" y="3411203"/>
                  <a:pt x="2718771" y="3411459"/>
                </a:cubicBezTo>
                <a:cubicBezTo>
                  <a:pt x="2719556" y="3411714"/>
                  <a:pt x="2720340" y="3411714"/>
                  <a:pt x="2721124" y="3412225"/>
                </a:cubicBezTo>
                <a:cubicBezTo>
                  <a:pt x="2722693" y="3408137"/>
                  <a:pt x="2721908" y="3402004"/>
                  <a:pt x="2724261" y="3398682"/>
                </a:cubicBezTo>
                <a:cubicBezTo>
                  <a:pt x="2686620" y="3379005"/>
                  <a:pt x="2642705" y="3381561"/>
                  <a:pt x="2607417" y="3369295"/>
                </a:cubicBezTo>
                <a:close/>
                <a:moveTo>
                  <a:pt x="16685117" y="3364951"/>
                </a:moveTo>
                <a:cubicBezTo>
                  <a:pt x="16709427" y="3359840"/>
                  <a:pt x="16715701" y="3374661"/>
                  <a:pt x="16740011" y="3366995"/>
                </a:cubicBezTo>
                <a:cubicBezTo>
                  <a:pt x="16740011" y="3384627"/>
                  <a:pt x="16688253" y="3382072"/>
                  <a:pt x="16706291" y="3392293"/>
                </a:cubicBezTo>
                <a:cubicBezTo>
                  <a:pt x="16688253" y="3412736"/>
                  <a:pt x="16691391" y="3382838"/>
                  <a:pt x="16685117" y="3364951"/>
                </a:cubicBezTo>
                <a:close/>
                <a:moveTo>
                  <a:pt x="16679629" y="3364951"/>
                </a:moveTo>
                <a:cubicBezTo>
                  <a:pt x="16685117" y="3385394"/>
                  <a:pt x="16668649" y="3382327"/>
                  <a:pt x="16671001" y="3397404"/>
                </a:cubicBezTo>
                <a:cubicBezTo>
                  <a:pt x="16651397" y="3377216"/>
                  <a:pt x="16640419" y="3392293"/>
                  <a:pt x="16606699" y="3387182"/>
                </a:cubicBezTo>
                <a:cubicBezTo>
                  <a:pt x="16604345" y="3343996"/>
                  <a:pt x="16665513" y="3387693"/>
                  <a:pt x="16679629" y="3364951"/>
                </a:cubicBezTo>
                <a:close/>
                <a:moveTo>
                  <a:pt x="4033067" y="3362651"/>
                </a:moveTo>
                <a:cubicBezTo>
                  <a:pt x="4029146" y="3361629"/>
                  <a:pt x="4029930" y="3364439"/>
                  <a:pt x="4027577" y="3364951"/>
                </a:cubicBezTo>
                <a:cubicBezTo>
                  <a:pt x="4030714" y="3371083"/>
                  <a:pt x="4033067" y="3378239"/>
                  <a:pt x="4037772" y="3381305"/>
                </a:cubicBezTo>
                <a:cubicBezTo>
                  <a:pt x="4038556" y="3381049"/>
                  <a:pt x="4039340" y="3381305"/>
                  <a:pt x="4039340" y="3381305"/>
                </a:cubicBezTo>
                <a:cubicBezTo>
                  <a:pt x="4037772" y="3377983"/>
                  <a:pt x="4033851" y="3374917"/>
                  <a:pt x="4033067" y="3362651"/>
                </a:cubicBezTo>
                <a:close/>
                <a:moveTo>
                  <a:pt x="2909329" y="3359073"/>
                </a:moveTo>
                <a:cubicBezTo>
                  <a:pt x="2903055" y="3363928"/>
                  <a:pt x="2897566" y="3366995"/>
                  <a:pt x="2885803" y="3366995"/>
                </a:cubicBezTo>
                <a:cubicBezTo>
                  <a:pt x="2885803" y="3371850"/>
                  <a:pt x="2885803" y="3371083"/>
                  <a:pt x="2885803" y="3376194"/>
                </a:cubicBezTo>
                <a:cubicBezTo>
                  <a:pt x="2877177" y="3376194"/>
                  <a:pt x="2874040" y="3374150"/>
                  <a:pt x="2871688" y="3369295"/>
                </a:cubicBezTo>
                <a:cubicBezTo>
                  <a:pt x="2857573" y="3371339"/>
                  <a:pt x="2848947" y="3377216"/>
                  <a:pt x="2845810" y="3389993"/>
                </a:cubicBezTo>
                <a:cubicBezTo>
                  <a:pt x="2852867" y="3384883"/>
                  <a:pt x="2862277" y="3383349"/>
                  <a:pt x="2868551" y="3377216"/>
                </a:cubicBezTo>
                <a:lnTo>
                  <a:pt x="2870119" y="3395104"/>
                </a:lnTo>
                <a:cubicBezTo>
                  <a:pt x="2873256" y="3395104"/>
                  <a:pt x="2879529" y="3393826"/>
                  <a:pt x="2882666" y="3394337"/>
                </a:cubicBezTo>
                <a:cubicBezTo>
                  <a:pt x="2885019" y="3384883"/>
                  <a:pt x="2905408" y="3384883"/>
                  <a:pt x="2908545" y="3394337"/>
                </a:cubicBezTo>
                <a:lnTo>
                  <a:pt x="2909680" y="3395794"/>
                </a:lnTo>
                <a:lnTo>
                  <a:pt x="2909329" y="3395871"/>
                </a:lnTo>
                <a:cubicBezTo>
                  <a:pt x="2908937" y="3395487"/>
                  <a:pt x="2909721" y="3396126"/>
                  <a:pt x="2910113" y="3396350"/>
                </a:cubicBezTo>
                <a:lnTo>
                  <a:pt x="2909680" y="3395794"/>
                </a:lnTo>
                <a:lnTo>
                  <a:pt x="2916386" y="3394337"/>
                </a:lnTo>
                <a:cubicBezTo>
                  <a:pt x="2916386" y="3381049"/>
                  <a:pt x="2909329" y="3374405"/>
                  <a:pt x="2909329" y="3359073"/>
                </a:cubicBezTo>
                <a:close/>
                <a:moveTo>
                  <a:pt x="4155400" y="3353962"/>
                </a:moveTo>
                <a:cubicBezTo>
                  <a:pt x="4151479" y="3357540"/>
                  <a:pt x="4149126" y="3360862"/>
                  <a:pt x="4139716" y="3359073"/>
                </a:cubicBezTo>
                <a:cubicBezTo>
                  <a:pt x="4142853" y="3367250"/>
                  <a:pt x="4149910" y="3370572"/>
                  <a:pt x="4154615" y="3376194"/>
                </a:cubicBezTo>
                <a:cubicBezTo>
                  <a:pt x="4158537" y="3375939"/>
                  <a:pt x="4162457" y="3376705"/>
                  <a:pt x="4166378" y="3376194"/>
                </a:cubicBezTo>
                <a:cubicBezTo>
                  <a:pt x="4167163" y="3373128"/>
                  <a:pt x="4165595" y="3369550"/>
                  <a:pt x="4167163" y="3367761"/>
                </a:cubicBezTo>
                <a:cubicBezTo>
                  <a:pt x="4166378" y="3366739"/>
                  <a:pt x="4165595" y="3364695"/>
                  <a:pt x="4164026" y="3364184"/>
                </a:cubicBezTo>
                <a:cubicBezTo>
                  <a:pt x="4165595" y="3362651"/>
                  <a:pt x="4168731" y="3361373"/>
                  <a:pt x="4171083" y="3359840"/>
                </a:cubicBezTo>
                <a:cubicBezTo>
                  <a:pt x="4171867" y="3359073"/>
                  <a:pt x="4171867" y="3357540"/>
                  <a:pt x="4172652" y="3356518"/>
                </a:cubicBezTo>
                <a:cubicBezTo>
                  <a:pt x="4167163" y="3355751"/>
                  <a:pt x="4160889" y="3354985"/>
                  <a:pt x="4155400" y="3353962"/>
                </a:cubicBezTo>
                <a:close/>
                <a:moveTo>
                  <a:pt x="155269" y="3344252"/>
                </a:moveTo>
                <a:cubicBezTo>
                  <a:pt x="149779" y="3373639"/>
                  <a:pt x="178794" y="3364184"/>
                  <a:pt x="173305" y="3393571"/>
                </a:cubicBezTo>
                <a:cubicBezTo>
                  <a:pt x="156053" y="3391015"/>
                  <a:pt x="147427" y="3395871"/>
                  <a:pt x="147427" y="3412992"/>
                </a:cubicBezTo>
                <a:cubicBezTo>
                  <a:pt x="135664" y="3400726"/>
                  <a:pt x="135664" y="3373639"/>
                  <a:pt x="115275" y="3373639"/>
                </a:cubicBezTo>
                <a:cubicBezTo>
                  <a:pt x="121549" y="3354218"/>
                  <a:pt x="135664" y="3349107"/>
                  <a:pt x="155269" y="3344252"/>
                </a:cubicBezTo>
                <a:close/>
                <a:moveTo>
                  <a:pt x="4356935" y="3341952"/>
                </a:moveTo>
                <a:cubicBezTo>
                  <a:pt x="4353015" y="3344252"/>
                  <a:pt x="4346741" y="3347318"/>
                  <a:pt x="4344389" y="3348596"/>
                </a:cubicBezTo>
                <a:lnTo>
                  <a:pt x="4343604" y="3342719"/>
                </a:lnTo>
                <a:cubicBezTo>
                  <a:pt x="4340467" y="3346552"/>
                  <a:pt x="4337331" y="3350385"/>
                  <a:pt x="4332625" y="3352174"/>
                </a:cubicBezTo>
                <a:cubicBezTo>
                  <a:pt x="4342036" y="3357029"/>
                  <a:pt x="4353799" y="3357540"/>
                  <a:pt x="4364777" y="3359840"/>
                </a:cubicBezTo>
                <a:cubicBezTo>
                  <a:pt x="4374971" y="3357284"/>
                  <a:pt x="4385166" y="3356773"/>
                  <a:pt x="4394577" y="3352174"/>
                </a:cubicBezTo>
                <a:cubicBezTo>
                  <a:pt x="4382029" y="3351151"/>
                  <a:pt x="4368698" y="3347318"/>
                  <a:pt x="4356935" y="3341952"/>
                </a:cubicBezTo>
                <a:close/>
                <a:moveTo>
                  <a:pt x="4255775" y="3339141"/>
                </a:moveTo>
                <a:cubicBezTo>
                  <a:pt x="4246365" y="3337608"/>
                  <a:pt x="4240091" y="3342208"/>
                  <a:pt x="4241660" y="3356518"/>
                </a:cubicBezTo>
                <a:cubicBezTo>
                  <a:pt x="4254991" y="3359840"/>
                  <a:pt x="4267539" y="3359329"/>
                  <a:pt x="4279302" y="3352174"/>
                </a:cubicBezTo>
                <a:cubicBezTo>
                  <a:pt x="4279302" y="3351151"/>
                  <a:pt x="4281653" y="3350896"/>
                  <a:pt x="4281653" y="3349363"/>
                </a:cubicBezTo>
                <a:cubicBezTo>
                  <a:pt x="4273811" y="3347318"/>
                  <a:pt x="4263617" y="3345018"/>
                  <a:pt x="4248717" y="3347063"/>
                </a:cubicBezTo>
                <a:cubicBezTo>
                  <a:pt x="4250286" y="3341696"/>
                  <a:pt x="4255775" y="3341185"/>
                  <a:pt x="4261265" y="3340419"/>
                </a:cubicBezTo>
                <a:cubicBezTo>
                  <a:pt x="4258912" y="3339908"/>
                  <a:pt x="4258128" y="3339397"/>
                  <a:pt x="4255775" y="3339141"/>
                </a:cubicBezTo>
                <a:close/>
                <a:moveTo>
                  <a:pt x="3631564" y="3336841"/>
                </a:moveTo>
                <a:cubicBezTo>
                  <a:pt x="3622154" y="3339141"/>
                  <a:pt x="3617448" y="3342208"/>
                  <a:pt x="3608038" y="3347063"/>
                </a:cubicBezTo>
                <a:cubicBezTo>
                  <a:pt x="3615096" y="3348341"/>
                  <a:pt x="3622154" y="3348596"/>
                  <a:pt x="3628427" y="3349363"/>
                </a:cubicBezTo>
                <a:cubicBezTo>
                  <a:pt x="3634701" y="3348852"/>
                  <a:pt x="3640974" y="3348596"/>
                  <a:pt x="3646463" y="3347829"/>
                </a:cubicBezTo>
                <a:cubicBezTo>
                  <a:pt x="3640974" y="3344507"/>
                  <a:pt x="3635485" y="3340419"/>
                  <a:pt x="3631564" y="3336841"/>
                </a:cubicBezTo>
                <a:close/>
                <a:moveTo>
                  <a:pt x="5266591" y="3332497"/>
                </a:moveTo>
                <a:cubicBezTo>
                  <a:pt x="5262669" y="3332497"/>
                  <a:pt x="5259533" y="3333264"/>
                  <a:pt x="5256397" y="3333264"/>
                </a:cubicBezTo>
                <a:cubicBezTo>
                  <a:pt x="5259533" y="3334030"/>
                  <a:pt x="5263454" y="3334286"/>
                  <a:pt x="5267376" y="3335308"/>
                </a:cubicBezTo>
                <a:cubicBezTo>
                  <a:pt x="5267376" y="3334030"/>
                  <a:pt x="5266591" y="3333775"/>
                  <a:pt x="5266591" y="3332497"/>
                </a:cubicBezTo>
                <a:close/>
                <a:moveTo>
                  <a:pt x="2715635" y="3332497"/>
                </a:moveTo>
                <a:cubicBezTo>
                  <a:pt x="2692109" y="3332497"/>
                  <a:pt x="2666231" y="3329431"/>
                  <a:pt x="2666231" y="3359073"/>
                </a:cubicBezTo>
                <a:cubicBezTo>
                  <a:pt x="2695246" y="3346807"/>
                  <a:pt x="2710145" y="3364184"/>
                  <a:pt x="2724261" y="3349363"/>
                </a:cubicBezTo>
                <a:cubicBezTo>
                  <a:pt x="2718771" y="3349363"/>
                  <a:pt x="2715635" y="3342208"/>
                  <a:pt x="2715635" y="3332497"/>
                </a:cubicBezTo>
                <a:close/>
                <a:moveTo>
                  <a:pt x="3028525" y="3327131"/>
                </a:moveTo>
                <a:cubicBezTo>
                  <a:pt x="3031662" y="3334541"/>
                  <a:pt x="3034799" y="3342208"/>
                  <a:pt x="3034799" y="3354729"/>
                </a:cubicBezTo>
                <a:cubicBezTo>
                  <a:pt x="3040288" y="3354729"/>
                  <a:pt x="3046561" y="3352174"/>
                  <a:pt x="3052051" y="3352174"/>
                </a:cubicBezTo>
                <a:cubicBezTo>
                  <a:pt x="3049698" y="3337608"/>
                  <a:pt x="3043425" y="3332497"/>
                  <a:pt x="3037935" y="3329942"/>
                </a:cubicBezTo>
                <a:cubicBezTo>
                  <a:pt x="3034799" y="3327642"/>
                  <a:pt x="3031662" y="3329686"/>
                  <a:pt x="3028525" y="3327131"/>
                </a:cubicBezTo>
                <a:close/>
                <a:moveTo>
                  <a:pt x="2794837" y="3327131"/>
                </a:moveTo>
                <a:cubicBezTo>
                  <a:pt x="2791701" y="3329686"/>
                  <a:pt x="2789348" y="3332497"/>
                  <a:pt x="2783859" y="3332497"/>
                </a:cubicBezTo>
                <a:cubicBezTo>
                  <a:pt x="2780722" y="3347063"/>
                  <a:pt x="2795622" y="3356518"/>
                  <a:pt x="2783859" y="3359073"/>
                </a:cubicBezTo>
                <a:cubicBezTo>
                  <a:pt x="2768959" y="3344252"/>
                  <a:pt x="2774449" y="3361373"/>
                  <a:pt x="2750923" y="3359073"/>
                </a:cubicBezTo>
                <a:cubicBezTo>
                  <a:pt x="2747787" y="3351663"/>
                  <a:pt x="2750923" y="3341696"/>
                  <a:pt x="2742297" y="3339141"/>
                </a:cubicBezTo>
                <a:cubicBezTo>
                  <a:pt x="2730534" y="3378494"/>
                  <a:pt x="2768959" y="3361884"/>
                  <a:pt x="2759549" y="3398682"/>
                </a:cubicBezTo>
                <a:cubicBezTo>
                  <a:pt x="2747787" y="3396126"/>
                  <a:pt x="2739945" y="3381561"/>
                  <a:pt x="2733671" y="3398682"/>
                </a:cubicBezTo>
                <a:cubicBezTo>
                  <a:pt x="2743081" y="3408648"/>
                  <a:pt x="2763470" y="3408903"/>
                  <a:pt x="2783859" y="3408903"/>
                </a:cubicBezTo>
                <a:cubicBezTo>
                  <a:pt x="2772096" y="3376961"/>
                  <a:pt x="2779938" y="3366739"/>
                  <a:pt x="2818363" y="3369295"/>
                </a:cubicBezTo>
                <a:cubicBezTo>
                  <a:pt x="2815227" y="3366739"/>
                  <a:pt x="2815227" y="3361373"/>
                  <a:pt x="2815227" y="3359073"/>
                </a:cubicBezTo>
                <a:cubicBezTo>
                  <a:pt x="2812090" y="3359073"/>
                  <a:pt x="2806600" y="3359073"/>
                  <a:pt x="2800327" y="3356518"/>
                </a:cubicBezTo>
                <a:cubicBezTo>
                  <a:pt x="2779938" y="3349363"/>
                  <a:pt x="2803463" y="3347063"/>
                  <a:pt x="2818363" y="3347063"/>
                </a:cubicBezTo>
                <a:cubicBezTo>
                  <a:pt x="2818363" y="3342208"/>
                  <a:pt x="2818363" y="3339141"/>
                  <a:pt x="2821500" y="3336841"/>
                </a:cubicBezTo>
                <a:cubicBezTo>
                  <a:pt x="2815227" y="3329431"/>
                  <a:pt x="2806600" y="3327131"/>
                  <a:pt x="2794837" y="3327131"/>
                </a:cubicBezTo>
                <a:close/>
                <a:moveTo>
                  <a:pt x="4337331" y="3326364"/>
                </a:moveTo>
                <a:cubicBezTo>
                  <a:pt x="4335763" y="3328920"/>
                  <a:pt x="4334194" y="3330197"/>
                  <a:pt x="4332625" y="3331730"/>
                </a:cubicBezTo>
                <a:cubicBezTo>
                  <a:pt x="4335763" y="3333264"/>
                  <a:pt x="4339683" y="3333519"/>
                  <a:pt x="4342821" y="3335308"/>
                </a:cubicBezTo>
                <a:cubicBezTo>
                  <a:pt x="4341251" y="3332497"/>
                  <a:pt x="4338899" y="3329175"/>
                  <a:pt x="4337331" y="3326364"/>
                </a:cubicBezTo>
                <a:close/>
                <a:moveTo>
                  <a:pt x="3510015" y="3324831"/>
                </a:moveTo>
                <a:cubicBezTo>
                  <a:pt x="3508447" y="3325598"/>
                  <a:pt x="3508447" y="3328153"/>
                  <a:pt x="3506094" y="3328153"/>
                </a:cubicBezTo>
                <a:cubicBezTo>
                  <a:pt x="3506878" y="3366484"/>
                  <a:pt x="3535109" y="3351663"/>
                  <a:pt x="3559419" y="3349363"/>
                </a:cubicBezTo>
                <a:cubicBezTo>
                  <a:pt x="3567261" y="3341952"/>
                  <a:pt x="3577455" y="3336586"/>
                  <a:pt x="3584513" y="3327131"/>
                </a:cubicBezTo>
                <a:cubicBezTo>
                  <a:pt x="3560987" y="3326109"/>
                  <a:pt x="3535109" y="3325342"/>
                  <a:pt x="3510015" y="3324831"/>
                </a:cubicBezTo>
                <a:close/>
                <a:moveTo>
                  <a:pt x="1703251" y="3322787"/>
                </a:moveTo>
                <a:cubicBezTo>
                  <a:pt x="1683647" y="3327642"/>
                  <a:pt x="1666395" y="3361373"/>
                  <a:pt x="1648358" y="3366995"/>
                </a:cubicBezTo>
                <a:cubicBezTo>
                  <a:pt x="1722072" y="3394082"/>
                  <a:pt x="1795001" y="3364439"/>
                  <a:pt x="1882830" y="3366995"/>
                </a:cubicBezTo>
                <a:cubicBezTo>
                  <a:pt x="1864793" y="3342208"/>
                  <a:pt x="1824016" y="3358818"/>
                  <a:pt x="1798139" y="3339141"/>
                </a:cubicBezTo>
                <a:cubicBezTo>
                  <a:pt x="1795001" y="3353962"/>
                  <a:pt x="1770691" y="3347318"/>
                  <a:pt x="1773828" y="3366995"/>
                </a:cubicBezTo>
                <a:cubicBezTo>
                  <a:pt x="1747950" y="3362140"/>
                  <a:pt x="1736187" y="3339652"/>
                  <a:pt x="1698546" y="3347063"/>
                </a:cubicBezTo>
                <a:cubicBezTo>
                  <a:pt x="1700899" y="3334797"/>
                  <a:pt x="1721287" y="3344763"/>
                  <a:pt x="1723640" y="3329942"/>
                </a:cubicBezTo>
                <a:cubicBezTo>
                  <a:pt x="1716582" y="3323298"/>
                  <a:pt x="1710309" y="3321253"/>
                  <a:pt x="1703251" y="3322787"/>
                </a:cubicBezTo>
                <a:close/>
                <a:moveTo>
                  <a:pt x="3137527" y="3319720"/>
                </a:moveTo>
                <a:cubicBezTo>
                  <a:pt x="3134390" y="3329431"/>
                  <a:pt x="3128117" y="3337608"/>
                  <a:pt x="3128117" y="3352174"/>
                </a:cubicBezTo>
                <a:cubicBezTo>
                  <a:pt x="3102238" y="3359584"/>
                  <a:pt x="3099101" y="3341952"/>
                  <a:pt x="3078713" y="3341952"/>
                </a:cubicBezTo>
                <a:cubicBezTo>
                  <a:pt x="3068518" y="3346296"/>
                  <a:pt x="3077145" y="3353962"/>
                  <a:pt x="3077929" y="3366995"/>
                </a:cubicBezTo>
                <a:cubicBezTo>
                  <a:pt x="3084202" y="3375428"/>
                  <a:pt x="3089691" y="3383349"/>
                  <a:pt x="3097533" y="3389227"/>
                </a:cubicBezTo>
                <a:cubicBezTo>
                  <a:pt x="3162621" y="3381305"/>
                  <a:pt x="3225355" y="3369550"/>
                  <a:pt x="3290443" y="3364184"/>
                </a:cubicBezTo>
                <a:cubicBezTo>
                  <a:pt x="3293580" y="3362906"/>
                  <a:pt x="3294364" y="3360351"/>
                  <a:pt x="3297501" y="3359840"/>
                </a:cubicBezTo>
                <a:cubicBezTo>
                  <a:pt x="3277896" y="3327897"/>
                  <a:pt x="3259860" y="3358051"/>
                  <a:pt x="3232413" y="3359840"/>
                </a:cubicBezTo>
                <a:cubicBezTo>
                  <a:pt x="3260644" y="3300810"/>
                  <a:pt x="3351609" y="3341952"/>
                  <a:pt x="3398661" y="3324831"/>
                </a:cubicBezTo>
                <a:cubicBezTo>
                  <a:pt x="3400229" y="3324064"/>
                  <a:pt x="3397092" y="3323298"/>
                  <a:pt x="3397876" y="3322020"/>
                </a:cubicBezTo>
                <a:cubicBezTo>
                  <a:pt x="3310047" y="3322020"/>
                  <a:pt x="3222219" y="3322020"/>
                  <a:pt x="3137527" y="3319720"/>
                </a:cubicBezTo>
                <a:close/>
                <a:moveTo>
                  <a:pt x="3666852" y="3317676"/>
                </a:moveTo>
                <a:cubicBezTo>
                  <a:pt x="3658226" y="3322531"/>
                  <a:pt x="3651953" y="3327642"/>
                  <a:pt x="3643327" y="3329942"/>
                </a:cubicBezTo>
                <a:cubicBezTo>
                  <a:pt x="3658226" y="3332497"/>
                  <a:pt x="3678615" y="3340163"/>
                  <a:pt x="3693514" y="3335308"/>
                </a:cubicBezTo>
                <a:cubicBezTo>
                  <a:pt x="3690377" y="3310521"/>
                  <a:pt x="3675478" y="3322531"/>
                  <a:pt x="3666852" y="3317676"/>
                </a:cubicBezTo>
                <a:close/>
                <a:moveTo>
                  <a:pt x="5366967" y="3316143"/>
                </a:moveTo>
                <a:cubicBezTo>
                  <a:pt x="5363045" y="3316398"/>
                  <a:pt x="5357556" y="3318954"/>
                  <a:pt x="5352851" y="3318954"/>
                </a:cubicBezTo>
                <a:cubicBezTo>
                  <a:pt x="5348146" y="3324831"/>
                  <a:pt x="5344225" y="3330964"/>
                  <a:pt x="5334815" y="3331730"/>
                </a:cubicBezTo>
                <a:cubicBezTo>
                  <a:pt x="5337167" y="3333519"/>
                  <a:pt x="5339520" y="3334797"/>
                  <a:pt x="5341089" y="3336841"/>
                </a:cubicBezTo>
                <a:cubicBezTo>
                  <a:pt x="5345009" y="3337863"/>
                  <a:pt x="5348146" y="3339908"/>
                  <a:pt x="5356772" y="3332497"/>
                </a:cubicBezTo>
                <a:cubicBezTo>
                  <a:pt x="5355203" y="3335819"/>
                  <a:pt x="5354419" y="3338374"/>
                  <a:pt x="5353635" y="3341185"/>
                </a:cubicBezTo>
                <a:cubicBezTo>
                  <a:pt x="5357556" y="3335564"/>
                  <a:pt x="5364614" y="3331986"/>
                  <a:pt x="5371671" y="3329942"/>
                </a:cubicBezTo>
                <a:cubicBezTo>
                  <a:pt x="5373240" y="3324064"/>
                  <a:pt x="5372455" y="3319465"/>
                  <a:pt x="5366967" y="3316143"/>
                </a:cubicBezTo>
                <a:close/>
                <a:moveTo>
                  <a:pt x="2809737" y="3312565"/>
                </a:moveTo>
                <a:cubicBezTo>
                  <a:pt x="2809737" y="3315120"/>
                  <a:pt x="2806600" y="3317165"/>
                  <a:pt x="2803463" y="3319720"/>
                </a:cubicBezTo>
                <a:cubicBezTo>
                  <a:pt x="2808953" y="3319720"/>
                  <a:pt x="2815227" y="3319720"/>
                  <a:pt x="2821500" y="3319720"/>
                </a:cubicBezTo>
                <a:cubicBezTo>
                  <a:pt x="2818363" y="3314865"/>
                  <a:pt x="2815227" y="3315120"/>
                  <a:pt x="2809737" y="3312565"/>
                </a:cubicBezTo>
                <a:close/>
                <a:moveTo>
                  <a:pt x="4767065" y="3306688"/>
                </a:moveTo>
                <a:cubicBezTo>
                  <a:pt x="4745891" y="3314609"/>
                  <a:pt x="4722367" y="3316143"/>
                  <a:pt x="4698841" y="3316143"/>
                </a:cubicBezTo>
                <a:cubicBezTo>
                  <a:pt x="4700409" y="3327131"/>
                  <a:pt x="4703545" y="3335308"/>
                  <a:pt x="4710604" y="3339141"/>
                </a:cubicBezTo>
                <a:cubicBezTo>
                  <a:pt x="4710604" y="3342208"/>
                  <a:pt x="4707467" y="3341185"/>
                  <a:pt x="4706682" y="3342719"/>
                </a:cubicBezTo>
                <a:cubicBezTo>
                  <a:pt x="4730992" y="3336330"/>
                  <a:pt x="4752949" y="3325853"/>
                  <a:pt x="4767065" y="3306688"/>
                </a:cubicBezTo>
                <a:close/>
                <a:moveTo>
                  <a:pt x="5140338" y="3302344"/>
                </a:moveTo>
                <a:cubicBezTo>
                  <a:pt x="5127790" y="3308732"/>
                  <a:pt x="5112891" y="3313843"/>
                  <a:pt x="5096423" y="3316909"/>
                </a:cubicBezTo>
                <a:cubicBezTo>
                  <a:pt x="5112891" y="3316398"/>
                  <a:pt x="5129358" y="3315632"/>
                  <a:pt x="5145826" y="3316143"/>
                </a:cubicBezTo>
                <a:cubicBezTo>
                  <a:pt x="5142689" y="3313076"/>
                  <a:pt x="5139553" y="3309499"/>
                  <a:pt x="5140338" y="3302344"/>
                </a:cubicBezTo>
                <a:close/>
                <a:moveTo>
                  <a:pt x="5819441" y="3300555"/>
                </a:moveTo>
                <a:cubicBezTo>
                  <a:pt x="5813168" y="3299277"/>
                  <a:pt x="5807679" y="3301577"/>
                  <a:pt x="5802189" y="3303366"/>
                </a:cubicBezTo>
                <a:cubicBezTo>
                  <a:pt x="5802189" y="3304643"/>
                  <a:pt x="5802189" y="3305410"/>
                  <a:pt x="5801405" y="3306688"/>
                </a:cubicBezTo>
                <a:cubicBezTo>
                  <a:pt x="5809247" y="3308221"/>
                  <a:pt x="5813952" y="3304132"/>
                  <a:pt x="5820225" y="3301577"/>
                </a:cubicBezTo>
                <a:cubicBezTo>
                  <a:pt x="5819441" y="3301321"/>
                  <a:pt x="5819441" y="3300810"/>
                  <a:pt x="5819441" y="3300555"/>
                </a:cubicBezTo>
                <a:close/>
                <a:moveTo>
                  <a:pt x="5085444" y="3299788"/>
                </a:moveTo>
                <a:cubicBezTo>
                  <a:pt x="5077602" y="3302855"/>
                  <a:pt x="5069760" y="3309243"/>
                  <a:pt x="5062703" y="3318954"/>
                </a:cubicBezTo>
                <a:cubicBezTo>
                  <a:pt x="5071329" y="3318442"/>
                  <a:pt x="5080739" y="3317931"/>
                  <a:pt x="5090150" y="3317676"/>
                </a:cubicBezTo>
                <a:cubicBezTo>
                  <a:pt x="5090933" y="3309754"/>
                  <a:pt x="5088581" y="3304643"/>
                  <a:pt x="5085444" y="3299788"/>
                </a:cubicBezTo>
                <a:close/>
                <a:moveTo>
                  <a:pt x="3788303" y="3298287"/>
                </a:moveTo>
                <a:cubicBezTo>
                  <a:pt x="3765855" y="3298574"/>
                  <a:pt x="3745271" y="3299788"/>
                  <a:pt x="3724882" y="3302344"/>
                </a:cubicBezTo>
                <a:cubicBezTo>
                  <a:pt x="3731155" y="3309754"/>
                  <a:pt x="3736645" y="3320487"/>
                  <a:pt x="3736645" y="3335308"/>
                </a:cubicBezTo>
                <a:cubicBezTo>
                  <a:pt x="3742918" y="3308221"/>
                  <a:pt x="3789185" y="3324831"/>
                  <a:pt x="3803300" y="3304899"/>
                </a:cubicBezTo>
                <a:cubicBezTo>
                  <a:pt x="3811926" y="3306432"/>
                  <a:pt x="3813495" y="3315120"/>
                  <a:pt x="3811926" y="3324831"/>
                </a:cubicBezTo>
                <a:cubicBezTo>
                  <a:pt x="3830747" y="3321509"/>
                  <a:pt x="3850351" y="3318698"/>
                  <a:pt x="3869172" y="3315376"/>
                </a:cubicBezTo>
                <a:cubicBezTo>
                  <a:pt x="3866035" y="3311543"/>
                  <a:pt x="3862899" y="3308476"/>
                  <a:pt x="3862899" y="3299788"/>
                </a:cubicBezTo>
                <a:cubicBezTo>
                  <a:pt x="3835060" y="3298638"/>
                  <a:pt x="3810750" y="3297999"/>
                  <a:pt x="3788303" y="3298287"/>
                </a:cubicBezTo>
                <a:close/>
                <a:moveTo>
                  <a:pt x="5418723" y="3290333"/>
                </a:moveTo>
                <a:lnTo>
                  <a:pt x="5418723" y="3296211"/>
                </a:lnTo>
                <a:cubicBezTo>
                  <a:pt x="5420291" y="3297744"/>
                  <a:pt x="5421075" y="3298766"/>
                  <a:pt x="5422643" y="3299788"/>
                </a:cubicBezTo>
                <a:cubicBezTo>
                  <a:pt x="5427349" y="3299533"/>
                  <a:pt x="5429701" y="3296977"/>
                  <a:pt x="5432838" y="3294677"/>
                </a:cubicBezTo>
                <a:cubicBezTo>
                  <a:pt x="5431269" y="3293400"/>
                  <a:pt x="5428917" y="3292378"/>
                  <a:pt x="5428133" y="3290333"/>
                </a:cubicBezTo>
                <a:cubicBezTo>
                  <a:pt x="5428133" y="3290078"/>
                  <a:pt x="5427349" y="3290589"/>
                  <a:pt x="5427349" y="3290333"/>
                </a:cubicBezTo>
                <a:cubicBezTo>
                  <a:pt x="5424212" y="3290333"/>
                  <a:pt x="5421075" y="3290589"/>
                  <a:pt x="5418723" y="3290333"/>
                </a:cubicBezTo>
                <a:close/>
                <a:moveTo>
                  <a:pt x="4935665" y="3288033"/>
                </a:moveTo>
                <a:cubicBezTo>
                  <a:pt x="4924685" y="3287778"/>
                  <a:pt x="4913707" y="3289056"/>
                  <a:pt x="4902729" y="3288800"/>
                </a:cubicBezTo>
                <a:cubicBezTo>
                  <a:pt x="4896455" y="3300299"/>
                  <a:pt x="4889397" y="3310265"/>
                  <a:pt x="4872145" y="3310265"/>
                </a:cubicBezTo>
                <a:cubicBezTo>
                  <a:pt x="4870577" y="3300555"/>
                  <a:pt x="4874499" y="3296466"/>
                  <a:pt x="4875282" y="3289567"/>
                </a:cubicBezTo>
                <a:cubicBezTo>
                  <a:pt x="4832936" y="3289822"/>
                  <a:pt x="4794511" y="3296211"/>
                  <a:pt x="4768633" y="3334030"/>
                </a:cubicBezTo>
                <a:cubicBezTo>
                  <a:pt x="4827447" y="3325086"/>
                  <a:pt x="4881555" y="3331219"/>
                  <a:pt x="4937233" y="3313843"/>
                </a:cubicBezTo>
                <a:cubicBezTo>
                  <a:pt x="4930175" y="3310265"/>
                  <a:pt x="4923117" y="3306688"/>
                  <a:pt x="4915275" y="3302344"/>
                </a:cubicBezTo>
                <a:cubicBezTo>
                  <a:pt x="4920765" y="3296722"/>
                  <a:pt x="4928607" y="3292889"/>
                  <a:pt x="4935665" y="3288033"/>
                </a:cubicBezTo>
                <a:close/>
                <a:moveTo>
                  <a:pt x="2218461" y="3278323"/>
                </a:moveTo>
                <a:lnTo>
                  <a:pt x="2252181" y="3278323"/>
                </a:lnTo>
                <a:lnTo>
                  <a:pt x="2252181" y="3308476"/>
                </a:lnTo>
                <a:cubicBezTo>
                  <a:pt x="2234929" y="3303621"/>
                  <a:pt x="2215325" y="3303877"/>
                  <a:pt x="2218461" y="3278323"/>
                </a:cubicBezTo>
                <a:close/>
                <a:moveTo>
                  <a:pt x="5347362" y="3272446"/>
                </a:moveTo>
                <a:cubicBezTo>
                  <a:pt x="5347362" y="3275001"/>
                  <a:pt x="5345009" y="3275256"/>
                  <a:pt x="5345009" y="3277556"/>
                </a:cubicBezTo>
                <a:cubicBezTo>
                  <a:pt x="5350499" y="3276790"/>
                  <a:pt x="5351283" y="3276790"/>
                  <a:pt x="5353635" y="3273979"/>
                </a:cubicBezTo>
                <a:cubicBezTo>
                  <a:pt x="5353635" y="3273979"/>
                  <a:pt x="5349715" y="3272190"/>
                  <a:pt x="5347362" y="3272446"/>
                </a:cubicBezTo>
                <a:close/>
                <a:moveTo>
                  <a:pt x="5337167" y="3268868"/>
                </a:moveTo>
                <a:cubicBezTo>
                  <a:pt x="5334815" y="3269379"/>
                  <a:pt x="5329325" y="3269379"/>
                  <a:pt x="5325405" y="3274745"/>
                </a:cubicBezTo>
                <a:cubicBezTo>
                  <a:pt x="5330109" y="3271679"/>
                  <a:pt x="5332463" y="3272190"/>
                  <a:pt x="5337167" y="3268868"/>
                </a:cubicBezTo>
                <a:close/>
                <a:moveTo>
                  <a:pt x="5045451" y="3264524"/>
                </a:moveTo>
                <a:cubicBezTo>
                  <a:pt x="5028983" y="3273212"/>
                  <a:pt x="5013300" y="3282412"/>
                  <a:pt x="4996047" y="3285989"/>
                </a:cubicBezTo>
                <a:cubicBezTo>
                  <a:pt x="4991341" y="3287011"/>
                  <a:pt x="4986637" y="3285222"/>
                  <a:pt x="4981931" y="3285989"/>
                </a:cubicBezTo>
                <a:cubicBezTo>
                  <a:pt x="4981931" y="3294422"/>
                  <a:pt x="4981147" y="3303110"/>
                  <a:pt x="4982715" y="3312565"/>
                </a:cubicBezTo>
                <a:lnTo>
                  <a:pt x="4983499" y="3322787"/>
                </a:lnTo>
                <a:cubicBezTo>
                  <a:pt x="5002320" y="3321509"/>
                  <a:pt x="5021141" y="3321764"/>
                  <a:pt x="5039961" y="3320487"/>
                </a:cubicBezTo>
                <a:cubicBezTo>
                  <a:pt x="5036825" y="3318187"/>
                  <a:pt x="5033687" y="3315632"/>
                  <a:pt x="5025845" y="3318954"/>
                </a:cubicBezTo>
                <a:cubicBezTo>
                  <a:pt x="5045451" y="3310521"/>
                  <a:pt x="5061918" y="3299277"/>
                  <a:pt x="5084659" y="3294677"/>
                </a:cubicBezTo>
                <a:cubicBezTo>
                  <a:pt x="5072113" y="3281645"/>
                  <a:pt x="5050155" y="3278578"/>
                  <a:pt x="5045451" y="3264524"/>
                </a:cubicBezTo>
                <a:close/>
                <a:moveTo>
                  <a:pt x="5325405" y="3254302"/>
                </a:moveTo>
                <a:cubicBezTo>
                  <a:pt x="5323052" y="3256347"/>
                  <a:pt x="5320699" y="3259413"/>
                  <a:pt x="5319131" y="3261457"/>
                </a:cubicBezTo>
                <a:cubicBezTo>
                  <a:pt x="5315995" y="3268868"/>
                  <a:pt x="5313642" y="3277812"/>
                  <a:pt x="5310505" y="3282923"/>
                </a:cubicBezTo>
                <a:cubicBezTo>
                  <a:pt x="5311289" y="3282923"/>
                  <a:pt x="5312073" y="3282667"/>
                  <a:pt x="5312857" y="3282923"/>
                </a:cubicBezTo>
                <a:cubicBezTo>
                  <a:pt x="5315210" y="3281134"/>
                  <a:pt x="5316779" y="3278067"/>
                  <a:pt x="5319131" y="3276790"/>
                </a:cubicBezTo>
                <a:cubicBezTo>
                  <a:pt x="5318347" y="3265035"/>
                  <a:pt x="5323052" y="3258646"/>
                  <a:pt x="5325405" y="3254302"/>
                </a:cubicBezTo>
                <a:close/>
                <a:moveTo>
                  <a:pt x="5100343" y="3253536"/>
                </a:moveTo>
                <a:cubicBezTo>
                  <a:pt x="5097207" y="3262480"/>
                  <a:pt x="5094070" y="3268612"/>
                  <a:pt x="5091717" y="3271679"/>
                </a:cubicBezTo>
                <a:cubicBezTo>
                  <a:pt x="5093285" y="3271423"/>
                  <a:pt x="5094070" y="3269890"/>
                  <a:pt x="5096423" y="3269635"/>
                </a:cubicBezTo>
                <a:cubicBezTo>
                  <a:pt x="5100343" y="3268357"/>
                  <a:pt x="5105049" y="3267846"/>
                  <a:pt x="5108969" y="3262991"/>
                </a:cubicBezTo>
                <a:cubicBezTo>
                  <a:pt x="5105833" y="3258135"/>
                  <a:pt x="5102696" y="3255836"/>
                  <a:pt x="5100343" y="3253536"/>
                </a:cubicBezTo>
                <a:close/>
                <a:moveTo>
                  <a:pt x="56461" y="3251747"/>
                </a:moveTo>
                <a:cubicBezTo>
                  <a:pt x="73713" y="3249192"/>
                  <a:pt x="96455" y="3269635"/>
                  <a:pt x="116844" y="3263757"/>
                </a:cubicBezTo>
                <a:cubicBezTo>
                  <a:pt x="122333" y="3316143"/>
                  <a:pt x="54893" y="3279345"/>
                  <a:pt x="41562" y="3263757"/>
                </a:cubicBezTo>
                <a:cubicBezTo>
                  <a:pt x="45483" y="3255836"/>
                  <a:pt x="50188" y="3252769"/>
                  <a:pt x="56461" y="3251747"/>
                </a:cubicBezTo>
                <a:close/>
                <a:moveTo>
                  <a:pt x="5421075" y="3250980"/>
                </a:moveTo>
                <a:cubicBezTo>
                  <a:pt x="5418723" y="3251491"/>
                  <a:pt x="5416370" y="3251236"/>
                  <a:pt x="5417155" y="3256091"/>
                </a:cubicBezTo>
                <a:cubicBezTo>
                  <a:pt x="5414017" y="3256602"/>
                  <a:pt x="5414802" y="3256347"/>
                  <a:pt x="5411665" y="3254302"/>
                </a:cubicBezTo>
                <a:cubicBezTo>
                  <a:pt x="5410881" y="3257880"/>
                  <a:pt x="5411665" y="3261968"/>
                  <a:pt x="5411665" y="3265290"/>
                </a:cubicBezTo>
                <a:cubicBezTo>
                  <a:pt x="5414017" y="3264268"/>
                  <a:pt x="5414802" y="3264268"/>
                  <a:pt x="5418723" y="3262991"/>
                </a:cubicBezTo>
                <a:lnTo>
                  <a:pt x="5418723" y="3274745"/>
                </a:lnTo>
                <a:cubicBezTo>
                  <a:pt x="5424212" y="3271423"/>
                  <a:pt x="5424212" y="3262991"/>
                  <a:pt x="5421075" y="3250980"/>
                </a:cubicBezTo>
                <a:close/>
                <a:moveTo>
                  <a:pt x="3516288" y="3249192"/>
                </a:moveTo>
                <a:cubicBezTo>
                  <a:pt x="3507662" y="3247147"/>
                  <a:pt x="3498252" y="3251491"/>
                  <a:pt x="3499821" y="3261457"/>
                </a:cubicBezTo>
                <a:cubicBezTo>
                  <a:pt x="3510015" y="3262735"/>
                  <a:pt x="3506878" y="3270912"/>
                  <a:pt x="3504525" y="3280878"/>
                </a:cubicBezTo>
                <a:cubicBezTo>
                  <a:pt x="3513151" y="3278067"/>
                  <a:pt x="3523346" y="3275512"/>
                  <a:pt x="3532756" y="3272446"/>
                </a:cubicBezTo>
                <a:cubicBezTo>
                  <a:pt x="3531972" y="3268357"/>
                  <a:pt x="3535109" y="3261968"/>
                  <a:pt x="3531972" y="3261457"/>
                </a:cubicBezTo>
                <a:cubicBezTo>
                  <a:pt x="3531972" y="3266313"/>
                  <a:pt x="3531972" y="3272957"/>
                  <a:pt x="3525699" y="3270401"/>
                </a:cubicBezTo>
                <a:cubicBezTo>
                  <a:pt x="3531972" y="3258135"/>
                  <a:pt x="3524915" y="3250980"/>
                  <a:pt x="3516288" y="3249192"/>
                </a:cubicBezTo>
                <a:close/>
                <a:moveTo>
                  <a:pt x="965333" y="3249192"/>
                </a:moveTo>
                <a:cubicBezTo>
                  <a:pt x="957491" y="3247147"/>
                  <a:pt x="948080" y="3251491"/>
                  <a:pt x="949649" y="3261457"/>
                </a:cubicBezTo>
                <a:cubicBezTo>
                  <a:pt x="966901" y="3263757"/>
                  <a:pt x="937886" y="3287522"/>
                  <a:pt x="958275" y="3299788"/>
                </a:cubicBezTo>
                <a:cubicBezTo>
                  <a:pt x="978664" y="3307199"/>
                  <a:pt x="996700" y="3263757"/>
                  <a:pt x="981800" y="3261457"/>
                </a:cubicBezTo>
                <a:cubicBezTo>
                  <a:pt x="981800" y="3266313"/>
                  <a:pt x="981016" y="3272957"/>
                  <a:pt x="972390" y="3270401"/>
                </a:cubicBezTo>
                <a:cubicBezTo>
                  <a:pt x="979448" y="3258135"/>
                  <a:pt x="973959" y="3250980"/>
                  <a:pt x="965333" y="3249192"/>
                </a:cubicBezTo>
                <a:close/>
                <a:moveTo>
                  <a:pt x="5497925" y="3221593"/>
                </a:moveTo>
                <a:cubicBezTo>
                  <a:pt x="5497141" y="3222360"/>
                  <a:pt x="5497141" y="3223127"/>
                  <a:pt x="5496357" y="3224404"/>
                </a:cubicBezTo>
                <a:cubicBezTo>
                  <a:pt x="5496357" y="3225426"/>
                  <a:pt x="5496357" y="3225938"/>
                  <a:pt x="5496357" y="3226960"/>
                </a:cubicBezTo>
                <a:cubicBezTo>
                  <a:pt x="5497925" y="3225938"/>
                  <a:pt x="5500278" y="3225938"/>
                  <a:pt x="5501847" y="3225171"/>
                </a:cubicBezTo>
                <a:cubicBezTo>
                  <a:pt x="5501062" y="3224660"/>
                  <a:pt x="5501847" y="3223127"/>
                  <a:pt x="5501847" y="3222360"/>
                </a:cubicBezTo>
                <a:cubicBezTo>
                  <a:pt x="5501062" y="3222616"/>
                  <a:pt x="5499494" y="3221593"/>
                  <a:pt x="5497925" y="3221593"/>
                </a:cubicBezTo>
                <a:close/>
                <a:moveTo>
                  <a:pt x="5475968" y="3219294"/>
                </a:moveTo>
                <a:cubicBezTo>
                  <a:pt x="5476753" y="3222104"/>
                  <a:pt x="5476753" y="3224404"/>
                  <a:pt x="5478321" y="3226960"/>
                </a:cubicBezTo>
                <a:cubicBezTo>
                  <a:pt x="5479889" y="3226704"/>
                  <a:pt x="5480673" y="3226193"/>
                  <a:pt x="5482241" y="3225938"/>
                </a:cubicBezTo>
                <a:cubicBezTo>
                  <a:pt x="5483026" y="3224660"/>
                  <a:pt x="5483026" y="3222104"/>
                  <a:pt x="5483810" y="3220060"/>
                </a:cubicBezTo>
                <a:cubicBezTo>
                  <a:pt x="5481457" y="3219805"/>
                  <a:pt x="5478321" y="3219805"/>
                  <a:pt x="5475968" y="3219294"/>
                </a:cubicBezTo>
                <a:close/>
                <a:moveTo>
                  <a:pt x="4495736" y="3218527"/>
                </a:moveTo>
                <a:cubicBezTo>
                  <a:pt x="4492599" y="3219294"/>
                  <a:pt x="4488679" y="3220827"/>
                  <a:pt x="4485542" y="3221593"/>
                </a:cubicBezTo>
                <a:cubicBezTo>
                  <a:pt x="4484757" y="3223893"/>
                  <a:pt x="4484757" y="3224915"/>
                  <a:pt x="4483973" y="3225938"/>
                </a:cubicBezTo>
                <a:cubicBezTo>
                  <a:pt x="4489463" y="3224404"/>
                  <a:pt x="4493383" y="3222616"/>
                  <a:pt x="4495736" y="3218527"/>
                </a:cubicBezTo>
                <a:close/>
                <a:moveTo>
                  <a:pt x="621076" y="3218527"/>
                </a:moveTo>
                <a:cubicBezTo>
                  <a:pt x="616370" y="3219038"/>
                  <a:pt x="612449" y="3218016"/>
                  <a:pt x="607744" y="3219294"/>
                </a:cubicBezTo>
                <a:cubicBezTo>
                  <a:pt x="617938" y="3231815"/>
                  <a:pt x="614802" y="3234881"/>
                  <a:pt x="605391" y="3235648"/>
                </a:cubicBezTo>
                <a:cubicBezTo>
                  <a:pt x="613233" y="3240248"/>
                  <a:pt x="620291" y="3246892"/>
                  <a:pt x="618722" y="3261457"/>
                </a:cubicBezTo>
                <a:cubicBezTo>
                  <a:pt x="637543" y="3253536"/>
                  <a:pt x="622643" y="3237692"/>
                  <a:pt x="621076" y="3218527"/>
                </a:cubicBezTo>
                <a:close/>
                <a:moveTo>
                  <a:pt x="5349715" y="3217249"/>
                </a:moveTo>
                <a:cubicBezTo>
                  <a:pt x="5332463" y="3216994"/>
                  <a:pt x="5315995" y="3218782"/>
                  <a:pt x="5297958" y="3218527"/>
                </a:cubicBezTo>
                <a:cubicBezTo>
                  <a:pt x="5297958" y="3219805"/>
                  <a:pt x="5297958" y="3220571"/>
                  <a:pt x="5297958" y="3221593"/>
                </a:cubicBezTo>
                <a:cubicBezTo>
                  <a:pt x="5309721" y="3224149"/>
                  <a:pt x="5322268" y="3224404"/>
                  <a:pt x="5337167" y="3224404"/>
                </a:cubicBezTo>
                <a:cubicBezTo>
                  <a:pt x="5332463" y="3232582"/>
                  <a:pt x="5329325" y="3237181"/>
                  <a:pt x="5334031" y="3240759"/>
                </a:cubicBezTo>
                <a:cubicBezTo>
                  <a:pt x="5341089" y="3236415"/>
                  <a:pt x="5345793" y="3227471"/>
                  <a:pt x="5349715" y="3217249"/>
                </a:cubicBezTo>
                <a:close/>
                <a:moveTo>
                  <a:pt x="5401471" y="3215716"/>
                </a:moveTo>
                <a:cubicBezTo>
                  <a:pt x="5394413" y="3215972"/>
                  <a:pt x="5386571" y="3216483"/>
                  <a:pt x="5378729" y="3216483"/>
                </a:cubicBezTo>
                <a:cubicBezTo>
                  <a:pt x="5374809" y="3221082"/>
                  <a:pt x="5374024" y="3227726"/>
                  <a:pt x="5368535" y="3231304"/>
                </a:cubicBezTo>
                <a:cubicBezTo>
                  <a:pt x="5372455" y="3240503"/>
                  <a:pt x="5377161" y="3249958"/>
                  <a:pt x="5380297" y="3259413"/>
                </a:cubicBezTo>
                <a:cubicBezTo>
                  <a:pt x="5387355" y="3255836"/>
                  <a:pt x="5394413" y="3254813"/>
                  <a:pt x="5408529" y="3250214"/>
                </a:cubicBezTo>
                <a:cubicBezTo>
                  <a:pt x="5404607" y="3238459"/>
                  <a:pt x="5406175" y="3215716"/>
                  <a:pt x="5391276" y="3230537"/>
                </a:cubicBezTo>
                <a:cubicBezTo>
                  <a:pt x="5392846" y="3223638"/>
                  <a:pt x="5397549" y="3219549"/>
                  <a:pt x="5401471" y="3215716"/>
                </a:cubicBezTo>
                <a:close/>
                <a:moveTo>
                  <a:pt x="652442" y="3215716"/>
                </a:moveTo>
                <a:cubicBezTo>
                  <a:pt x="650090" y="3215460"/>
                  <a:pt x="647737" y="3216738"/>
                  <a:pt x="645385" y="3216483"/>
                </a:cubicBezTo>
                <a:cubicBezTo>
                  <a:pt x="645385" y="3228493"/>
                  <a:pt x="647737" y="3243314"/>
                  <a:pt x="654011" y="3261457"/>
                </a:cubicBezTo>
                <a:cubicBezTo>
                  <a:pt x="686162" y="3266313"/>
                  <a:pt x="677536" y="3221338"/>
                  <a:pt x="712041" y="3231304"/>
                </a:cubicBezTo>
                <a:cubicBezTo>
                  <a:pt x="712041" y="3224149"/>
                  <a:pt x="703415" y="3223893"/>
                  <a:pt x="695573" y="3221593"/>
                </a:cubicBezTo>
                <a:cubicBezTo>
                  <a:pt x="694788" y="3221849"/>
                  <a:pt x="694788" y="3221593"/>
                  <a:pt x="694788" y="3221593"/>
                </a:cubicBezTo>
                <a:cubicBezTo>
                  <a:pt x="681457" y="3219549"/>
                  <a:pt x="668126" y="3216994"/>
                  <a:pt x="652442" y="3215716"/>
                </a:cubicBezTo>
                <a:close/>
                <a:moveTo>
                  <a:pt x="6104101" y="3215205"/>
                </a:moveTo>
                <a:cubicBezTo>
                  <a:pt x="6100181" y="3216483"/>
                  <a:pt x="6095475" y="3217505"/>
                  <a:pt x="6090769" y="3218527"/>
                </a:cubicBezTo>
                <a:cubicBezTo>
                  <a:pt x="6092337" y="3218782"/>
                  <a:pt x="6092337" y="3219805"/>
                  <a:pt x="6093123" y="3220060"/>
                </a:cubicBezTo>
                <a:cubicBezTo>
                  <a:pt x="6097043" y="3217760"/>
                  <a:pt x="6100181" y="3216994"/>
                  <a:pt x="6104101" y="3215205"/>
                </a:cubicBezTo>
                <a:close/>
                <a:moveTo>
                  <a:pt x="6116649" y="3209072"/>
                </a:moveTo>
                <a:cubicBezTo>
                  <a:pt x="6114295" y="3212138"/>
                  <a:pt x="6110375" y="3213416"/>
                  <a:pt x="6106453" y="3214438"/>
                </a:cubicBezTo>
                <a:cubicBezTo>
                  <a:pt x="6109589" y="3212905"/>
                  <a:pt x="6114295" y="3210605"/>
                  <a:pt x="6117433" y="3209839"/>
                </a:cubicBezTo>
                <a:cubicBezTo>
                  <a:pt x="6117433" y="3209583"/>
                  <a:pt x="6117433" y="3209327"/>
                  <a:pt x="6116649" y="3209072"/>
                </a:cubicBezTo>
                <a:close/>
                <a:moveTo>
                  <a:pt x="4447117" y="3204728"/>
                </a:moveTo>
                <a:cubicBezTo>
                  <a:pt x="4447117" y="3207028"/>
                  <a:pt x="4444765" y="3211372"/>
                  <a:pt x="4436138" y="3211372"/>
                </a:cubicBezTo>
                <a:cubicBezTo>
                  <a:pt x="4441627" y="3241014"/>
                  <a:pt x="4453390" y="3226704"/>
                  <a:pt x="4473779" y="3221593"/>
                </a:cubicBezTo>
                <a:cubicBezTo>
                  <a:pt x="4476915" y="3219294"/>
                  <a:pt x="4480053" y="3214183"/>
                  <a:pt x="4485542" y="3214183"/>
                </a:cubicBezTo>
                <a:cubicBezTo>
                  <a:pt x="4476915" y="3214183"/>
                  <a:pt x="4462016" y="3207028"/>
                  <a:pt x="4447117" y="3204728"/>
                </a:cubicBezTo>
                <a:close/>
                <a:moveTo>
                  <a:pt x="4353799" y="3202172"/>
                </a:moveTo>
                <a:cubicBezTo>
                  <a:pt x="4345173" y="3202939"/>
                  <a:pt x="4334978" y="3206517"/>
                  <a:pt x="4327921" y="3211372"/>
                </a:cubicBezTo>
                <a:cubicBezTo>
                  <a:pt x="4339683" y="3211372"/>
                  <a:pt x="4353799" y="3211372"/>
                  <a:pt x="4367915" y="3211372"/>
                </a:cubicBezTo>
                <a:cubicBezTo>
                  <a:pt x="4367915" y="3203961"/>
                  <a:pt x="4361641" y="3201661"/>
                  <a:pt x="4353799" y="3202172"/>
                </a:cubicBezTo>
                <a:close/>
                <a:moveTo>
                  <a:pt x="505016" y="3200128"/>
                </a:moveTo>
                <a:cubicBezTo>
                  <a:pt x="516778" y="3201661"/>
                  <a:pt x="527757" y="3211372"/>
                  <a:pt x="522268" y="3237948"/>
                </a:cubicBezTo>
                <a:cubicBezTo>
                  <a:pt x="501879" y="3237948"/>
                  <a:pt x="494038" y="3216227"/>
                  <a:pt x="478353" y="3209072"/>
                </a:cubicBezTo>
                <a:cubicBezTo>
                  <a:pt x="479137" y="3205239"/>
                  <a:pt x="492469" y="3198850"/>
                  <a:pt x="505016" y="3200128"/>
                </a:cubicBezTo>
                <a:close/>
                <a:moveTo>
                  <a:pt x="0" y="3188373"/>
                </a:moveTo>
                <a:cubicBezTo>
                  <a:pt x="5489" y="3188884"/>
                  <a:pt x="10979" y="3190673"/>
                  <a:pt x="15684" y="3190673"/>
                </a:cubicBezTo>
                <a:cubicBezTo>
                  <a:pt x="10194" y="3193995"/>
                  <a:pt x="5489" y="3195273"/>
                  <a:pt x="0" y="3197573"/>
                </a:cubicBezTo>
                <a:close/>
                <a:moveTo>
                  <a:pt x="2491358" y="3187607"/>
                </a:moveTo>
                <a:cubicBezTo>
                  <a:pt x="2505473" y="3209583"/>
                  <a:pt x="2535272" y="3216483"/>
                  <a:pt x="2569776" y="3216483"/>
                </a:cubicBezTo>
                <a:cubicBezTo>
                  <a:pt x="2568208" y="3209072"/>
                  <a:pt x="2566639" y="3200895"/>
                  <a:pt x="2565855" y="3192206"/>
                </a:cubicBezTo>
                <a:cubicBezTo>
                  <a:pt x="2566639" y="3195784"/>
                  <a:pt x="2567424" y="3199617"/>
                  <a:pt x="2566639" y="3206261"/>
                </a:cubicBezTo>
                <a:cubicBezTo>
                  <a:pt x="2531351" y="3208561"/>
                  <a:pt x="2511747" y="3197317"/>
                  <a:pt x="2491358" y="3187607"/>
                </a:cubicBezTo>
                <a:close/>
                <a:moveTo>
                  <a:pt x="2050645" y="3184796"/>
                </a:moveTo>
                <a:cubicBezTo>
                  <a:pt x="2063192" y="3185562"/>
                  <a:pt x="2078876" y="3191695"/>
                  <a:pt x="2089072" y="3186840"/>
                </a:cubicBezTo>
                <a:cubicBezTo>
                  <a:pt x="2077308" y="3206005"/>
                  <a:pt x="2052998" y="3205750"/>
                  <a:pt x="2034177" y="3212138"/>
                </a:cubicBezTo>
                <a:cubicBezTo>
                  <a:pt x="2029472" y="3188118"/>
                  <a:pt x="2038883" y="3184029"/>
                  <a:pt x="2050645" y="3184796"/>
                </a:cubicBezTo>
                <a:close/>
                <a:moveTo>
                  <a:pt x="4453390" y="3182496"/>
                </a:moveTo>
                <a:cubicBezTo>
                  <a:pt x="4450253" y="3182496"/>
                  <a:pt x="4447117" y="3184796"/>
                  <a:pt x="4447117" y="3184796"/>
                </a:cubicBezTo>
                <a:cubicBezTo>
                  <a:pt x="4455743" y="3184796"/>
                  <a:pt x="4462801" y="3184540"/>
                  <a:pt x="4471427" y="3184796"/>
                </a:cubicBezTo>
                <a:cubicBezTo>
                  <a:pt x="4465153" y="3184029"/>
                  <a:pt x="4460448" y="3184029"/>
                  <a:pt x="4453390" y="3182496"/>
                </a:cubicBezTo>
                <a:close/>
                <a:moveTo>
                  <a:pt x="3724882" y="3182496"/>
                </a:moveTo>
                <a:cubicBezTo>
                  <a:pt x="3724882" y="3184796"/>
                  <a:pt x="3728019" y="3184796"/>
                  <a:pt x="3728019" y="3184796"/>
                </a:cubicBezTo>
                <a:cubicBezTo>
                  <a:pt x="3728019" y="3184796"/>
                  <a:pt x="3728019" y="3182496"/>
                  <a:pt x="3728019" y="3182496"/>
                </a:cubicBezTo>
                <a:cubicBezTo>
                  <a:pt x="3728019" y="3182496"/>
                  <a:pt x="3728019" y="3182496"/>
                  <a:pt x="3724882" y="3182496"/>
                </a:cubicBezTo>
                <a:close/>
                <a:moveTo>
                  <a:pt x="676752" y="3178152"/>
                </a:moveTo>
                <a:cubicBezTo>
                  <a:pt x="664989" y="3181729"/>
                  <a:pt x="656363" y="3188884"/>
                  <a:pt x="651658" y="3199361"/>
                </a:cubicBezTo>
                <a:cubicBezTo>
                  <a:pt x="661853" y="3196295"/>
                  <a:pt x="669695" y="3187862"/>
                  <a:pt x="676752" y="3178152"/>
                </a:cubicBezTo>
                <a:close/>
                <a:moveTo>
                  <a:pt x="4213429" y="3177129"/>
                </a:moveTo>
                <a:cubicBezTo>
                  <a:pt x="4212645" y="3177385"/>
                  <a:pt x="4212645" y="3177896"/>
                  <a:pt x="4211861" y="3178152"/>
                </a:cubicBezTo>
                <a:cubicBezTo>
                  <a:pt x="4214213" y="3177640"/>
                  <a:pt x="4215782" y="3177640"/>
                  <a:pt x="4218135" y="3177129"/>
                </a:cubicBezTo>
                <a:cubicBezTo>
                  <a:pt x="4216566" y="3177385"/>
                  <a:pt x="4214213" y="3176874"/>
                  <a:pt x="4213429" y="3177129"/>
                </a:cubicBezTo>
                <a:close/>
                <a:moveTo>
                  <a:pt x="6353473" y="3176363"/>
                </a:moveTo>
                <a:cubicBezTo>
                  <a:pt x="6347199" y="3176874"/>
                  <a:pt x="6341709" y="3177640"/>
                  <a:pt x="6334651" y="3178152"/>
                </a:cubicBezTo>
                <a:cubicBezTo>
                  <a:pt x="6337005" y="3180196"/>
                  <a:pt x="6340925" y="3181218"/>
                  <a:pt x="6341709" y="3186840"/>
                </a:cubicBezTo>
                <a:cubicBezTo>
                  <a:pt x="6344845" y="3179941"/>
                  <a:pt x="6348767" y="3178407"/>
                  <a:pt x="6353473" y="3176363"/>
                </a:cubicBezTo>
                <a:close/>
                <a:moveTo>
                  <a:pt x="6393465" y="3172785"/>
                </a:moveTo>
                <a:cubicBezTo>
                  <a:pt x="6388761" y="3173807"/>
                  <a:pt x="6380919" y="3173807"/>
                  <a:pt x="6376213" y="3174574"/>
                </a:cubicBezTo>
                <a:cubicBezTo>
                  <a:pt x="6383271" y="3175852"/>
                  <a:pt x="6389545" y="3176874"/>
                  <a:pt x="6394249" y="3175596"/>
                </a:cubicBezTo>
                <a:cubicBezTo>
                  <a:pt x="6393465" y="3174574"/>
                  <a:pt x="6393465" y="3173807"/>
                  <a:pt x="6393465" y="3172785"/>
                </a:cubicBezTo>
                <a:close/>
                <a:moveTo>
                  <a:pt x="123117" y="3161797"/>
                </a:moveTo>
                <a:cubicBezTo>
                  <a:pt x="151348" y="3171252"/>
                  <a:pt x="135664" y="3176107"/>
                  <a:pt x="132527" y="3200128"/>
                </a:cubicBezTo>
                <a:cubicBezTo>
                  <a:pt x="104297" y="3207539"/>
                  <a:pt x="101160" y="3189907"/>
                  <a:pt x="79203" y="3189907"/>
                </a:cubicBezTo>
                <a:cubicBezTo>
                  <a:pt x="82339" y="3177896"/>
                  <a:pt x="101160" y="3182751"/>
                  <a:pt x="116844" y="3180452"/>
                </a:cubicBezTo>
                <a:cubicBezTo>
                  <a:pt x="123117" y="3180452"/>
                  <a:pt x="123117" y="3168952"/>
                  <a:pt x="123117" y="3161797"/>
                </a:cubicBezTo>
                <a:close/>
                <a:moveTo>
                  <a:pt x="4236171" y="3161031"/>
                </a:moveTo>
                <a:cubicBezTo>
                  <a:pt x="4235387" y="3162564"/>
                  <a:pt x="4234603" y="3163842"/>
                  <a:pt x="4233818" y="3165375"/>
                </a:cubicBezTo>
                <a:cubicBezTo>
                  <a:pt x="4233034" y="3164608"/>
                  <a:pt x="4232250" y="3162564"/>
                  <a:pt x="4231465" y="3161797"/>
                </a:cubicBezTo>
                <a:cubicBezTo>
                  <a:pt x="4231465" y="3165375"/>
                  <a:pt x="4230681" y="3169463"/>
                  <a:pt x="4229114" y="3174574"/>
                </a:cubicBezTo>
                <a:cubicBezTo>
                  <a:pt x="4238523" y="3171763"/>
                  <a:pt x="4244797" y="3168441"/>
                  <a:pt x="4251071" y="3163330"/>
                </a:cubicBezTo>
                <a:cubicBezTo>
                  <a:pt x="4245581" y="3162819"/>
                  <a:pt x="4240091" y="3161797"/>
                  <a:pt x="4236171" y="3161031"/>
                </a:cubicBezTo>
                <a:close/>
                <a:moveTo>
                  <a:pt x="5675935" y="3155920"/>
                </a:moveTo>
                <a:cubicBezTo>
                  <a:pt x="5671231" y="3155664"/>
                  <a:pt x="5665741" y="3158731"/>
                  <a:pt x="5660252" y="3158986"/>
                </a:cubicBezTo>
                <a:cubicBezTo>
                  <a:pt x="5658683" y="3163330"/>
                  <a:pt x="5659467" y="3167674"/>
                  <a:pt x="5660252" y="3171252"/>
                </a:cubicBezTo>
                <a:cubicBezTo>
                  <a:pt x="5670447" y="3172274"/>
                  <a:pt x="5677504" y="3174574"/>
                  <a:pt x="5685346" y="3178152"/>
                </a:cubicBezTo>
                <a:cubicBezTo>
                  <a:pt x="5686914" y="3175852"/>
                  <a:pt x="5686914" y="3170485"/>
                  <a:pt x="5688483" y="3167674"/>
                </a:cubicBezTo>
                <a:cubicBezTo>
                  <a:pt x="5684561" y="3164353"/>
                  <a:pt x="5679857" y="3161286"/>
                  <a:pt x="5675935" y="3155920"/>
                </a:cubicBezTo>
                <a:close/>
                <a:moveTo>
                  <a:pt x="6664009" y="3153109"/>
                </a:moveTo>
                <a:cubicBezTo>
                  <a:pt x="6674205" y="3174318"/>
                  <a:pt x="6630289" y="3174574"/>
                  <a:pt x="6585591" y="3168441"/>
                </a:cubicBezTo>
                <a:cubicBezTo>
                  <a:pt x="6566771" y="3169974"/>
                  <a:pt x="6549519" y="3172274"/>
                  <a:pt x="6536187" y="3183263"/>
                </a:cubicBezTo>
                <a:cubicBezTo>
                  <a:pt x="6536971" y="3189651"/>
                  <a:pt x="6535403" y="3191695"/>
                  <a:pt x="6534619" y="3195784"/>
                </a:cubicBezTo>
                <a:cubicBezTo>
                  <a:pt x="6537755" y="3195528"/>
                  <a:pt x="6540109" y="3194251"/>
                  <a:pt x="6544029" y="3195017"/>
                </a:cubicBezTo>
                <a:cubicBezTo>
                  <a:pt x="6544029" y="3190673"/>
                  <a:pt x="6545597" y="3188373"/>
                  <a:pt x="6544813" y="3183263"/>
                </a:cubicBezTo>
                <a:cubicBezTo>
                  <a:pt x="6566771" y="3175852"/>
                  <a:pt x="6580101" y="3182751"/>
                  <a:pt x="6591081" y="3191951"/>
                </a:cubicBezTo>
                <a:cubicBezTo>
                  <a:pt x="6595001" y="3190418"/>
                  <a:pt x="6603627" y="3189907"/>
                  <a:pt x="6606765" y="3188373"/>
                </a:cubicBezTo>
                <a:cubicBezTo>
                  <a:pt x="6606765" y="3184285"/>
                  <a:pt x="6609117" y="3181474"/>
                  <a:pt x="6609117" y="3178152"/>
                </a:cubicBezTo>
                <a:cubicBezTo>
                  <a:pt x="6622447" y="3179174"/>
                  <a:pt x="6634995" y="3182240"/>
                  <a:pt x="6646757" y="3186840"/>
                </a:cubicBezTo>
                <a:cubicBezTo>
                  <a:pt x="6650679" y="3180452"/>
                  <a:pt x="6655383" y="3175596"/>
                  <a:pt x="6659305" y="3170485"/>
                </a:cubicBezTo>
                <a:cubicBezTo>
                  <a:pt x="6674205" y="3168952"/>
                  <a:pt x="6681261" y="3173552"/>
                  <a:pt x="6687535" y="3179685"/>
                </a:cubicBezTo>
                <a:cubicBezTo>
                  <a:pt x="6690673" y="3177129"/>
                  <a:pt x="6693025" y="3174318"/>
                  <a:pt x="6696945" y="3172019"/>
                </a:cubicBezTo>
                <a:cubicBezTo>
                  <a:pt x="6685967" y="3164608"/>
                  <a:pt x="6674989" y="3157709"/>
                  <a:pt x="6664009" y="3153109"/>
                </a:cubicBezTo>
                <a:close/>
                <a:moveTo>
                  <a:pt x="2354909" y="3142632"/>
                </a:moveTo>
                <a:cubicBezTo>
                  <a:pt x="2354125" y="3143910"/>
                  <a:pt x="2357262" y="3147487"/>
                  <a:pt x="2361183" y="3153109"/>
                </a:cubicBezTo>
                <a:cubicBezTo>
                  <a:pt x="2361183" y="3149531"/>
                  <a:pt x="2364320" y="3145698"/>
                  <a:pt x="2362751" y="3142632"/>
                </a:cubicBezTo>
                <a:cubicBezTo>
                  <a:pt x="2358046" y="3141354"/>
                  <a:pt x="2354909" y="3141099"/>
                  <a:pt x="2354909" y="3142632"/>
                </a:cubicBezTo>
                <a:close/>
                <a:moveTo>
                  <a:pt x="0" y="3141099"/>
                </a:moveTo>
                <a:cubicBezTo>
                  <a:pt x="22741" y="3151576"/>
                  <a:pt x="43914" y="3173041"/>
                  <a:pt x="61166" y="3181474"/>
                </a:cubicBezTo>
                <a:cubicBezTo>
                  <a:pt x="36073" y="3201150"/>
                  <a:pt x="18820" y="3183263"/>
                  <a:pt x="0" y="3165630"/>
                </a:cubicBezTo>
                <a:close/>
                <a:moveTo>
                  <a:pt x="4409476" y="3140332"/>
                </a:moveTo>
                <a:cubicBezTo>
                  <a:pt x="4412613" y="3167419"/>
                  <a:pt x="4392223" y="3206517"/>
                  <a:pt x="4371835" y="3211372"/>
                </a:cubicBezTo>
                <a:cubicBezTo>
                  <a:pt x="4383597" y="3211372"/>
                  <a:pt x="4394577" y="3211372"/>
                  <a:pt x="4409476" y="3211372"/>
                </a:cubicBezTo>
                <a:cubicBezTo>
                  <a:pt x="4412613" y="3208816"/>
                  <a:pt x="4418102" y="3207283"/>
                  <a:pt x="4418102" y="3202172"/>
                </a:cubicBezTo>
                <a:cubicBezTo>
                  <a:pt x="4411829" y="3202172"/>
                  <a:pt x="4406340" y="3202172"/>
                  <a:pt x="4400849" y="3204728"/>
                </a:cubicBezTo>
                <a:cubicBezTo>
                  <a:pt x="4406340" y="3197317"/>
                  <a:pt x="4414965" y="3191695"/>
                  <a:pt x="4423591" y="3189140"/>
                </a:cubicBezTo>
                <a:cubicBezTo>
                  <a:pt x="4426728" y="3179174"/>
                  <a:pt x="4426728" y="3167419"/>
                  <a:pt x="4426728" y="3154898"/>
                </a:cubicBezTo>
                <a:cubicBezTo>
                  <a:pt x="4423591" y="3147743"/>
                  <a:pt x="4415749" y="3142887"/>
                  <a:pt x="4409476" y="3140332"/>
                </a:cubicBezTo>
                <a:close/>
                <a:moveTo>
                  <a:pt x="4468289" y="3137521"/>
                </a:moveTo>
                <a:cubicBezTo>
                  <a:pt x="4465153" y="3140077"/>
                  <a:pt x="4462801" y="3140332"/>
                  <a:pt x="4456528" y="3142632"/>
                </a:cubicBezTo>
                <a:cubicBezTo>
                  <a:pt x="4462801" y="3145187"/>
                  <a:pt x="4468289" y="3147487"/>
                  <a:pt x="4471427" y="3149787"/>
                </a:cubicBezTo>
                <a:cubicBezTo>
                  <a:pt x="4471427" y="3144932"/>
                  <a:pt x="4468289" y="3142376"/>
                  <a:pt x="4468289" y="3137521"/>
                </a:cubicBezTo>
                <a:close/>
                <a:moveTo>
                  <a:pt x="6377781" y="3133688"/>
                </a:moveTo>
                <a:cubicBezTo>
                  <a:pt x="6362097" y="3142632"/>
                  <a:pt x="6342493" y="3146465"/>
                  <a:pt x="6320537" y="3149787"/>
                </a:cubicBezTo>
                <a:cubicBezTo>
                  <a:pt x="6320537" y="3157453"/>
                  <a:pt x="6322889" y="3158475"/>
                  <a:pt x="6325241" y="3161797"/>
                </a:cubicBezTo>
                <a:cubicBezTo>
                  <a:pt x="6341709" y="3160264"/>
                  <a:pt x="6358961" y="3155920"/>
                  <a:pt x="6374645" y="3158220"/>
                </a:cubicBezTo>
                <a:cubicBezTo>
                  <a:pt x="6380135" y="3156175"/>
                  <a:pt x="6377781" y="3144421"/>
                  <a:pt x="6377781" y="3133688"/>
                </a:cubicBezTo>
                <a:close/>
                <a:moveTo>
                  <a:pt x="5868061" y="3133688"/>
                </a:moveTo>
                <a:cubicBezTo>
                  <a:pt x="5864925" y="3135732"/>
                  <a:pt x="5861003" y="3135732"/>
                  <a:pt x="5857867" y="3138799"/>
                </a:cubicBezTo>
                <a:cubicBezTo>
                  <a:pt x="5861787" y="3138543"/>
                  <a:pt x="5865709" y="3139565"/>
                  <a:pt x="5869629" y="3139565"/>
                </a:cubicBezTo>
                <a:cubicBezTo>
                  <a:pt x="5868845" y="3137521"/>
                  <a:pt x="5870413" y="3135477"/>
                  <a:pt x="5868061" y="3133688"/>
                </a:cubicBezTo>
                <a:close/>
                <a:moveTo>
                  <a:pt x="5971573" y="3131644"/>
                </a:moveTo>
                <a:cubicBezTo>
                  <a:pt x="5973926" y="3141610"/>
                  <a:pt x="5973142" y="3150809"/>
                  <a:pt x="5968437" y="3158986"/>
                </a:cubicBezTo>
                <a:cubicBezTo>
                  <a:pt x="5973142" y="3154898"/>
                  <a:pt x="5977847" y="3149787"/>
                  <a:pt x="5984121" y="3152342"/>
                </a:cubicBezTo>
                <a:cubicBezTo>
                  <a:pt x="5980199" y="3145954"/>
                  <a:pt x="5976279" y="3137266"/>
                  <a:pt x="5971573" y="3131644"/>
                </a:cubicBezTo>
                <a:close/>
                <a:moveTo>
                  <a:pt x="5797486" y="3127300"/>
                </a:moveTo>
                <a:cubicBezTo>
                  <a:pt x="5795132" y="3127044"/>
                  <a:pt x="5794347" y="3128322"/>
                  <a:pt x="5792779" y="3128322"/>
                </a:cubicBezTo>
                <a:cubicBezTo>
                  <a:pt x="5794347" y="3129344"/>
                  <a:pt x="5795916" y="3130111"/>
                  <a:pt x="5797486" y="3130877"/>
                </a:cubicBezTo>
                <a:close/>
                <a:moveTo>
                  <a:pt x="2598791" y="3125511"/>
                </a:moveTo>
                <a:cubicBezTo>
                  <a:pt x="2598791" y="3125511"/>
                  <a:pt x="2598791" y="3126022"/>
                  <a:pt x="2598791" y="3128322"/>
                </a:cubicBezTo>
                <a:cubicBezTo>
                  <a:pt x="2598791" y="3126022"/>
                  <a:pt x="2601928" y="3125511"/>
                  <a:pt x="2601928" y="3125511"/>
                </a:cubicBezTo>
                <a:cubicBezTo>
                  <a:pt x="2601928" y="3125511"/>
                  <a:pt x="2598791" y="3125511"/>
                  <a:pt x="2598791" y="3125511"/>
                </a:cubicBezTo>
                <a:close/>
                <a:moveTo>
                  <a:pt x="6214671" y="3123211"/>
                </a:moveTo>
                <a:cubicBezTo>
                  <a:pt x="6230355" y="3133433"/>
                  <a:pt x="6211535" y="3161797"/>
                  <a:pt x="6191929" y="3156687"/>
                </a:cubicBezTo>
                <a:cubicBezTo>
                  <a:pt x="6191929" y="3149020"/>
                  <a:pt x="6198203" y="3148765"/>
                  <a:pt x="6205261" y="3148765"/>
                </a:cubicBezTo>
                <a:cubicBezTo>
                  <a:pt x="6185657" y="3128322"/>
                  <a:pt x="6211535" y="3138543"/>
                  <a:pt x="6214671" y="3123211"/>
                </a:cubicBezTo>
                <a:close/>
                <a:moveTo>
                  <a:pt x="4207940" y="3123211"/>
                </a:moveTo>
                <a:cubicBezTo>
                  <a:pt x="4209509" y="3124489"/>
                  <a:pt x="4210097" y="3124489"/>
                  <a:pt x="4210293" y="3124169"/>
                </a:cubicBezTo>
                <a:lnTo>
                  <a:pt x="4210293" y="3123978"/>
                </a:lnTo>
                <a:lnTo>
                  <a:pt x="4210293" y="3123977"/>
                </a:lnTo>
                <a:close/>
                <a:moveTo>
                  <a:pt x="6033524" y="3119633"/>
                </a:moveTo>
                <a:cubicBezTo>
                  <a:pt x="6009999" y="3131133"/>
                  <a:pt x="5999804" y="3156431"/>
                  <a:pt x="5981768" y="3172785"/>
                </a:cubicBezTo>
                <a:cubicBezTo>
                  <a:pt x="5988041" y="3173552"/>
                  <a:pt x="5993531" y="3173552"/>
                  <a:pt x="5999804" y="3172785"/>
                </a:cubicBezTo>
                <a:cubicBezTo>
                  <a:pt x="6000589" y="3168441"/>
                  <a:pt x="6002157" y="3165375"/>
                  <a:pt x="5999804" y="3158986"/>
                </a:cubicBezTo>
                <a:cubicBezTo>
                  <a:pt x="6020193" y="3177385"/>
                  <a:pt x="6032740" y="3158731"/>
                  <a:pt x="6053129" y="3153109"/>
                </a:cubicBezTo>
                <a:cubicBezTo>
                  <a:pt x="6050777" y="3139310"/>
                  <a:pt x="6042151" y="3130111"/>
                  <a:pt x="6033524" y="3119633"/>
                </a:cubicBezTo>
                <a:close/>
                <a:moveTo>
                  <a:pt x="6395817" y="3118867"/>
                </a:moveTo>
                <a:cubicBezTo>
                  <a:pt x="6392681" y="3125511"/>
                  <a:pt x="6386409" y="3127044"/>
                  <a:pt x="6380919" y="3130877"/>
                </a:cubicBezTo>
                <a:cubicBezTo>
                  <a:pt x="6389545" y="3142376"/>
                  <a:pt x="6400523" y="3141099"/>
                  <a:pt x="6410717" y="3137521"/>
                </a:cubicBezTo>
                <a:cubicBezTo>
                  <a:pt x="6406797" y="3135477"/>
                  <a:pt x="6401307" y="3131133"/>
                  <a:pt x="6395817" y="3118867"/>
                </a:cubicBezTo>
                <a:close/>
                <a:moveTo>
                  <a:pt x="2288254" y="3117334"/>
                </a:moveTo>
                <a:cubicBezTo>
                  <a:pt x="2290606" y="3120656"/>
                  <a:pt x="2292175" y="3123722"/>
                  <a:pt x="2294527" y="3125511"/>
                </a:cubicBezTo>
                <a:cubicBezTo>
                  <a:pt x="2294527" y="3123211"/>
                  <a:pt x="2294527" y="3120656"/>
                  <a:pt x="2294527" y="3118100"/>
                </a:cubicBezTo>
                <a:cubicBezTo>
                  <a:pt x="2292175" y="3116567"/>
                  <a:pt x="2290606" y="3117589"/>
                  <a:pt x="2288254" y="3117334"/>
                </a:cubicBezTo>
                <a:close/>
                <a:moveTo>
                  <a:pt x="5914328" y="3116056"/>
                </a:moveTo>
                <a:cubicBezTo>
                  <a:pt x="5899430" y="3117334"/>
                  <a:pt x="5885313" y="3123211"/>
                  <a:pt x="5870413" y="3132410"/>
                </a:cubicBezTo>
                <a:cubicBezTo>
                  <a:pt x="5875903" y="3125255"/>
                  <a:pt x="5888450" y="3129599"/>
                  <a:pt x="5900213" y="3140332"/>
                </a:cubicBezTo>
                <a:cubicBezTo>
                  <a:pt x="5906486" y="3140843"/>
                  <a:pt x="5913544" y="3139565"/>
                  <a:pt x="5918249" y="3141099"/>
                </a:cubicBezTo>
                <a:cubicBezTo>
                  <a:pt x="5928443" y="3137010"/>
                  <a:pt x="5921385" y="3121422"/>
                  <a:pt x="5914328" y="3116056"/>
                </a:cubicBezTo>
                <a:close/>
                <a:moveTo>
                  <a:pt x="2278059" y="3116056"/>
                </a:moveTo>
                <a:cubicBezTo>
                  <a:pt x="2273354" y="3117589"/>
                  <a:pt x="2267865" y="3120911"/>
                  <a:pt x="2265512" y="3123211"/>
                </a:cubicBezTo>
                <a:cubicBezTo>
                  <a:pt x="2265512" y="3125766"/>
                  <a:pt x="2268649" y="3127555"/>
                  <a:pt x="2268649" y="3132410"/>
                </a:cubicBezTo>
                <a:cubicBezTo>
                  <a:pt x="2274923" y="3132410"/>
                  <a:pt x="2277275" y="3137521"/>
                  <a:pt x="2279627" y="3152342"/>
                </a:cubicBezTo>
                <a:cubicBezTo>
                  <a:pt x="2279627" y="3152342"/>
                  <a:pt x="2282764" y="3154898"/>
                  <a:pt x="2285901" y="3154898"/>
                </a:cubicBezTo>
                <a:cubicBezTo>
                  <a:pt x="2285901" y="3162308"/>
                  <a:pt x="2279627" y="3164608"/>
                  <a:pt x="2279627" y="3174574"/>
                </a:cubicBezTo>
                <a:lnTo>
                  <a:pt x="2263160" y="3174574"/>
                </a:lnTo>
                <a:cubicBezTo>
                  <a:pt x="2260023" y="3169463"/>
                  <a:pt x="2260023" y="3167419"/>
                  <a:pt x="2256886" y="3162564"/>
                </a:cubicBezTo>
                <a:cubicBezTo>
                  <a:pt x="2253749" y="3167419"/>
                  <a:pt x="2247476" y="3169974"/>
                  <a:pt x="2244339" y="3177129"/>
                </a:cubicBezTo>
                <a:cubicBezTo>
                  <a:pt x="2282764" y="3172274"/>
                  <a:pt x="2271001" y="3221593"/>
                  <a:pt x="2294527" y="3233859"/>
                </a:cubicBezTo>
                <a:cubicBezTo>
                  <a:pt x="2294527" y="3192206"/>
                  <a:pt x="2314916" y="3236670"/>
                  <a:pt x="2338441" y="3224404"/>
                </a:cubicBezTo>
                <a:cubicBezTo>
                  <a:pt x="2355694" y="3204728"/>
                  <a:pt x="2335305" y="3207283"/>
                  <a:pt x="2329815" y="3187607"/>
                </a:cubicBezTo>
                <a:cubicBezTo>
                  <a:pt x="2350204" y="3191440"/>
                  <a:pt x="2359615" y="3173041"/>
                  <a:pt x="2360399" y="3156687"/>
                </a:cubicBezTo>
                <a:cubicBezTo>
                  <a:pt x="2352557" y="3174830"/>
                  <a:pt x="2314132" y="3160520"/>
                  <a:pt x="2294527" y="3165375"/>
                </a:cubicBezTo>
                <a:cubicBezTo>
                  <a:pt x="2297664" y="3157964"/>
                  <a:pt x="2297664" y="3152342"/>
                  <a:pt x="2297664" y="3149787"/>
                </a:cubicBezTo>
                <a:cubicBezTo>
                  <a:pt x="2292175" y="3147487"/>
                  <a:pt x="2289038" y="3142632"/>
                  <a:pt x="2292175" y="3135221"/>
                </a:cubicBezTo>
                <a:cubicBezTo>
                  <a:pt x="2289038" y="3130622"/>
                  <a:pt x="2287469" y="3125511"/>
                  <a:pt x="2286685" y="3117334"/>
                </a:cubicBezTo>
                <a:cubicBezTo>
                  <a:pt x="2283549" y="3116823"/>
                  <a:pt x="2281196" y="3115289"/>
                  <a:pt x="2278059" y="3116056"/>
                </a:cubicBezTo>
                <a:close/>
                <a:moveTo>
                  <a:pt x="4915275" y="3110945"/>
                </a:moveTo>
                <a:cubicBezTo>
                  <a:pt x="4903513" y="3110945"/>
                  <a:pt x="4894887" y="3113245"/>
                  <a:pt x="4888613" y="3118100"/>
                </a:cubicBezTo>
                <a:cubicBezTo>
                  <a:pt x="4884693" y="3126789"/>
                  <a:pt x="4887830" y="3133688"/>
                  <a:pt x="4890181" y="3139565"/>
                </a:cubicBezTo>
                <a:cubicBezTo>
                  <a:pt x="4894887" y="3137777"/>
                  <a:pt x="4901945" y="3137010"/>
                  <a:pt x="4905865" y="3135221"/>
                </a:cubicBezTo>
                <a:cubicBezTo>
                  <a:pt x="4903513" y="3132921"/>
                  <a:pt x="4901945" y="3129599"/>
                  <a:pt x="4898023" y="3128322"/>
                </a:cubicBezTo>
                <a:cubicBezTo>
                  <a:pt x="4912139" y="3133433"/>
                  <a:pt x="4947427" y="3115289"/>
                  <a:pt x="4947427" y="3137521"/>
                </a:cubicBezTo>
                <a:cubicBezTo>
                  <a:pt x="4949779" y="3146721"/>
                  <a:pt x="4935665" y="3156175"/>
                  <a:pt x="4928607" y="3163330"/>
                </a:cubicBezTo>
                <a:cubicBezTo>
                  <a:pt x="4931743" y="3161797"/>
                  <a:pt x="4934096" y="3160520"/>
                  <a:pt x="4937233" y="3158986"/>
                </a:cubicBezTo>
                <a:cubicBezTo>
                  <a:pt x="4945075" y="3153365"/>
                  <a:pt x="4954485" y="3146976"/>
                  <a:pt x="4956837" y="3135221"/>
                </a:cubicBezTo>
                <a:cubicBezTo>
                  <a:pt x="4953701" y="3115545"/>
                  <a:pt x="4930175" y="3115800"/>
                  <a:pt x="4915275" y="3110945"/>
                </a:cubicBezTo>
                <a:close/>
                <a:moveTo>
                  <a:pt x="6100965" y="3109412"/>
                </a:moveTo>
                <a:cubicBezTo>
                  <a:pt x="6099397" y="3111456"/>
                  <a:pt x="6098611" y="3114012"/>
                  <a:pt x="6097043" y="3116056"/>
                </a:cubicBezTo>
                <a:cubicBezTo>
                  <a:pt x="6097827" y="3116311"/>
                  <a:pt x="6100181" y="3117078"/>
                  <a:pt x="6100965" y="3117334"/>
                </a:cubicBezTo>
                <a:cubicBezTo>
                  <a:pt x="6101749" y="3114267"/>
                  <a:pt x="6103317" y="3113756"/>
                  <a:pt x="6104885" y="3110945"/>
                </a:cubicBezTo>
                <a:cubicBezTo>
                  <a:pt x="6103317" y="3110179"/>
                  <a:pt x="6102533" y="3111456"/>
                  <a:pt x="6100965" y="3109412"/>
                </a:cubicBezTo>
                <a:close/>
                <a:moveTo>
                  <a:pt x="4801569" y="3108645"/>
                </a:moveTo>
                <a:cubicBezTo>
                  <a:pt x="4784317" y="3110945"/>
                  <a:pt x="4778043" y="3125255"/>
                  <a:pt x="4772553" y="3137521"/>
                </a:cubicBezTo>
                <a:cubicBezTo>
                  <a:pt x="4804705" y="3147487"/>
                  <a:pt x="4830583" y="3108134"/>
                  <a:pt x="4830583" y="3157453"/>
                </a:cubicBezTo>
                <a:cubicBezTo>
                  <a:pt x="4821173" y="3157453"/>
                  <a:pt x="4811763" y="3161031"/>
                  <a:pt x="4804705" y="3166908"/>
                </a:cubicBezTo>
                <a:cubicBezTo>
                  <a:pt x="4821957" y="3161542"/>
                  <a:pt x="4839209" y="3157198"/>
                  <a:pt x="4854893" y="3151320"/>
                </a:cubicBezTo>
                <a:cubicBezTo>
                  <a:pt x="4843915" y="3149787"/>
                  <a:pt x="4836074" y="3143399"/>
                  <a:pt x="4847835" y="3118100"/>
                </a:cubicBezTo>
                <a:cubicBezTo>
                  <a:pt x="4839209" y="3113245"/>
                  <a:pt x="4831367" y="3115545"/>
                  <a:pt x="4821957" y="3120400"/>
                </a:cubicBezTo>
                <a:cubicBezTo>
                  <a:pt x="4821957" y="3122955"/>
                  <a:pt x="4821957" y="3125511"/>
                  <a:pt x="4821957" y="3125511"/>
                </a:cubicBezTo>
                <a:cubicBezTo>
                  <a:pt x="4821957" y="3125511"/>
                  <a:pt x="4818821" y="3123211"/>
                  <a:pt x="4818821" y="3123211"/>
                </a:cubicBezTo>
                <a:cubicBezTo>
                  <a:pt x="4810195" y="3128066"/>
                  <a:pt x="4803921" y="3128066"/>
                  <a:pt x="4803921" y="3110945"/>
                </a:cubicBezTo>
                <a:cubicBezTo>
                  <a:pt x="4803921" y="3110945"/>
                  <a:pt x="4804705" y="3110945"/>
                  <a:pt x="4801569" y="3108645"/>
                </a:cubicBezTo>
                <a:close/>
                <a:moveTo>
                  <a:pt x="2253749" y="3108645"/>
                </a:moveTo>
                <a:cubicBezTo>
                  <a:pt x="2232577" y="3108645"/>
                  <a:pt x="2227871" y="3122700"/>
                  <a:pt x="2221598" y="3137521"/>
                </a:cubicBezTo>
                <a:cubicBezTo>
                  <a:pt x="2227871" y="3140077"/>
                  <a:pt x="2230224" y="3140077"/>
                  <a:pt x="2236497" y="3137521"/>
                </a:cubicBezTo>
                <a:cubicBezTo>
                  <a:pt x="2239634" y="3130111"/>
                  <a:pt x="2241987" y="3125255"/>
                  <a:pt x="2244339" y="3115289"/>
                </a:cubicBezTo>
                <a:cubicBezTo>
                  <a:pt x="2247476" y="3115289"/>
                  <a:pt x="2250613" y="3115289"/>
                  <a:pt x="2253749" y="3115289"/>
                </a:cubicBezTo>
                <a:cubicBezTo>
                  <a:pt x="2253749" y="3112734"/>
                  <a:pt x="2253749" y="3113501"/>
                  <a:pt x="2253749" y="3108645"/>
                </a:cubicBezTo>
                <a:close/>
                <a:moveTo>
                  <a:pt x="6140957" y="3107879"/>
                </a:moveTo>
                <a:cubicBezTo>
                  <a:pt x="6142525" y="3110690"/>
                  <a:pt x="6143309" y="3118100"/>
                  <a:pt x="6144095" y="3123978"/>
                </a:cubicBezTo>
                <a:cubicBezTo>
                  <a:pt x="6148799" y="3122189"/>
                  <a:pt x="6153505" y="3121167"/>
                  <a:pt x="6156641" y="3118100"/>
                </a:cubicBezTo>
                <a:cubicBezTo>
                  <a:pt x="6151153" y="3116056"/>
                  <a:pt x="6145663" y="3111712"/>
                  <a:pt x="6140957" y="3107879"/>
                </a:cubicBezTo>
                <a:close/>
                <a:moveTo>
                  <a:pt x="4772553" y="3095357"/>
                </a:moveTo>
                <a:cubicBezTo>
                  <a:pt x="4772553" y="3097913"/>
                  <a:pt x="4772553" y="3098168"/>
                  <a:pt x="4772553" y="3098168"/>
                </a:cubicBezTo>
                <a:cubicBezTo>
                  <a:pt x="4774907" y="3098168"/>
                  <a:pt x="4778043" y="3098168"/>
                  <a:pt x="4781180" y="3098168"/>
                </a:cubicBezTo>
                <a:cubicBezTo>
                  <a:pt x="4778043" y="3098168"/>
                  <a:pt x="4774907" y="3097913"/>
                  <a:pt x="4772553" y="3095357"/>
                </a:cubicBezTo>
                <a:close/>
                <a:moveTo>
                  <a:pt x="4724719" y="3095357"/>
                </a:moveTo>
                <a:cubicBezTo>
                  <a:pt x="4724719" y="3102768"/>
                  <a:pt x="4723150" y="3108134"/>
                  <a:pt x="4728639" y="3118100"/>
                </a:cubicBezTo>
                <a:cubicBezTo>
                  <a:pt x="4745891" y="3120656"/>
                  <a:pt x="4749028" y="3106090"/>
                  <a:pt x="4763927" y="3108645"/>
                </a:cubicBezTo>
                <a:cubicBezTo>
                  <a:pt x="4763927" y="3103535"/>
                  <a:pt x="4760792" y="3097913"/>
                  <a:pt x="4757654" y="3095357"/>
                </a:cubicBezTo>
                <a:cubicBezTo>
                  <a:pt x="4749028" y="3093057"/>
                  <a:pt x="4736481" y="3095357"/>
                  <a:pt x="4724719" y="3095357"/>
                </a:cubicBezTo>
                <a:close/>
                <a:moveTo>
                  <a:pt x="5160725" y="3088713"/>
                </a:moveTo>
                <a:cubicBezTo>
                  <a:pt x="5145826" y="3098679"/>
                  <a:pt x="5129358" y="3098168"/>
                  <a:pt x="5108969" y="3098168"/>
                </a:cubicBezTo>
                <a:cubicBezTo>
                  <a:pt x="5110537" y="3100724"/>
                  <a:pt x="5109753" y="3105579"/>
                  <a:pt x="5111322" y="3108645"/>
                </a:cubicBezTo>
                <a:cubicBezTo>
                  <a:pt x="5133279" y="3105834"/>
                  <a:pt x="5152884" y="3107879"/>
                  <a:pt x="5174841" y="3106857"/>
                </a:cubicBezTo>
                <a:cubicBezTo>
                  <a:pt x="5171704" y="3099701"/>
                  <a:pt x="5164647" y="3093824"/>
                  <a:pt x="5160725" y="3088713"/>
                </a:cubicBezTo>
                <a:close/>
                <a:moveTo>
                  <a:pt x="6571475" y="3084369"/>
                </a:moveTo>
                <a:cubicBezTo>
                  <a:pt x="6562849" y="3086925"/>
                  <a:pt x="6553439" y="3087691"/>
                  <a:pt x="6544029" y="3087947"/>
                </a:cubicBezTo>
                <a:cubicBezTo>
                  <a:pt x="6544813" y="3096379"/>
                  <a:pt x="6546381" y="3104301"/>
                  <a:pt x="6559713" y="3106857"/>
                </a:cubicBezTo>
                <a:cubicBezTo>
                  <a:pt x="6568339" y="3102001"/>
                  <a:pt x="6567555" y="3092035"/>
                  <a:pt x="6576181" y="3089480"/>
                </a:cubicBezTo>
                <a:cubicBezTo>
                  <a:pt x="6575397" y="3086925"/>
                  <a:pt x="6573045" y="3086669"/>
                  <a:pt x="6571475" y="3084369"/>
                </a:cubicBezTo>
                <a:close/>
                <a:moveTo>
                  <a:pt x="6100965" y="3084369"/>
                </a:moveTo>
                <a:cubicBezTo>
                  <a:pt x="6097043" y="3084114"/>
                  <a:pt x="6093123" y="3086669"/>
                  <a:pt x="6089201" y="3087947"/>
                </a:cubicBezTo>
                <a:cubicBezTo>
                  <a:pt x="6093123" y="3094080"/>
                  <a:pt x="6098611" y="3093057"/>
                  <a:pt x="6106453" y="3089480"/>
                </a:cubicBezTo>
                <a:cubicBezTo>
                  <a:pt x="6104101" y="3088202"/>
                  <a:pt x="6103317" y="3084625"/>
                  <a:pt x="6100965" y="3084369"/>
                </a:cubicBezTo>
                <a:close/>
                <a:moveTo>
                  <a:pt x="109002" y="3076703"/>
                </a:moveTo>
                <a:cubicBezTo>
                  <a:pt x="125470" y="3079258"/>
                  <a:pt x="142722" y="3085647"/>
                  <a:pt x="148211" y="3105068"/>
                </a:cubicBezTo>
                <a:cubicBezTo>
                  <a:pt x="173305" y="3054471"/>
                  <a:pt x="203888" y="3090758"/>
                  <a:pt x="251724" y="3095357"/>
                </a:cubicBezTo>
                <a:cubicBezTo>
                  <a:pt x="260350" y="3145954"/>
                  <a:pt x="181147" y="3115289"/>
                  <a:pt x="212514" y="3086413"/>
                </a:cubicBezTo>
                <a:cubicBezTo>
                  <a:pt x="198399" y="3081558"/>
                  <a:pt x="185068" y="3120145"/>
                  <a:pt x="204672" y="3124744"/>
                </a:cubicBezTo>
                <a:cubicBezTo>
                  <a:pt x="179579" y="3139310"/>
                  <a:pt x="63519" y="3131644"/>
                  <a:pt x="51756" y="3095357"/>
                </a:cubicBezTo>
                <a:cubicBezTo>
                  <a:pt x="83124" y="3090758"/>
                  <a:pt x="102729" y="3120145"/>
                  <a:pt x="109002" y="3076703"/>
                </a:cubicBezTo>
                <a:close/>
                <a:moveTo>
                  <a:pt x="4962327" y="3075936"/>
                </a:moveTo>
                <a:cubicBezTo>
                  <a:pt x="4959190" y="3100724"/>
                  <a:pt x="4959190" y="3122700"/>
                  <a:pt x="4974089" y="3137521"/>
                </a:cubicBezTo>
                <a:cubicBezTo>
                  <a:pt x="4974089" y="3140588"/>
                  <a:pt x="4972521" y="3142376"/>
                  <a:pt x="4971737" y="3144676"/>
                </a:cubicBezTo>
                <a:cubicBezTo>
                  <a:pt x="4978011" y="3142121"/>
                  <a:pt x="4984284" y="3139054"/>
                  <a:pt x="4991341" y="3136755"/>
                </a:cubicBezTo>
                <a:cubicBezTo>
                  <a:pt x="4980363" y="3121678"/>
                  <a:pt x="4974873" y="3095102"/>
                  <a:pt x="4962327" y="3075936"/>
                </a:cubicBezTo>
                <a:close/>
                <a:moveTo>
                  <a:pt x="6127627" y="3074148"/>
                </a:moveTo>
                <a:cubicBezTo>
                  <a:pt x="6125273" y="3078492"/>
                  <a:pt x="6120569" y="3080792"/>
                  <a:pt x="6119001" y="3086413"/>
                </a:cubicBezTo>
                <a:cubicBezTo>
                  <a:pt x="6119785" y="3086158"/>
                  <a:pt x="6120569" y="3086413"/>
                  <a:pt x="6120569" y="3086413"/>
                </a:cubicBezTo>
                <a:cubicBezTo>
                  <a:pt x="6122137" y="3085136"/>
                  <a:pt x="6122921" y="3081303"/>
                  <a:pt x="6124489" y="3080281"/>
                </a:cubicBezTo>
                <a:cubicBezTo>
                  <a:pt x="6125273" y="3079258"/>
                  <a:pt x="6126057" y="3080025"/>
                  <a:pt x="6126843" y="3079258"/>
                </a:cubicBezTo>
                <a:cubicBezTo>
                  <a:pt x="6128411" y="3077981"/>
                  <a:pt x="6127627" y="3075681"/>
                  <a:pt x="6127627" y="3074148"/>
                </a:cubicBezTo>
                <a:close/>
                <a:moveTo>
                  <a:pt x="396798" y="3072359"/>
                </a:moveTo>
                <a:lnTo>
                  <a:pt x="396798" y="3105068"/>
                </a:lnTo>
                <a:cubicBezTo>
                  <a:pt x="378762" y="3107623"/>
                  <a:pt x="380331" y="3086413"/>
                  <a:pt x="359941" y="3094591"/>
                </a:cubicBezTo>
                <a:cubicBezTo>
                  <a:pt x="365431" y="3078236"/>
                  <a:pt x="378762" y="3069803"/>
                  <a:pt x="396798" y="3072359"/>
                </a:cubicBezTo>
                <a:close/>
                <a:moveTo>
                  <a:pt x="2405881" y="3071592"/>
                </a:moveTo>
                <a:cubicBezTo>
                  <a:pt x="2409018" y="3118356"/>
                  <a:pt x="2358830" y="3100979"/>
                  <a:pt x="2338441" y="3118100"/>
                </a:cubicBezTo>
                <a:cubicBezTo>
                  <a:pt x="2335305" y="3125511"/>
                  <a:pt x="2335305" y="3130366"/>
                  <a:pt x="2338441" y="3135221"/>
                </a:cubicBezTo>
                <a:cubicBezTo>
                  <a:pt x="2341578" y="3135221"/>
                  <a:pt x="2347067" y="3133177"/>
                  <a:pt x="2350204" y="3130877"/>
                </a:cubicBezTo>
                <a:cubicBezTo>
                  <a:pt x="2350204" y="3130877"/>
                  <a:pt x="2347852" y="3128322"/>
                  <a:pt x="2347852" y="3128322"/>
                </a:cubicBezTo>
                <a:cubicBezTo>
                  <a:pt x="2347852" y="3128322"/>
                  <a:pt x="2350204" y="3128322"/>
                  <a:pt x="2353341" y="3128322"/>
                </a:cubicBezTo>
                <a:cubicBezTo>
                  <a:pt x="2364320" y="3123467"/>
                  <a:pt x="2376083" y="3120656"/>
                  <a:pt x="2387845" y="3125511"/>
                </a:cubicBezTo>
                <a:cubicBezTo>
                  <a:pt x="2387845" y="3128066"/>
                  <a:pt x="2387845" y="3128322"/>
                  <a:pt x="2387845" y="3128322"/>
                </a:cubicBezTo>
                <a:cubicBezTo>
                  <a:pt x="2394119" y="3130877"/>
                  <a:pt x="2397255" y="3130111"/>
                  <a:pt x="2397255" y="3137521"/>
                </a:cubicBezTo>
                <a:cubicBezTo>
                  <a:pt x="2400392" y="3154642"/>
                  <a:pt x="2356478" y="3167419"/>
                  <a:pt x="2379219" y="3177129"/>
                </a:cubicBezTo>
                <a:cubicBezTo>
                  <a:pt x="2397255" y="3169974"/>
                  <a:pt x="2423918" y="3167674"/>
                  <a:pt x="2464695" y="3147743"/>
                </a:cubicBezTo>
                <a:cubicBezTo>
                  <a:pt x="2426270" y="3157709"/>
                  <a:pt x="2432544" y="3096379"/>
                  <a:pt x="2405881" y="3071592"/>
                </a:cubicBezTo>
                <a:close/>
                <a:moveTo>
                  <a:pt x="434439" y="3068781"/>
                </a:moveTo>
                <a:cubicBezTo>
                  <a:pt x="449338" y="3070059"/>
                  <a:pt x="468159" y="3076192"/>
                  <a:pt x="478353" y="3071592"/>
                </a:cubicBezTo>
                <a:cubicBezTo>
                  <a:pt x="466590" y="3105579"/>
                  <a:pt x="449338" y="3081303"/>
                  <a:pt x="411697" y="3096635"/>
                </a:cubicBezTo>
                <a:cubicBezTo>
                  <a:pt x="408561" y="3072103"/>
                  <a:pt x="419539" y="3067759"/>
                  <a:pt x="434439" y="3068781"/>
                </a:cubicBezTo>
                <a:close/>
                <a:moveTo>
                  <a:pt x="6135469" y="3067248"/>
                </a:moveTo>
                <a:cubicBezTo>
                  <a:pt x="6136253" y="3070314"/>
                  <a:pt x="6137037" y="3073381"/>
                  <a:pt x="6136253" y="3075936"/>
                </a:cubicBezTo>
                <a:cubicBezTo>
                  <a:pt x="6136253" y="3076192"/>
                  <a:pt x="6137821" y="3075936"/>
                  <a:pt x="6137821" y="3075936"/>
                </a:cubicBezTo>
                <a:cubicBezTo>
                  <a:pt x="6140957" y="3074914"/>
                  <a:pt x="6146447" y="3077214"/>
                  <a:pt x="6150369" y="3076703"/>
                </a:cubicBezTo>
                <a:cubicBezTo>
                  <a:pt x="6151153" y="3075936"/>
                  <a:pt x="6152721" y="3074659"/>
                  <a:pt x="6153505" y="3074148"/>
                </a:cubicBezTo>
                <a:cubicBezTo>
                  <a:pt x="6148015" y="3071592"/>
                  <a:pt x="6140957" y="3072103"/>
                  <a:pt x="6135469" y="3067248"/>
                </a:cubicBezTo>
                <a:close/>
                <a:moveTo>
                  <a:pt x="4597681" y="3064948"/>
                </a:moveTo>
                <a:cubicBezTo>
                  <a:pt x="4587486" y="3063926"/>
                  <a:pt x="4579644" y="3066226"/>
                  <a:pt x="4571018" y="3078492"/>
                </a:cubicBezTo>
                <a:cubicBezTo>
                  <a:pt x="4573371" y="3088202"/>
                  <a:pt x="4599249" y="3110945"/>
                  <a:pt x="4602385" y="3088713"/>
                </a:cubicBezTo>
                <a:cubicBezTo>
                  <a:pt x="4631401" y="3093569"/>
                  <a:pt x="4581997" y="3130111"/>
                  <a:pt x="4611011" y="3137521"/>
                </a:cubicBezTo>
                <a:cubicBezTo>
                  <a:pt x="4605522" y="3149787"/>
                  <a:pt x="4591407" y="3137266"/>
                  <a:pt x="4579644" y="3132410"/>
                </a:cubicBezTo>
                <a:cubicBezTo>
                  <a:pt x="4579644" y="3137266"/>
                  <a:pt x="4576507" y="3143143"/>
                  <a:pt x="4573371" y="3145443"/>
                </a:cubicBezTo>
                <a:cubicBezTo>
                  <a:pt x="4576507" y="3150298"/>
                  <a:pt x="4576507" y="3152342"/>
                  <a:pt x="4579644" y="3157453"/>
                </a:cubicBezTo>
                <a:cubicBezTo>
                  <a:pt x="4576507" y="3154898"/>
                  <a:pt x="4573371" y="3154642"/>
                  <a:pt x="4571018" y="3152342"/>
                </a:cubicBezTo>
                <a:cubicBezTo>
                  <a:pt x="4571018" y="3157198"/>
                  <a:pt x="4567881" y="3164608"/>
                  <a:pt x="4571018" y="3174574"/>
                </a:cubicBezTo>
                <a:cubicBezTo>
                  <a:pt x="4544355" y="3176874"/>
                  <a:pt x="4527888" y="3181985"/>
                  <a:pt x="4511420" y="3184796"/>
                </a:cubicBezTo>
                <a:cubicBezTo>
                  <a:pt x="4515341" y="3184285"/>
                  <a:pt x="4523183" y="3186073"/>
                  <a:pt x="4526319" y="3184796"/>
                </a:cubicBezTo>
                <a:cubicBezTo>
                  <a:pt x="4527103" y="3193995"/>
                  <a:pt x="4521615" y="3196295"/>
                  <a:pt x="4518477" y="3201150"/>
                </a:cubicBezTo>
                <a:cubicBezTo>
                  <a:pt x="4596112" y="3214694"/>
                  <a:pt x="4678451" y="3203450"/>
                  <a:pt x="4757654" y="3182496"/>
                </a:cubicBezTo>
                <a:cubicBezTo>
                  <a:pt x="4741971" y="3175085"/>
                  <a:pt x="4726287" y="3167419"/>
                  <a:pt x="4722367" y="3147743"/>
                </a:cubicBezTo>
                <a:cubicBezTo>
                  <a:pt x="4701977" y="3150298"/>
                  <a:pt x="4690214" y="3162308"/>
                  <a:pt x="4660415" y="3157453"/>
                </a:cubicBezTo>
                <a:cubicBezTo>
                  <a:pt x="4675315" y="3132666"/>
                  <a:pt x="4678451" y="3138032"/>
                  <a:pt x="4669825" y="3108645"/>
                </a:cubicBezTo>
                <a:cubicBezTo>
                  <a:pt x="4648653" y="3106090"/>
                  <a:pt x="4652573" y="3125511"/>
                  <a:pt x="4629048" y="3118100"/>
                </a:cubicBezTo>
                <a:cubicBezTo>
                  <a:pt x="4629048" y="3108134"/>
                  <a:pt x="4632185" y="3103279"/>
                  <a:pt x="4637674" y="3098168"/>
                </a:cubicBezTo>
                <a:cubicBezTo>
                  <a:pt x="4629048" y="3095868"/>
                  <a:pt x="4619637" y="3093057"/>
                  <a:pt x="4611011" y="3095357"/>
                </a:cubicBezTo>
                <a:cubicBezTo>
                  <a:pt x="4617285" y="3085647"/>
                  <a:pt x="4625911" y="3079003"/>
                  <a:pt x="4635321" y="3071592"/>
                </a:cubicBezTo>
                <a:cubicBezTo>
                  <a:pt x="4620421" y="3070314"/>
                  <a:pt x="4608660" y="3065715"/>
                  <a:pt x="4597681" y="3064948"/>
                </a:cubicBezTo>
                <a:close/>
                <a:moveTo>
                  <a:pt x="4512204" y="3064948"/>
                </a:moveTo>
                <a:cubicBezTo>
                  <a:pt x="4488679" y="3064182"/>
                  <a:pt x="4463585" y="3074148"/>
                  <a:pt x="4444765" y="3086413"/>
                </a:cubicBezTo>
                <a:cubicBezTo>
                  <a:pt x="4424375" y="3098679"/>
                  <a:pt x="4453390" y="3123211"/>
                  <a:pt x="4436138" y="3125511"/>
                </a:cubicBezTo>
                <a:cubicBezTo>
                  <a:pt x="4436138" y="3128066"/>
                  <a:pt x="4439275" y="3129855"/>
                  <a:pt x="4442411" y="3132410"/>
                </a:cubicBezTo>
                <a:cubicBezTo>
                  <a:pt x="4454175" y="3122444"/>
                  <a:pt x="4476131" y="3125255"/>
                  <a:pt x="4482405" y="3137521"/>
                </a:cubicBezTo>
                <a:cubicBezTo>
                  <a:pt x="4484757" y="3132666"/>
                  <a:pt x="4491031" y="3130366"/>
                  <a:pt x="4511420" y="3135221"/>
                </a:cubicBezTo>
                <a:cubicBezTo>
                  <a:pt x="4502794" y="3117845"/>
                  <a:pt x="4482405" y="3118100"/>
                  <a:pt x="4468289" y="3105834"/>
                </a:cubicBezTo>
                <a:cubicBezTo>
                  <a:pt x="4482405" y="3066481"/>
                  <a:pt x="4526319" y="3091013"/>
                  <a:pt x="4558472" y="3105834"/>
                </a:cubicBezTo>
                <a:cubicBezTo>
                  <a:pt x="4560039" y="3077470"/>
                  <a:pt x="4538867" y="3065715"/>
                  <a:pt x="4512204" y="3064948"/>
                </a:cubicBezTo>
                <a:close/>
                <a:moveTo>
                  <a:pt x="3417481" y="3063670"/>
                </a:moveTo>
                <a:cubicBezTo>
                  <a:pt x="3419049" y="3068781"/>
                  <a:pt x="3412776" y="3075936"/>
                  <a:pt x="3415129" y="3088713"/>
                </a:cubicBezTo>
                <a:cubicBezTo>
                  <a:pt x="3431596" y="3083091"/>
                  <a:pt x="3445712" y="3081814"/>
                  <a:pt x="3459043" y="3081558"/>
                </a:cubicBezTo>
                <a:cubicBezTo>
                  <a:pt x="3448064" y="3077725"/>
                  <a:pt x="3433949" y="3069548"/>
                  <a:pt x="3417481" y="3063670"/>
                </a:cubicBezTo>
                <a:close/>
                <a:moveTo>
                  <a:pt x="6293089" y="3058560"/>
                </a:moveTo>
                <a:cubicBezTo>
                  <a:pt x="6300931" y="3069548"/>
                  <a:pt x="6312695" y="3076447"/>
                  <a:pt x="6312695" y="3095357"/>
                </a:cubicBezTo>
                <a:cubicBezTo>
                  <a:pt x="6297011" y="3098168"/>
                  <a:pt x="6289169" y="3091013"/>
                  <a:pt x="6281327" y="3083603"/>
                </a:cubicBezTo>
                <a:cubicBezTo>
                  <a:pt x="6275837" y="3103023"/>
                  <a:pt x="6246823" y="3099190"/>
                  <a:pt x="6237413" y="3087947"/>
                </a:cubicBezTo>
                <a:cubicBezTo>
                  <a:pt x="6242901" y="3074403"/>
                  <a:pt x="6250743" y="3071337"/>
                  <a:pt x="6259369" y="3071592"/>
                </a:cubicBezTo>
                <a:cubicBezTo>
                  <a:pt x="6262507" y="3066481"/>
                  <a:pt x="6267995" y="3065715"/>
                  <a:pt x="6273485" y="3063670"/>
                </a:cubicBezTo>
                <a:cubicBezTo>
                  <a:pt x="6259369" y="3067248"/>
                  <a:pt x="6246039" y="3069803"/>
                  <a:pt x="6231923" y="3074148"/>
                </a:cubicBezTo>
                <a:cubicBezTo>
                  <a:pt x="6231139" y="3079258"/>
                  <a:pt x="6232707" y="3087180"/>
                  <a:pt x="6230355" y="3091524"/>
                </a:cubicBezTo>
                <a:cubicBezTo>
                  <a:pt x="6233491" y="3092802"/>
                  <a:pt x="6237413" y="3093569"/>
                  <a:pt x="6240549" y="3094591"/>
                </a:cubicBezTo>
                <a:cubicBezTo>
                  <a:pt x="6234275" y="3100468"/>
                  <a:pt x="6228787" y="3102768"/>
                  <a:pt x="6224081" y="3102512"/>
                </a:cubicBezTo>
                <a:cubicBezTo>
                  <a:pt x="6221729" y="3106601"/>
                  <a:pt x="6219377" y="3108901"/>
                  <a:pt x="6217023" y="3114523"/>
                </a:cubicBezTo>
                <a:cubicBezTo>
                  <a:pt x="6199771" y="3112478"/>
                  <a:pt x="6188793" y="3109156"/>
                  <a:pt x="6179383" y="3106857"/>
                </a:cubicBezTo>
                <a:cubicBezTo>
                  <a:pt x="6183303" y="3121933"/>
                  <a:pt x="6198203" y="3116056"/>
                  <a:pt x="6197419" y="3139565"/>
                </a:cubicBezTo>
                <a:cubicBezTo>
                  <a:pt x="6169973" y="3136243"/>
                  <a:pt x="6174677" y="3182751"/>
                  <a:pt x="6151153" y="3156687"/>
                </a:cubicBezTo>
                <a:cubicBezTo>
                  <a:pt x="6148799" y="3174318"/>
                  <a:pt x="6169189" y="3195528"/>
                  <a:pt x="6166051" y="3173552"/>
                </a:cubicBezTo>
                <a:cubicBezTo>
                  <a:pt x="6175461" y="3174574"/>
                  <a:pt x="6172325" y="3182496"/>
                  <a:pt x="6167621" y="3183263"/>
                </a:cubicBezTo>
                <a:lnTo>
                  <a:pt x="6170757" y="3202939"/>
                </a:lnTo>
                <a:cubicBezTo>
                  <a:pt x="6155073" y="3198084"/>
                  <a:pt x="6146447" y="3159497"/>
                  <a:pt x="6113511" y="3152342"/>
                </a:cubicBezTo>
                <a:cubicBezTo>
                  <a:pt x="6115863" y="3137266"/>
                  <a:pt x="6126843" y="3132155"/>
                  <a:pt x="6139389" y="3127300"/>
                </a:cubicBezTo>
                <a:cubicBezTo>
                  <a:pt x="6139389" y="3121167"/>
                  <a:pt x="6140173" y="3114267"/>
                  <a:pt x="6129195" y="3106857"/>
                </a:cubicBezTo>
                <a:cubicBezTo>
                  <a:pt x="6121353" y="3108390"/>
                  <a:pt x="6115863" y="3111456"/>
                  <a:pt x="6111943" y="3112989"/>
                </a:cubicBezTo>
                <a:cubicBezTo>
                  <a:pt x="6104101" y="3118867"/>
                  <a:pt x="6097043" y="3124233"/>
                  <a:pt x="6089201" y="3129088"/>
                </a:cubicBezTo>
                <a:cubicBezTo>
                  <a:pt x="6082143" y="3140843"/>
                  <a:pt x="6074302" y="3153365"/>
                  <a:pt x="6068813" y="3167674"/>
                </a:cubicBezTo>
                <a:cubicBezTo>
                  <a:pt x="6089985" y="3174063"/>
                  <a:pt x="6108021" y="3170996"/>
                  <a:pt x="6132331" y="3178918"/>
                </a:cubicBezTo>
                <a:cubicBezTo>
                  <a:pt x="6131547" y="3188884"/>
                  <a:pt x="6127627" y="3197317"/>
                  <a:pt x="6123705" y="3202939"/>
                </a:cubicBezTo>
                <a:cubicBezTo>
                  <a:pt x="6128411" y="3207283"/>
                  <a:pt x="6131547" y="3207283"/>
                  <a:pt x="6135469" y="3209839"/>
                </a:cubicBezTo>
                <a:cubicBezTo>
                  <a:pt x="6136253" y="3209839"/>
                  <a:pt x="6137037" y="3209583"/>
                  <a:pt x="6137821" y="3209839"/>
                </a:cubicBezTo>
                <a:cubicBezTo>
                  <a:pt x="6135469" y="3197573"/>
                  <a:pt x="6134685" y="3186840"/>
                  <a:pt x="6143309" y="3184796"/>
                </a:cubicBezTo>
                <a:cubicBezTo>
                  <a:pt x="6145663" y="3195017"/>
                  <a:pt x="6142525" y="3201406"/>
                  <a:pt x="6143309" y="3210605"/>
                </a:cubicBezTo>
                <a:cubicBezTo>
                  <a:pt x="6149583" y="3211883"/>
                  <a:pt x="6155073" y="3214438"/>
                  <a:pt x="6161347" y="3217249"/>
                </a:cubicBezTo>
                <a:cubicBezTo>
                  <a:pt x="6169973" y="3216483"/>
                  <a:pt x="6178599" y="3215205"/>
                  <a:pt x="6193497" y="3209839"/>
                </a:cubicBezTo>
                <a:cubicBezTo>
                  <a:pt x="6199771" y="3225682"/>
                  <a:pt x="6192713" y="3229004"/>
                  <a:pt x="6185657" y="3232837"/>
                </a:cubicBezTo>
                <a:cubicBezTo>
                  <a:pt x="6188793" y="3235392"/>
                  <a:pt x="6192713" y="3237181"/>
                  <a:pt x="6196635" y="3239992"/>
                </a:cubicBezTo>
                <a:cubicBezTo>
                  <a:pt x="6198987" y="3238459"/>
                  <a:pt x="6199771" y="3235137"/>
                  <a:pt x="6203693" y="3234881"/>
                </a:cubicBezTo>
                <a:cubicBezTo>
                  <a:pt x="6202909" y="3238203"/>
                  <a:pt x="6202125" y="3240503"/>
                  <a:pt x="6201341" y="3243059"/>
                </a:cubicBezTo>
                <a:cubicBezTo>
                  <a:pt x="6204477" y="3246125"/>
                  <a:pt x="6209181" y="3247403"/>
                  <a:pt x="6213103" y="3250214"/>
                </a:cubicBezTo>
                <a:cubicBezTo>
                  <a:pt x="6226433" y="3248169"/>
                  <a:pt x="6191145" y="3226960"/>
                  <a:pt x="6215455" y="3222360"/>
                </a:cubicBezTo>
                <a:cubicBezTo>
                  <a:pt x="6220945" y="3224404"/>
                  <a:pt x="6228003" y="3226960"/>
                  <a:pt x="6234275" y="3229515"/>
                </a:cubicBezTo>
                <a:cubicBezTo>
                  <a:pt x="6231923" y="3219549"/>
                  <a:pt x="6228787" y="3208816"/>
                  <a:pt x="6235061" y="3202939"/>
                </a:cubicBezTo>
                <a:cubicBezTo>
                  <a:pt x="6249175" y="3196039"/>
                  <a:pt x="6254665" y="3204728"/>
                  <a:pt x="6265643" y="3208305"/>
                </a:cubicBezTo>
                <a:cubicBezTo>
                  <a:pt x="6261721" y="3216227"/>
                  <a:pt x="6255449" y="3224915"/>
                  <a:pt x="6246039" y="3231304"/>
                </a:cubicBezTo>
                <a:cubicBezTo>
                  <a:pt x="6253097" y="3242548"/>
                  <a:pt x="6265643" y="3245870"/>
                  <a:pt x="6278189" y="3243825"/>
                </a:cubicBezTo>
                <a:cubicBezTo>
                  <a:pt x="6292305" y="3239226"/>
                  <a:pt x="6308773" y="3211883"/>
                  <a:pt x="6312695" y="3238714"/>
                </a:cubicBezTo>
                <a:cubicBezTo>
                  <a:pt x="6318969" y="3230282"/>
                  <a:pt x="6322105" y="3219805"/>
                  <a:pt x="6322889" y="3209839"/>
                </a:cubicBezTo>
                <a:cubicBezTo>
                  <a:pt x="6322889" y="3207794"/>
                  <a:pt x="6320537" y="3209583"/>
                  <a:pt x="6319753" y="3208305"/>
                </a:cubicBezTo>
                <a:cubicBezTo>
                  <a:pt x="6314263" y="3225682"/>
                  <a:pt x="6289169" y="3227982"/>
                  <a:pt x="6276621" y="3218527"/>
                </a:cubicBezTo>
                <a:cubicBezTo>
                  <a:pt x="6284463" y="3210861"/>
                  <a:pt x="6295441" y="3206005"/>
                  <a:pt x="6305637" y="3201150"/>
                </a:cubicBezTo>
                <a:cubicBezTo>
                  <a:pt x="6298579" y="3203195"/>
                  <a:pt x="6291521" y="3206005"/>
                  <a:pt x="6287601" y="3204728"/>
                </a:cubicBezTo>
                <a:cubicBezTo>
                  <a:pt x="6289169" y="3197317"/>
                  <a:pt x="6288385" y="3194251"/>
                  <a:pt x="6289169" y="3189140"/>
                </a:cubicBezTo>
                <a:cubicBezTo>
                  <a:pt x="6276621" y="3192462"/>
                  <a:pt x="6261721" y="3192973"/>
                  <a:pt x="6252313" y="3200128"/>
                </a:cubicBezTo>
                <a:cubicBezTo>
                  <a:pt x="6231923" y="3175596"/>
                  <a:pt x="6199771" y="3168441"/>
                  <a:pt x="6181735" y="3197828"/>
                </a:cubicBezTo>
                <a:cubicBezTo>
                  <a:pt x="6169973" y="3195528"/>
                  <a:pt x="6178599" y="3163330"/>
                  <a:pt x="6167621" y="3163330"/>
                </a:cubicBezTo>
                <a:cubicBezTo>
                  <a:pt x="6199771" y="3176107"/>
                  <a:pt x="6241333" y="3170485"/>
                  <a:pt x="6283679" y="3164097"/>
                </a:cubicBezTo>
                <a:cubicBezTo>
                  <a:pt x="6280543" y="3158986"/>
                  <a:pt x="6278975" y="3154131"/>
                  <a:pt x="6271133" y="3147743"/>
                </a:cubicBezTo>
                <a:cubicBezTo>
                  <a:pt x="6278189" y="3091269"/>
                  <a:pt x="6333867" y="3125511"/>
                  <a:pt x="6372293" y="3108645"/>
                </a:cubicBezTo>
                <a:cubicBezTo>
                  <a:pt x="6356609" y="3108134"/>
                  <a:pt x="6340141" y="3110179"/>
                  <a:pt x="6329161" y="3112223"/>
                </a:cubicBezTo>
                <a:cubicBezTo>
                  <a:pt x="6326809" y="3093313"/>
                  <a:pt x="6318183" y="3079514"/>
                  <a:pt x="6312695" y="3062904"/>
                </a:cubicBezTo>
                <a:cubicBezTo>
                  <a:pt x="6306421" y="3062137"/>
                  <a:pt x="6300147" y="3057793"/>
                  <a:pt x="6293089" y="3058560"/>
                </a:cubicBezTo>
                <a:close/>
                <a:moveTo>
                  <a:pt x="4857246" y="3058560"/>
                </a:moveTo>
                <a:cubicBezTo>
                  <a:pt x="4854109" y="3058560"/>
                  <a:pt x="4854109" y="3061371"/>
                  <a:pt x="4850973" y="3061371"/>
                </a:cubicBezTo>
                <a:cubicBezTo>
                  <a:pt x="4848619" y="3071081"/>
                  <a:pt x="4842347" y="3079003"/>
                  <a:pt x="4839209" y="3088713"/>
                </a:cubicBezTo>
                <a:cubicBezTo>
                  <a:pt x="4842347" y="3093569"/>
                  <a:pt x="4848619" y="3095868"/>
                  <a:pt x="4850973" y="3098168"/>
                </a:cubicBezTo>
                <a:cubicBezTo>
                  <a:pt x="4857246" y="3088458"/>
                  <a:pt x="4860383" y="3078236"/>
                  <a:pt x="4857246" y="3058560"/>
                </a:cubicBezTo>
                <a:close/>
                <a:moveTo>
                  <a:pt x="4292633" y="3058560"/>
                </a:moveTo>
                <a:cubicBezTo>
                  <a:pt x="4291848" y="3067504"/>
                  <a:pt x="4287927" y="3072870"/>
                  <a:pt x="4284006" y="3076447"/>
                </a:cubicBezTo>
                <a:cubicBezTo>
                  <a:pt x="4298121" y="3084114"/>
                  <a:pt x="4301258" y="3108134"/>
                  <a:pt x="4301258" y="3132410"/>
                </a:cubicBezTo>
                <a:cubicBezTo>
                  <a:pt x="4304395" y="3134966"/>
                  <a:pt x="4304395" y="3137521"/>
                  <a:pt x="4307531" y="3137521"/>
                </a:cubicBezTo>
                <a:cubicBezTo>
                  <a:pt x="4307531" y="3140077"/>
                  <a:pt x="4304395" y="3143143"/>
                  <a:pt x="4301258" y="3145443"/>
                </a:cubicBezTo>
                <a:cubicBezTo>
                  <a:pt x="4301258" y="3147998"/>
                  <a:pt x="4301258" y="3149787"/>
                  <a:pt x="4301258" y="3152342"/>
                </a:cubicBezTo>
                <a:cubicBezTo>
                  <a:pt x="4298121" y="3152342"/>
                  <a:pt x="4298121" y="3149787"/>
                  <a:pt x="4294985" y="3149787"/>
                </a:cubicBezTo>
                <a:cubicBezTo>
                  <a:pt x="4280869" y="3154642"/>
                  <a:pt x="4260481" y="3154642"/>
                  <a:pt x="4257344" y="3174574"/>
                </a:cubicBezTo>
                <a:cubicBezTo>
                  <a:pt x="4301258" y="3179429"/>
                  <a:pt x="4377324" y="3209072"/>
                  <a:pt x="4389087" y="3135221"/>
                </a:cubicBezTo>
                <a:cubicBezTo>
                  <a:pt x="4389087" y="3135221"/>
                  <a:pt x="4385950" y="3135221"/>
                  <a:pt x="4385950" y="3135221"/>
                </a:cubicBezTo>
                <a:cubicBezTo>
                  <a:pt x="4385950" y="3127811"/>
                  <a:pt x="4389087" y="3122955"/>
                  <a:pt x="4392223" y="3120400"/>
                </a:cubicBezTo>
                <a:cubicBezTo>
                  <a:pt x="4392223" y="3118100"/>
                  <a:pt x="4392223" y="3118100"/>
                  <a:pt x="4392223" y="3118100"/>
                </a:cubicBezTo>
                <a:cubicBezTo>
                  <a:pt x="4400849" y="3103279"/>
                  <a:pt x="4415749" y="3091269"/>
                  <a:pt x="4436138" y="3088713"/>
                </a:cubicBezTo>
                <a:cubicBezTo>
                  <a:pt x="4421239" y="3076447"/>
                  <a:pt x="4403203" y="3074148"/>
                  <a:pt x="4382813" y="3071592"/>
                </a:cubicBezTo>
                <a:cubicBezTo>
                  <a:pt x="4382813" y="3074148"/>
                  <a:pt x="4380461" y="3075936"/>
                  <a:pt x="4378109" y="3075936"/>
                </a:cubicBezTo>
                <a:cubicBezTo>
                  <a:pt x="4378109" y="3073636"/>
                  <a:pt x="4378109" y="3074148"/>
                  <a:pt x="4378109" y="3071592"/>
                </a:cubicBezTo>
                <a:cubicBezTo>
                  <a:pt x="4351446" y="3071592"/>
                  <a:pt x="4319295" y="3070826"/>
                  <a:pt x="4292633" y="3058560"/>
                </a:cubicBezTo>
                <a:close/>
                <a:moveTo>
                  <a:pt x="3601765" y="3058560"/>
                </a:moveTo>
                <a:cubicBezTo>
                  <a:pt x="3564124" y="3065204"/>
                  <a:pt x="3502957" y="3073381"/>
                  <a:pt x="3470805" y="3061371"/>
                </a:cubicBezTo>
                <a:cubicBezTo>
                  <a:pt x="3475511" y="3065204"/>
                  <a:pt x="3481784" y="3068270"/>
                  <a:pt x="3483353" y="3072359"/>
                </a:cubicBezTo>
                <a:cubicBezTo>
                  <a:pt x="3481784" y="3077981"/>
                  <a:pt x="3479432" y="3080792"/>
                  <a:pt x="3475511" y="3082325"/>
                </a:cubicBezTo>
                <a:cubicBezTo>
                  <a:pt x="3502957" y="3084880"/>
                  <a:pt x="3530404" y="3091780"/>
                  <a:pt x="3575102" y="3088713"/>
                </a:cubicBezTo>
                <a:cubicBezTo>
                  <a:pt x="3537461" y="3138032"/>
                  <a:pt x="3423755" y="3098168"/>
                  <a:pt x="3373567" y="3135221"/>
                </a:cubicBezTo>
                <a:cubicBezTo>
                  <a:pt x="3385329" y="3172019"/>
                  <a:pt x="3415129" y="3187351"/>
                  <a:pt x="3441791" y="3204728"/>
                </a:cubicBezTo>
                <a:cubicBezTo>
                  <a:pt x="3430028" y="3219294"/>
                  <a:pt x="3444143" y="3263757"/>
                  <a:pt x="3415129" y="3261457"/>
                </a:cubicBezTo>
                <a:cubicBezTo>
                  <a:pt x="3415129" y="3263757"/>
                  <a:pt x="3415129" y="3262991"/>
                  <a:pt x="3415129" y="3265290"/>
                </a:cubicBezTo>
                <a:cubicBezTo>
                  <a:pt x="3426891" y="3257880"/>
                  <a:pt x="3438654" y="3260435"/>
                  <a:pt x="3455906" y="3265290"/>
                </a:cubicBezTo>
                <a:cubicBezTo>
                  <a:pt x="3453553" y="3257880"/>
                  <a:pt x="3447280" y="3253536"/>
                  <a:pt x="3441791" y="3250980"/>
                </a:cubicBezTo>
                <a:cubicBezTo>
                  <a:pt x="3470805" y="3226449"/>
                  <a:pt x="3506094" y="3241014"/>
                  <a:pt x="3535109" y="3231304"/>
                </a:cubicBezTo>
                <a:cubicBezTo>
                  <a:pt x="3535109" y="3209072"/>
                  <a:pt x="3520209" y="3201661"/>
                  <a:pt x="3508447" y="3194251"/>
                </a:cubicBezTo>
                <a:cubicBezTo>
                  <a:pt x="3491195" y="3191951"/>
                  <a:pt x="3481784" y="3201917"/>
                  <a:pt x="3481784" y="3221593"/>
                </a:cubicBezTo>
                <a:cubicBezTo>
                  <a:pt x="3441007" y="3199617"/>
                  <a:pt x="3456690" y="3169719"/>
                  <a:pt x="3406503" y="3154898"/>
                </a:cubicBezTo>
                <a:cubicBezTo>
                  <a:pt x="3465316" y="3091013"/>
                  <a:pt x="3522562" y="3187351"/>
                  <a:pt x="3575102" y="3165375"/>
                </a:cubicBezTo>
                <a:cubicBezTo>
                  <a:pt x="3575102" y="3165375"/>
                  <a:pt x="3575102" y="3162564"/>
                  <a:pt x="3575102" y="3160264"/>
                </a:cubicBezTo>
                <a:cubicBezTo>
                  <a:pt x="3581376" y="3157709"/>
                  <a:pt x="3587649" y="3154898"/>
                  <a:pt x="3593923" y="3154898"/>
                </a:cubicBezTo>
                <a:cubicBezTo>
                  <a:pt x="3587649" y="3147743"/>
                  <a:pt x="3584513" y="3140332"/>
                  <a:pt x="3584513" y="3125511"/>
                </a:cubicBezTo>
                <a:cubicBezTo>
                  <a:pt x="3570397" y="3138032"/>
                  <a:pt x="3553145" y="3157198"/>
                  <a:pt x="3535109" y="3135221"/>
                </a:cubicBezTo>
                <a:cubicBezTo>
                  <a:pt x="3546872" y="3117845"/>
                  <a:pt x="3575887" y="3115289"/>
                  <a:pt x="3608038" y="3115289"/>
                </a:cubicBezTo>
                <a:cubicBezTo>
                  <a:pt x="3590786" y="3093057"/>
                  <a:pt x="3578239" y="3090502"/>
                  <a:pt x="3601765" y="3058560"/>
                </a:cubicBezTo>
                <a:close/>
                <a:moveTo>
                  <a:pt x="3400229" y="3057793"/>
                </a:moveTo>
                <a:cubicBezTo>
                  <a:pt x="3397092" y="3057026"/>
                  <a:pt x="3393171" y="3058815"/>
                  <a:pt x="3389250" y="3058560"/>
                </a:cubicBezTo>
                <a:cubicBezTo>
                  <a:pt x="3372783" y="3079258"/>
                  <a:pt x="3330436" y="3078236"/>
                  <a:pt x="3289659" y="3070059"/>
                </a:cubicBezTo>
                <a:cubicBezTo>
                  <a:pt x="3294364" y="3075170"/>
                  <a:pt x="3294364" y="3084625"/>
                  <a:pt x="3296717" y="3094591"/>
                </a:cubicBezTo>
                <a:cubicBezTo>
                  <a:pt x="3325731" y="3078747"/>
                  <a:pt x="3343767" y="3076192"/>
                  <a:pt x="3377487" y="3083603"/>
                </a:cubicBezTo>
                <a:cubicBezTo>
                  <a:pt x="3387682" y="3075936"/>
                  <a:pt x="3401797" y="3070059"/>
                  <a:pt x="3410423" y="3061371"/>
                </a:cubicBezTo>
                <a:cubicBezTo>
                  <a:pt x="3407287" y="3060348"/>
                  <a:pt x="3404150" y="3058560"/>
                  <a:pt x="3400229" y="3057793"/>
                </a:cubicBezTo>
                <a:close/>
                <a:moveTo>
                  <a:pt x="6363667" y="3050127"/>
                </a:moveTo>
                <a:cubicBezTo>
                  <a:pt x="6362881" y="3053193"/>
                  <a:pt x="6361313" y="3054982"/>
                  <a:pt x="6362097" y="3059837"/>
                </a:cubicBezTo>
                <a:cubicBezTo>
                  <a:pt x="6358177" y="3059326"/>
                  <a:pt x="6355825" y="3058560"/>
                  <a:pt x="6352689" y="3057793"/>
                </a:cubicBezTo>
                <a:cubicBezTo>
                  <a:pt x="6348767" y="3061371"/>
                  <a:pt x="6343277" y="3063670"/>
                  <a:pt x="6340141" y="3068015"/>
                </a:cubicBezTo>
                <a:cubicBezTo>
                  <a:pt x="6338573" y="3066992"/>
                  <a:pt x="6336221" y="3068270"/>
                  <a:pt x="6334651" y="3067248"/>
                </a:cubicBezTo>
                <a:cubicBezTo>
                  <a:pt x="6336221" y="3070059"/>
                  <a:pt x="6339357" y="3071081"/>
                  <a:pt x="6340141" y="3075170"/>
                </a:cubicBezTo>
                <a:cubicBezTo>
                  <a:pt x="6351119" y="3065715"/>
                  <a:pt x="6359745" y="3064437"/>
                  <a:pt x="6369941" y="3062137"/>
                </a:cubicBezTo>
                <a:cubicBezTo>
                  <a:pt x="6366803" y="3059071"/>
                  <a:pt x="6365235" y="3056004"/>
                  <a:pt x="6363667" y="3050127"/>
                </a:cubicBezTo>
                <a:close/>
                <a:moveTo>
                  <a:pt x="4687077" y="3049360"/>
                </a:moveTo>
                <a:cubicBezTo>
                  <a:pt x="4678451" y="3066737"/>
                  <a:pt x="4667473" y="3073636"/>
                  <a:pt x="4664336" y="3083603"/>
                </a:cubicBezTo>
                <a:cubicBezTo>
                  <a:pt x="4681588" y="3081047"/>
                  <a:pt x="4701977" y="3080792"/>
                  <a:pt x="4722367" y="3078492"/>
                </a:cubicBezTo>
                <a:cubicBezTo>
                  <a:pt x="4722367" y="3071337"/>
                  <a:pt x="4721581" y="3062904"/>
                  <a:pt x="4719229" y="3056260"/>
                </a:cubicBezTo>
                <a:cubicBezTo>
                  <a:pt x="4704329" y="3058560"/>
                  <a:pt x="4696487" y="3056771"/>
                  <a:pt x="4687077" y="3049360"/>
                </a:cubicBezTo>
                <a:close/>
                <a:moveTo>
                  <a:pt x="6673419" y="3047571"/>
                </a:moveTo>
                <a:cubicBezTo>
                  <a:pt x="6661657" y="3060860"/>
                  <a:pt x="6651463" y="3062904"/>
                  <a:pt x="6641269" y="3062904"/>
                </a:cubicBezTo>
                <a:cubicBezTo>
                  <a:pt x="6641269" y="3063415"/>
                  <a:pt x="6639699" y="3064437"/>
                  <a:pt x="6639699" y="3064948"/>
                </a:cubicBezTo>
                <a:cubicBezTo>
                  <a:pt x="6645973" y="3090247"/>
                  <a:pt x="6671851" y="3067504"/>
                  <a:pt x="6674205" y="3077725"/>
                </a:cubicBezTo>
                <a:cubicBezTo>
                  <a:pt x="6662441" y="3112989"/>
                  <a:pt x="6639699" y="3089735"/>
                  <a:pt x="6632641" y="3063670"/>
                </a:cubicBezTo>
                <a:cubicBezTo>
                  <a:pt x="6625585" y="3062904"/>
                  <a:pt x="6616959" y="3062393"/>
                  <a:pt x="6608333" y="3061371"/>
                </a:cubicBezTo>
                <a:cubicBezTo>
                  <a:pt x="6604411" y="3065970"/>
                  <a:pt x="6599705" y="3069803"/>
                  <a:pt x="6595001" y="3073125"/>
                </a:cubicBezTo>
                <a:cubicBezTo>
                  <a:pt x="6602059" y="3077214"/>
                  <a:pt x="6607549" y="3083858"/>
                  <a:pt x="6611469" y="3091524"/>
                </a:cubicBezTo>
                <a:cubicBezTo>
                  <a:pt x="6614605" y="3089991"/>
                  <a:pt x="6614605" y="3089735"/>
                  <a:pt x="6617743" y="3087947"/>
                </a:cubicBezTo>
                <a:cubicBezTo>
                  <a:pt x="6629505" y="3102768"/>
                  <a:pt x="6623233" y="3105834"/>
                  <a:pt x="6617743" y="3118100"/>
                </a:cubicBezTo>
                <a:cubicBezTo>
                  <a:pt x="6639699" y="3109156"/>
                  <a:pt x="6660873" y="3107368"/>
                  <a:pt x="6682045" y="3109412"/>
                </a:cubicBezTo>
                <a:cubicBezTo>
                  <a:pt x="6688319" y="3095613"/>
                  <a:pt x="6668715" y="3082069"/>
                  <a:pt x="6673419" y="3047571"/>
                </a:cubicBezTo>
                <a:close/>
                <a:moveTo>
                  <a:pt x="455612" y="3039139"/>
                </a:moveTo>
                <a:cubicBezTo>
                  <a:pt x="463454" y="3039905"/>
                  <a:pt x="471296" y="3041694"/>
                  <a:pt x="478353" y="3045016"/>
                </a:cubicBezTo>
                <a:cubicBezTo>
                  <a:pt x="459533" y="3085136"/>
                  <a:pt x="425029" y="3056260"/>
                  <a:pt x="387388" y="3056260"/>
                </a:cubicBezTo>
                <a:cubicBezTo>
                  <a:pt x="399935" y="3048082"/>
                  <a:pt x="414834" y="3042205"/>
                  <a:pt x="431302" y="3039905"/>
                </a:cubicBezTo>
                <a:cubicBezTo>
                  <a:pt x="439144" y="3038628"/>
                  <a:pt x="447770" y="3038372"/>
                  <a:pt x="455612" y="3039139"/>
                </a:cubicBezTo>
                <a:close/>
                <a:moveTo>
                  <a:pt x="6391113" y="3037094"/>
                </a:moveTo>
                <a:cubicBezTo>
                  <a:pt x="6383271" y="3039650"/>
                  <a:pt x="6376213" y="3042205"/>
                  <a:pt x="6369155" y="3045783"/>
                </a:cubicBezTo>
                <a:lnTo>
                  <a:pt x="6389545" y="3042205"/>
                </a:lnTo>
                <a:cubicBezTo>
                  <a:pt x="6389545" y="3040416"/>
                  <a:pt x="6391113" y="3039139"/>
                  <a:pt x="6391113" y="3037094"/>
                </a:cubicBezTo>
                <a:close/>
                <a:moveTo>
                  <a:pt x="6546381" y="3034795"/>
                </a:moveTo>
                <a:cubicBezTo>
                  <a:pt x="6545597" y="3033517"/>
                  <a:pt x="6543245" y="3035050"/>
                  <a:pt x="6541677" y="3035561"/>
                </a:cubicBezTo>
                <a:cubicBezTo>
                  <a:pt x="6541677" y="3038372"/>
                  <a:pt x="6543245" y="3038628"/>
                  <a:pt x="6543245" y="3042205"/>
                </a:cubicBezTo>
                <a:lnTo>
                  <a:pt x="6547165" y="3042205"/>
                </a:lnTo>
                <a:cubicBezTo>
                  <a:pt x="6547165" y="3039394"/>
                  <a:pt x="6547949" y="3036328"/>
                  <a:pt x="6546381" y="3034795"/>
                </a:cubicBezTo>
                <a:close/>
                <a:moveTo>
                  <a:pt x="4243229" y="3034795"/>
                </a:moveTo>
                <a:cubicBezTo>
                  <a:pt x="4243229" y="3037094"/>
                  <a:pt x="4240091" y="3036583"/>
                  <a:pt x="4240091" y="3039139"/>
                </a:cubicBezTo>
                <a:cubicBezTo>
                  <a:pt x="4245581" y="3039139"/>
                  <a:pt x="4245581" y="3039650"/>
                  <a:pt x="4248717" y="3037094"/>
                </a:cubicBezTo>
                <a:cubicBezTo>
                  <a:pt x="4248717" y="3037094"/>
                  <a:pt x="4245581" y="3034795"/>
                  <a:pt x="4243229" y="3034795"/>
                </a:cubicBezTo>
                <a:close/>
                <a:moveTo>
                  <a:pt x="88613" y="3031217"/>
                </a:moveTo>
                <a:cubicBezTo>
                  <a:pt x="86260" y="3079769"/>
                  <a:pt x="50188" y="3049616"/>
                  <a:pt x="33720" y="3045783"/>
                </a:cubicBezTo>
                <a:cubicBezTo>
                  <a:pt x="36073" y="3015885"/>
                  <a:pt x="72929" y="3042461"/>
                  <a:pt x="88613" y="3031217"/>
                </a:cubicBezTo>
                <a:close/>
                <a:moveTo>
                  <a:pt x="3450417" y="3029684"/>
                </a:moveTo>
                <a:cubicBezTo>
                  <a:pt x="3438654" y="3041949"/>
                  <a:pt x="3420618" y="3041694"/>
                  <a:pt x="3397092" y="3039139"/>
                </a:cubicBezTo>
                <a:cubicBezTo>
                  <a:pt x="3397092" y="3040161"/>
                  <a:pt x="3396308" y="3040416"/>
                  <a:pt x="3396308" y="3041438"/>
                </a:cubicBezTo>
                <a:cubicBezTo>
                  <a:pt x="3416697" y="3039650"/>
                  <a:pt x="3439438" y="3043994"/>
                  <a:pt x="3458259" y="3052682"/>
                </a:cubicBezTo>
                <a:cubicBezTo>
                  <a:pt x="3451985" y="3046805"/>
                  <a:pt x="3447280" y="3040416"/>
                  <a:pt x="3450417" y="3029684"/>
                </a:cubicBezTo>
                <a:close/>
                <a:moveTo>
                  <a:pt x="4332625" y="3024318"/>
                </a:moveTo>
                <a:cubicBezTo>
                  <a:pt x="4330273" y="3024318"/>
                  <a:pt x="4327921" y="3024573"/>
                  <a:pt x="4327921" y="3029684"/>
                </a:cubicBezTo>
                <a:cubicBezTo>
                  <a:pt x="4324783" y="3029684"/>
                  <a:pt x="4324783" y="3029684"/>
                  <a:pt x="4321647" y="3027128"/>
                </a:cubicBezTo>
                <a:cubicBezTo>
                  <a:pt x="4319295" y="3034539"/>
                  <a:pt x="4316157" y="3039650"/>
                  <a:pt x="4316157" y="3049360"/>
                </a:cubicBezTo>
                <a:cubicBezTo>
                  <a:pt x="4336547" y="3056771"/>
                  <a:pt x="4335763" y="3041694"/>
                  <a:pt x="4332625" y="3024318"/>
                </a:cubicBezTo>
                <a:close/>
                <a:moveTo>
                  <a:pt x="3980526" y="3018440"/>
                </a:moveTo>
                <a:cubicBezTo>
                  <a:pt x="3983663" y="3061115"/>
                  <a:pt x="3960921" y="3045016"/>
                  <a:pt x="3948375" y="3031984"/>
                </a:cubicBezTo>
                <a:cubicBezTo>
                  <a:pt x="3948375" y="3012307"/>
                  <a:pt x="3974253" y="3025084"/>
                  <a:pt x="3980526" y="3018440"/>
                </a:cubicBezTo>
                <a:close/>
                <a:moveTo>
                  <a:pt x="3728803" y="3010518"/>
                </a:moveTo>
                <a:cubicBezTo>
                  <a:pt x="3737429" y="3011030"/>
                  <a:pt x="3746055" y="3016651"/>
                  <a:pt x="3748407" y="3022784"/>
                </a:cubicBezTo>
                <a:cubicBezTo>
                  <a:pt x="3746055" y="3047060"/>
                  <a:pt x="3717040" y="3038116"/>
                  <a:pt x="3711551" y="3026106"/>
                </a:cubicBezTo>
                <a:cubicBezTo>
                  <a:pt x="3713119" y="3013840"/>
                  <a:pt x="3720961" y="3010007"/>
                  <a:pt x="3728803" y="3010518"/>
                </a:cubicBezTo>
                <a:close/>
                <a:moveTo>
                  <a:pt x="6551871" y="3009752"/>
                </a:moveTo>
                <a:cubicBezTo>
                  <a:pt x="6553439" y="3022273"/>
                  <a:pt x="6555007" y="3031728"/>
                  <a:pt x="6557361" y="3042205"/>
                </a:cubicBezTo>
                <a:lnTo>
                  <a:pt x="6567555" y="3042205"/>
                </a:lnTo>
                <a:cubicBezTo>
                  <a:pt x="6566771" y="3041949"/>
                  <a:pt x="6565201" y="3041694"/>
                  <a:pt x="6565201" y="3041438"/>
                </a:cubicBezTo>
                <a:cubicBezTo>
                  <a:pt x="6565987" y="3036072"/>
                  <a:pt x="6569907" y="3033517"/>
                  <a:pt x="6573045" y="3030450"/>
                </a:cubicBezTo>
                <a:cubicBezTo>
                  <a:pt x="6569123" y="3025340"/>
                  <a:pt x="6563633" y="3019973"/>
                  <a:pt x="6562849" y="3013329"/>
                </a:cubicBezTo>
                <a:cubicBezTo>
                  <a:pt x="6558929" y="3012052"/>
                  <a:pt x="6555007" y="3010518"/>
                  <a:pt x="6551871" y="3009752"/>
                </a:cubicBezTo>
                <a:close/>
                <a:moveTo>
                  <a:pt x="4314589" y="3002086"/>
                </a:moveTo>
                <a:cubicBezTo>
                  <a:pt x="4306747" y="3010007"/>
                  <a:pt x="4304395" y="3016907"/>
                  <a:pt x="4307531" y="3023551"/>
                </a:cubicBezTo>
                <a:cubicBezTo>
                  <a:pt x="4311453" y="3023295"/>
                  <a:pt x="4313021" y="3022784"/>
                  <a:pt x="4318511" y="3022018"/>
                </a:cubicBezTo>
                <a:cubicBezTo>
                  <a:pt x="4316942" y="3014863"/>
                  <a:pt x="4316942" y="3007196"/>
                  <a:pt x="4314589" y="3002086"/>
                </a:cubicBezTo>
                <a:close/>
                <a:moveTo>
                  <a:pt x="4113053" y="2993397"/>
                </a:moveTo>
                <a:cubicBezTo>
                  <a:pt x="4120895" y="2996464"/>
                  <a:pt x="4128738" y="3005663"/>
                  <a:pt x="4128738" y="3017674"/>
                </a:cubicBezTo>
                <a:cubicBezTo>
                  <a:pt x="4109133" y="3027895"/>
                  <a:pt x="4106780" y="3007196"/>
                  <a:pt x="4092665" y="3003874"/>
                </a:cubicBezTo>
                <a:cubicBezTo>
                  <a:pt x="4095801" y="2993653"/>
                  <a:pt x="4104427" y="2990586"/>
                  <a:pt x="4113053" y="2993397"/>
                </a:cubicBezTo>
                <a:close/>
                <a:moveTo>
                  <a:pt x="4429865" y="2992631"/>
                </a:moveTo>
                <a:cubicBezTo>
                  <a:pt x="4429865" y="2997486"/>
                  <a:pt x="4426728" y="3005152"/>
                  <a:pt x="4426728" y="3012563"/>
                </a:cubicBezTo>
                <a:cubicBezTo>
                  <a:pt x="4435354" y="3010007"/>
                  <a:pt x="4444765" y="3009752"/>
                  <a:pt x="4453390" y="3009752"/>
                </a:cubicBezTo>
                <a:cubicBezTo>
                  <a:pt x="4450253" y="2999786"/>
                  <a:pt x="4441627" y="2995186"/>
                  <a:pt x="4429865" y="2992631"/>
                </a:cubicBezTo>
                <a:close/>
                <a:moveTo>
                  <a:pt x="4162457" y="2992631"/>
                </a:moveTo>
                <a:cubicBezTo>
                  <a:pt x="4165595" y="3002597"/>
                  <a:pt x="4167947" y="3009241"/>
                  <a:pt x="4174220" y="3012563"/>
                </a:cubicBezTo>
                <a:cubicBezTo>
                  <a:pt x="4164810" y="3025595"/>
                  <a:pt x="4147558" y="3018951"/>
                  <a:pt x="4138147" y="3015629"/>
                </a:cubicBezTo>
                <a:cubicBezTo>
                  <a:pt x="4141284" y="3002597"/>
                  <a:pt x="4149910" y="2995953"/>
                  <a:pt x="4162457" y="2992631"/>
                </a:cubicBezTo>
                <a:close/>
                <a:moveTo>
                  <a:pt x="6549519" y="2991864"/>
                </a:moveTo>
                <a:cubicBezTo>
                  <a:pt x="6548733" y="2992375"/>
                  <a:pt x="6547165" y="2992120"/>
                  <a:pt x="6545597" y="2992631"/>
                </a:cubicBezTo>
                <a:cubicBezTo>
                  <a:pt x="6544813" y="2993142"/>
                  <a:pt x="6544813" y="2994164"/>
                  <a:pt x="6544029" y="2993397"/>
                </a:cubicBezTo>
                <a:cubicBezTo>
                  <a:pt x="6538541" y="2995697"/>
                  <a:pt x="6535403" y="2999530"/>
                  <a:pt x="6530697" y="3002086"/>
                </a:cubicBezTo>
                <a:cubicBezTo>
                  <a:pt x="6529913" y="3007452"/>
                  <a:pt x="6529129" y="3012307"/>
                  <a:pt x="6528345" y="3017674"/>
                </a:cubicBezTo>
                <a:cubicBezTo>
                  <a:pt x="6534619" y="3019207"/>
                  <a:pt x="6537755" y="3024318"/>
                  <a:pt x="6539325" y="3030450"/>
                </a:cubicBezTo>
                <a:cubicBezTo>
                  <a:pt x="6539325" y="3014096"/>
                  <a:pt x="6551087" y="3011285"/>
                  <a:pt x="6549519" y="2991864"/>
                </a:cubicBezTo>
                <a:close/>
                <a:moveTo>
                  <a:pt x="6565201" y="2989053"/>
                </a:moveTo>
                <a:cubicBezTo>
                  <a:pt x="6563633" y="2989309"/>
                  <a:pt x="6562065" y="2990075"/>
                  <a:pt x="6561281" y="2990331"/>
                </a:cubicBezTo>
                <a:cubicBezTo>
                  <a:pt x="6562849" y="2990586"/>
                  <a:pt x="6563633" y="2991609"/>
                  <a:pt x="6565201" y="2991864"/>
                </a:cubicBezTo>
                <a:cubicBezTo>
                  <a:pt x="6565201" y="2991098"/>
                  <a:pt x="6565201" y="2990075"/>
                  <a:pt x="6565201" y="2989053"/>
                </a:cubicBezTo>
                <a:close/>
                <a:moveTo>
                  <a:pt x="4573371" y="2987520"/>
                </a:moveTo>
                <a:cubicBezTo>
                  <a:pt x="4573371" y="2990075"/>
                  <a:pt x="4571018" y="2990331"/>
                  <a:pt x="4571018" y="2992631"/>
                </a:cubicBezTo>
                <a:cubicBezTo>
                  <a:pt x="4573371" y="2995186"/>
                  <a:pt x="4578860" y="2995442"/>
                  <a:pt x="4581997" y="2997742"/>
                </a:cubicBezTo>
                <a:cubicBezTo>
                  <a:pt x="4578860" y="2995442"/>
                  <a:pt x="4576507" y="2992375"/>
                  <a:pt x="4573371" y="2987520"/>
                </a:cubicBezTo>
                <a:close/>
                <a:moveTo>
                  <a:pt x="4745891" y="2982409"/>
                </a:moveTo>
                <a:cubicBezTo>
                  <a:pt x="4730992" y="2984709"/>
                  <a:pt x="4740402" y="3014863"/>
                  <a:pt x="4722367" y="3012563"/>
                </a:cubicBezTo>
                <a:cubicBezTo>
                  <a:pt x="4725503" y="3014863"/>
                  <a:pt x="4727855" y="3016907"/>
                  <a:pt x="4734129" y="3019207"/>
                </a:cubicBezTo>
                <a:cubicBezTo>
                  <a:pt x="4748244" y="3016907"/>
                  <a:pt x="4763143" y="3012307"/>
                  <a:pt x="4774907" y="3007452"/>
                </a:cubicBezTo>
                <a:cubicBezTo>
                  <a:pt x="4763143" y="3004897"/>
                  <a:pt x="4754517" y="2994675"/>
                  <a:pt x="4745891" y="2982409"/>
                </a:cubicBezTo>
                <a:close/>
                <a:moveTo>
                  <a:pt x="6605195" y="2981643"/>
                </a:moveTo>
                <a:cubicBezTo>
                  <a:pt x="6595785" y="2981643"/>
                  <a:pt x="6587159" y="2985476"/>
                  <a:pt x="6578533" y="2986753"/>
                </a:cubicBezTo>
                <a:cubicBezTo>
                  <a:pt x="6604411" y="2998764"/>
                  <a:pt x="6613821" y="3031473"/>
                  <a:pt x="6616959" y="3048593"/>
                </a:cubicBezTo>
                <a:cubicBezTo>
                  <a:pt x="6621663" y="3048593"/>
                  <a:pt x="6625585" y="3048338"/>
                  <a:pt x="6629505" y="3048593"/>
                </a:cubicBezTo>
                <a:cubicBezTo>
                  <a:pt x="6630289" y="3035817"/>
                  <a:pt x="6634995" y="3024318"/>
                  <a:pt x="6653815" y="3024318"/>
                </a:cubicBezTo>
                <a:cubicBezTo>
                  <a:pt x="6652247" y="3033772"/>
                  <a:pt x="6649893" y="3039139"/>
                  <a:pt x="6646757" y="3045783"/>
                </a:cubicBezTo>
                <a:cubicBezTo>
                  <a:pt x="6653815" y="3043227"/>
                  <a:pt x="6658521" y="3037861"/>
                  <a:pt x="6661657" y="3025340"/>
                </a:cubicBezTo>
                <a:cubicBezTo>
                  <a:pt x="6667145" y="3032750"/>
                  <a:pt x="6678909" y="3032239"/>
                  <a:pt x="6691457" y="3030450"/>
                </a:cubicBezTo>
                <a:cubicBezTo>
                  <a:pt x="6699297" y="3025340"/>
                  <a:pt x="6707925" y="3021762"/>
                  <a:pt x="6716549" y="3019973"/>
                </a:cubicBezTo>
                <a:cubicBezTo>
                  <a:pt x="6719687" y="3015374"/>
                  <a:pt x="6718119" y="3012307"/>
                  <a:pt x="6719687" y="3008219"/>
                </a:cubicBezTo>
                <a:cubicBezTo>
                  <a:pt x="6689887" y="2992886"/>
                  <a:pt x="6647541" y="2980876"/>
                  <a:pt x="6605195" y="2981643"/>
                </a:cubicBezTo>
                <a:close/>
                <a:moveTo>
                  <a:pt x="5565365" y="2955833"/>
                </a:moveTo>
                <a:cubicBezTo>
                  <a:pt x="5563797" y="2964522"/>
                  <a:pt x="5566149" y="2968355"/>
                  <a:pt x="5569287" y="2971932"/>
                </a:cubicBezTo>
                <a:cubicBezTo>
                  <a:pt x="5574775" y="2970399"/>
                  <a:pt x="5582617" y="2967588"/>
                  <a:pt x="5588107" y="2966055"/>
                </a:cubicBezTo>
                <a:cubicBezTo>
                  <a:pt x="5585754" y="2962988"/>
                  <a:pt x="5584186" y="2961711"/>
                  <a:pt x="5582617" y="2960177"/>
                </a:cubicBezTo>
                <a:cubicBezTo>
                  <a:pt x="5576344" y="2962733"/>
                  <a:pt x="5570855" y="2963499"/>
                  <a:pt x="5565365" y="2955833"/>
                </a:cubicBezTo>
                <a:close/>
                <a:moveTo>
                  <a:pt x="1430356" y="2955833"/>
                </a:moveTo>
                <a:lnTo>
                  <a:pt x="1475053" y="2955833"/>
                </a:lnTo>
                <a:cubicBezTo>
                  <a:pt x="1490737" y="2992375"/>
                  <a:pt x="1417808" y="2992375"/>
                  <a:pt x="1430356" y="2955833"/>
                </a:cubicBezTo>
                <a:close/>
                <a:moveTo>
                  <a:pt x="4240876" y="2953278"/>
                </a:moveTo>
                <a:cubicBezTo>
                  <a:pt x="4243229" y="2952256"/>
                  <a:pt x="4247149" y="2952000"/>
                  <a:pt x="4252639" y="2953278"/>
                </a:cubicBezTo>
                <a:cubicBezTo>
                  <a:pt x="4264401" y="2981387"/>
                  <a:pt x="4249502" y="2986498"/>
                  <a:pt x="4228329" y="2978832"/>
                </a:cubicBezTo>
                <a:cubicBezTo>
                  <a:pt x="4233034" y="2969377"/>
                  <a:pt x="4232250" y="2956855"/>
                  <a:pt x="4240876" y="2953278"/>
                </a:cubicBezTo>
                <a:close/>
                <a:moveTo>
                  <a:pt x="1638164" y="2948167"/>
                </a:moveTo>
                <a:lnTo>
                  <a:pt x="1679726" y="2948167"/>
                </a:lnTo>
                <a:cubicBezTo>
                  <a:pt x="1690704" y="2984965"/>
                  <a:pt x="1627185" y="2984965"/>
                  <a:pt x="1638164" y="2948167"/>
                </a:cubicBezTo>
                <a:close/>
                <a:moveTo>
                  <a:pt x="4687077" y="2945356"/>
                </a:moveTo>
                <a:cubicBezTo>
                  <a:pt x="4664336" y="2962733"/>
                  <a:pt x="4625911" y="2950467"/>
                  <a:pt x="4596112" y="2965288"/>
                </a:cubicBezTo>
                <a:cubicBezTo>
                  <a:pt x="4599249" y="2967844"/>
                  <a:pt x="4599249" y="2970399"/>
                  <a:pt x="4605522" y="2972954"/>
                </a:cubicBezTo>
                <a:cubicBezTo>
                  <a:pt x="4602385" y="2982665"/>
                  <a:pt x="4590623" y="2987009"/>
                  <a:pt x="4587486" y="2999530"/>
                </a:cubicBezTo>
                <a:cubicBezTo>
                  <a:pt x="4646300" y="3016651"/>
                  <a:pt x="4669825" y="3002086"/>
                  <a:pt x="4687077" y="2945356"/>
                </a:cubicBezTo>
                <a:close/>
                <a:moveTo>
                  <a:pt x="2136906" y="2945356"/>
                </a:moveTo>
                <a:cubicBezTo>
                  <a:pt x="2101617" y="2967588"/>
                  <a:pt x="2052214" y="2938457"/>
                  <a:pt x="2020062" y="2992631"/>
                </a:cubicBezTo>
                <a:cubicBezTo>
                  <a:pt x="2092991" y="3019718"/>
                  <a:pt x="2116517" y="3009496"/>
                  <a:pt x="2136906" y="2945356"/>
                </a:cubicBezTo>
                <a:close/>
                <a:moveTo>
                  <a:pt x="740271" y="2943823"/>
                </a:moveTo>
                <a:cubicBezTo>
                  <a:pt x="744976" y="2943056"/>
                  <a:pt x="752034" y="2943567"/>
                  <a:pt x="759092" y="2945356"/>
                </a:cubicBezTo>
                <a:cubicBezTo>
                  <a:pt x="771639" y="2949189"/>
                  <a:pt x="784186" y="2958133"/>
                  <a:pt x="783401" y="2971166"/>
                </a:cubicBezTo>
                <a:cubicBezTo>
                  <a:pt x="752818" y="2963244"/>
                  <a:pt x="752818" y="2973721"/>
                  <a:pt x="731645" y="2949700"/>
                </a:cubicBezTo>
                <a:cubicBezTo>
                  <a:pt x="731645" y="2946634"/>
                  <a:pt x="734783" y="2944590"/>
                  <a:pt x="740271" y="2943823"/>
                </a:cubicBezTo>
                <a:close/>
                <a:moveTo>
                  <a:pt x="5539487" y="2943056"/>
                </a:moveTo>
                <a:cubicBezTo>
                  <a:pt x="5524587" y="2952256"/>
                  <a:pt x="5509688" y="2958389"/>
                  <a:pt x="5494790" y="2965288"/>
                </a:cubicBezTo>
                <a:lnTo>
                  <a:pt x="5532429" y="2965288"/>
                </a:lnTo>
                <a:cubicBezTo>
                  <a:pt x="5534782" y="2963244"/>
                  <a:pt x="5537135" y="2952000"/>
                  <a:pt x="5539487" y="2943056"/>
                </a:cubicBezTo>
                <a:close/>
                <a:moveTo>
                  <a:pt x="16546317" y="2940245"/>
                </a:moveTo>
                <a:cubicBezTo>
                  <a:pt x="16558081" y="2942801"/>
                  <a:pt x="16558865" y="2960944"/>
                  <a:pt x="16576901" y="2953278"/>
                </a:cubicBezTo>
                <a:cubicBezTo>
                  <a:pt x="16570625" y="2966055"/>
                  <a:pt x="16558081" y="2968610"/>
                  <a:pt x="16540043" y="2971166"/>
                </a:cubicBezTo>
                <a:cubicBezTo>
                  <a:pt x="16545533" y="2963755"/>
                  <a:pt x="16546317" y="2953022"/>
                  <a:pt x="16546317" y="2940245"/>
                </a:cubicBezTo>
                <a:close/>
                <a:moveTo>
                  <a:pt x="5627316" y="2937179"/>
                </a:moveTo>
                <a:cubicBezTo>
                  <a:pt x="5626532" y="2938712"/>
                  <a:pt x="5625747" y="2938201"/>
                  <a:pt x="5624179" y="2939479"/>
                </a:cubicBezTo>
                <a:cubicBezTo>
                  <a:pt x="5628100" y="2942545"/>
                  <a:pt x="5629669" y="2947656"/>
                  <a:pt x="5632021" y="2952256"/>
                </a:cubicBezTo>
                <a:cubicBezTo>
                  <a:pt x="5633589" y="2951745"/>
                  <a:pt x="5635158" y="2950978"/>
                  <a:pt x="5636727" y="2950722"/>
                </a:cubicBezTo>
                <a:cubicBezTo>
                  <a:pt x="5629669" y="2945101"/>
                  <a:pt x="5628100" y="2941267"/>
                  <a:pt x="5627316" y="2937179"/>
                </a:cubicBezTo>
                <a:close/>
                <a:moveTo>
                  <a:pt x="4571018" y="2935901"/>
                </a:moveTo>
                <a:cubicBezTo>
                  <a:pt x="4547493" y="2943312"/>
                  <a:pt x="4532593" y="2962733"/>
                  <a:pt x="4520830" y="2982409"/>
                </a:cubicBezTo>
                <a:cubicBezTo>
                  <a:pt x="4500441" y="2982409"/>
                  <a:pt x="4488679" y="2983176"/>
                  <a:pt x="4480053" y="2980876"/>
                </a:cubicBezTo>
                <a:cubicBezTo>
                  <a:pt x="4473779" y="2990586"/>
                  <a:pt x="4468289" y="3002086"/>
                  <a:pt x="4471427" y="3019207"/>
                </a:cubicBezTo>
                <a:cubicBezTo>
                  <a:pt x="4468289" y="3019207"/>
                  <a:pt x="4465153" y="3019207"/>
                  <a:pt x="4465153" y="3019207"/>
                </a:cubicBezTo>
                <a:cubicBezTo>
                  <a:pt x="4458879" y="3026617"/>
                  <a:pt x="4426728" y="3034539"/>
                  <a:pt x="4409476" y="3031984"/>
                </a:cubicBezTo>
                <a:cubicBezTo>
                  <a:pt x="4436138" y="3051660"/>
                  <a:pt x="4502794" y="3037094"/>
                  <a:pt x="4502794" y="2992631"/>
                </a:cubicBezTo>
                <a:cubicBezTo>
                  <a:pt x="4514557" y="2995186"/>
                  <a:pt x="4508284" y="3017162"/>
                  <a:pt x="4511420" y="3031984"/>
                </a:cubicBezTo>
                <a:cubicBezTo>
                  <a:pt x="4555335" y="3017162"/>
                  <a:pt x="4559255" y="2994420"/>
                  <a:pt x="4564745" y="2962477"/>
                </a:cubicBezTo>
                <a:cubicBezTo>
                  <a:pt x="4564745" y="2957622"/>
                  <a:pt x="4563961" y="2955833"/>
                  <a:pt x="4560823" y="2953278"/>
                </a:cubicBezTo>
                <a:cubicBezTo>
                  <a:pt x="4563961" y="2950978"/>
                  <a:pt x="4563961" y="2950722"/>
                  <a:pt x="4567097" y="2950722"/>
                </a:cubicBezTo>
                <a:cubicBezTo>
                  <a:pt x="4567097" y="2945612"/>
                  <a:pt x="4567881" y="2940756"/>
                  <a:pt x="4571018" y="2935901"/>
                </a:cubicBezTo>
                <a:close/>
                <a:moveTo>
                  <a:pt x="3543735" y="2935901"/>
                </a:moveTo>
                <a:cubicBezTo>
                  <a:pt x="3552361" y="2939990"/>
                  <a:pt x="3564908" y="2954811"/>
                  <a:pt x="3582944" y="2950722"/>
                </a:cubicBezTo>
                <a:cubicBezTo>
                  <a:pt x="3580591" y="2973465"/>
                  <a:pt x="3544519" y="2955833"/>
                  <a:pt x="3529619" y="2960944"/>
                </a:cubicBezTo>
                <a:cubicBezTo>
                  <a:pt x="3531188" y="2946889"/>
                  <a:pt x="3533541" y="2939990"/>
                  <a:pt x="3535893" y="2937179"/>
                </a:cubicBezTo>
                <a:cubicBezTo>
                  <a:pt x="3538245" y="2934879"/>
                  <a:pt x="3540598" y="2934623"/>
                  <a:pt x="3543735" y="2935901"/>
                </a:cubicBezTo>
                <a:close/>
                <a:moveTo>
                  <a:pt x="6135469" y="2932835"/>
                </a:moveTo>
                <a:cubicBezTo>
                  <a:pt x="6125273" y="2932579"/>
                  <a:pt x="6116649" y="2936412"/>
                  <a:pt x="6115863" y="2951489"/>
                </a:cubicBezTo>
                <a:cubicBezTo>
                  <a:pt x="6138605" y="2946889"/>
                  <a:pt x="6162915" y="2972699"/>
                  <a:pt x="6166837" y="2939479"/>
                </a:cubicBezTo>
                <a:cubicBezTo>
                  <a:pt x="6158209" y="2937434"/>
                  <a:pt x="6146447" y="2932835"/>
                  <a:pt x="6135469" y="2932835"/>
                </a:cubicBezTo>
                <a:close/>
                <a:moveTo>
                  <a:pt x="5719850" y="2926702"/>
                </a:moveTo>
                <a:cubicBezTo>
                  <a:pt x="5705735" y="2927979"/>
                  <a:pt x="5693972" y="2934368"/>
                  <a:pt x="5680641" y="2937945"/>
                </a:cubicBezTo>
                <a:cubicBezTo>
                  <a:pt x="5678288" y="2953022"/>
                  <a:pt x="5667309" y="2966310"/>
                  <a:pt x="5668093" y="2985987"/>
                </a:cubicBezTo>
                <a:cubicBezTo>
                  <a:pt x="5656331" y="2992120"/>
                  <a:pt x="5649273" y="2985220"/>
                  <a:pt x="5641431" y="2982409"/>
                </a:cubicBezTo>
                <a:cubicBezTo>
                  <a:pt x="5643000" y="2995186"/>
                  <a:pt x="5645353" y="3007196"/>
                  <a:pt x="5647705" y="3020740"/>
                </a:cubicBezTo>
                <a:cubicBezTo>
                  <a:pt x="5680641" y="3016907"/>
                  <a:pt x="5712008" y="3015374"/>
                  <a:pt x="5733965" y="3025340"/>
                </a:cubicBezTo>
                <a:cubicBezTo>
                  <a:pt x="5759843" y="3020484"/>
                  <a:pt x="5715145" y="2996975"/>
                  <a:pt x="5737886" y="2997742"/>
                </a:cubicBezTo>
                <a:cubicBezTo>
                  <a:pt x="5813952" y="3008219"/>
                  <a:pt x="5890803" y="2988031"/>
                  <a:pt x="5978631" y="2945356"/>
                </a:cubicBezTo>
                <a:cubicBezTo>
                  <a:pt x="5935501" y="2951234"/>
                  <a:pt x="5881392" y="2940756"/>
                  <a:pt x="5824931" y="2932835"/>
                </a:cubicBezTo>
                <a:cubicBezTo>
                  <a:pt x="5807679" y="2935901"/>
                  <a:pt x="5788859" y="2938201"/>
                  <a:pt x="5776311" y="2950722"/>
                </a:cubicBezTo>
                <a:cubicBezTo>
                  <a:pt x="5764549" y="2948167"/>
                  <a:pt x="5752001" y="2950722"/>
                  <a:pt x="5752001" y="2930790"/>
                </a:cubicBezTo>
                <a:cubicBezTo>
                  <a:pt x="5731613" y="2928235"/>
                  <a:pt x="5737102" y="2958389"/>
                  <a:pt x="5716713" y="2955833"/>
                </a:cubicBezTo>
                <a:cubicBezTo>
                  <a:pt x="5719066" y="2940756"/>
                  <a:pt x="5732397" y="2936157"/>
                  <a:pt x="5741807" y="2927468"/>
                </a:cubicBezTo>
                <a:cubicBezTo>
                  <a:pt x="5737102" y="2927724"/>
                  <a:pt x="5731613" y="2926446"/>
                  <a:pt x="5726907" y="2926702"/>
                </a:cubicBezTo>
                <a:cubicBezTo>
                  <a:pt x="5725339" y="2927979"/>
                  <a:pt x="5724555" y="2927468"/>
                  <a:pt x="5722987" y="2929257"/>
                </a:cubicBezTo>
                <a:cubicBezTo>
                  <a:pt x="5722987" y="2927979"/>
                  <a:pt x="5723771" y="2927979"/>
                  <a:pt x="5723771" y="2926702"/>
                </a:cubicBezTo>
                <a:cubicBezTo>
                  <a:pt x="5722204" y="2926957"/>
                  <a:pt x="5720634" y="2926702"/>
                  <a:pt x="5719850" y="2926702"/>
                </a:cubicBezTo>
                <a:close/>
                <a:moveTo>
                  <a:pt x="16433393" y="2925680"/>
                </a:moveTo>
                <a:cubicBezTo>
                  <a:pt x="16449861" y="2944845"/>
                  <a:pt x="16431041" y="2963755"/>
                  <a:pt x="16447509" y="2975510"/>
                </a:cubicBezTo>
                <a:cubicBezTo>
                  <a:pt x="16427905" y="3009241"/>
                  <a:pt x="16438099" y="2932324"/>
                  <a:pt x="16411437" y="2948934"/>
                </a:cubicBezTo>
                <a:cubicBezTo>
                  <a:pt x="16394969" y="2941779"/>
                  <a:pt x="16435747" y="2942290"/>
                  <a:pt x="16433393" y="2925680"/>
                </a:cubicBezTo>
                <a:close/>
                <a:moveTo>
                  <a:pt x="4491815" y="2923124"/>
                </a:moveTo>
                <a:cubicBezTo>
                  <a:pt x="4472995" y="2921591"/>
                  <a:pt x="4454175" y="2924146"/>
                  <a:pt x="4442411" y="2943823"/>
                </a:cubicBezTo>
                <a:cubicBezTo>
                  <a:pt x="4456528" y="2943823"/>
                  <a:pt x="4462016" y="2933601"/>
                  <a:pt x="4480053" y="2933601"/>
                </a:cubicBezTo>
                <a:cubicBezTo>
                  <a:pt x="4485542" y="2948423"/>
                  <a:pt x="4485542" y="2957878"/>
                  <a:pt x="4485542" y="2967588"/>
                </a:cubicBezTo>
                <a:cubicBezTo>
                  <a:pt x="4494168" y="2970143"/>
                  <a:pt x="4502794" y="2972443"/>
                  <a:pt x="4511420" y="2962477"/>
                </a:cubicBezTo>
                <a:cubicBezTo>
                  <a:pt x="4523183" y="2955067"/>
                  <a:pt x="4520830" y="2930535"/>
                  <a:pt x="4535729" y="2925680"/>
                </a:cubicBezTo>
                <a:cubicBezTo>
                  <a:pt x="4527888" y="2929257"/>
                  <a:pt x="4510635" y="2924657"/>
                  <a:pt x="4491815" y="2923124"/>
                </a:cubicBezTo>
                <a:close/>
                <a:moveTo>
                  <a:pt x="5578697" y="2918780"/>
                </a:moveTo>
                <a:cubicBezTo>
                  <a:pt x="5574775" y="2921080"/>
                  <a:pt x="5570855" y="2922613"/>
                  <a:pt x="5567718" y="2924913"/>
                </a:cubicBezTo>
                <a:cubicBezTo>
                  <a:pt x="5567718" y="2925169"/>
                  <a:pt x="5567718" y="2925424"/>
                  <a:pt x="5567718" y="2925680"/>
                </a:cubicBezTo>
                <a:cubicBezTo>
                  <a:pt x="5572423" y="2924146"/>
                  <a:pt x="5579481" y="2923124"/>
                  <a:pt x="5585754" y="2923124"/>
                </a:cubicBezTo>
                <a:cubicBezTo>
                  <a:pt x="5584970" y="2920824"/>
                  <a:pt x="5580265" y="2921080"/>
                  <a:pt x="5578697" y="2918780"/>
                </a:cubicBezTo>
                <a:close/>
                <a:moveTo>
                  <a:pt x="5596733" y="2915202"/>
                </a:moveTo>
                <a:cubicBezTo>
                  <a:pt x="5588891" y="2917758"/>
                  <a:pt x="5583401" y="2928235"/>
                  <a:pt x="5581049" y="2937945"/>
                </a:cubicBezTo>
                <a:cubicBezTo>
                  <a:pt x="5592812" y="2935390"/>
                  <a:pt x="5603007" y="2933346"/>
                  <a:pt x="5610848" y="2935135"/>
                </a:cubicBezTo>
                <a:cubicBezTo>
                  <a:pt x="5613985" y="2935901"/>
                  <a:pt x="5619474" y="2935390"/>
                  <a:pt x="5622611" y="2937179"/>
                </a:cubicBezTo>
                <a:cubicBezTo>
                  <a:pt x="5624179" y="2936668"/>
                  <a:pt x="5624963" y="2935135"/>
                  <a:pt x="5626532" y="2935135"/>
                </a:cubicBezTo>
                <a:cubicBezTo>
                  <a:pt x="5626532" y="2929257"/>
                  <a:pt x="5630453" y="2924146"/>
                  <a:pt x="5635942" y="2918780"/>
                </a:cubicBezTo>
                <a:cubicBezTo>
                  <a:pt x="5617906" y="2923891"/>
                  <a:pt x="5610848" y="2929768"/>
                  <a:pt x="5596733" y="2915202"/>
                </a:cubicBezTo>
                <a:close/>
                <a:moveTo>
                  <a:pt x="4389087" y="2913669"/>
                </a:moveTo>
                <a:cubicBezTo>
                  <a:pt x="4382813" y="2916224"/>
                  <a:pt x="4380461" y="2916480"/>
                  <a:pt x="4374187" y="2918780"/>
                </a:cubicBezTo>
                <a:cubicBezTo>
                  <a:pt x="4377324" y="2923891"/>
                  <a:pt x="4380461" y="2928491"/>
                  <a:pt x="4378109" y="2935901"/>
                </a:cubicBezTo>
                <a:cubicBezTo>
                  <a:pt x="4366345" y="2935901"/>
                  <a:pt x="4356935" y="2935901"/>
                  <a:pt x="4351446" y="2933601"/>
                </a:cubicBezTo>
                <a:cubicBezTo>
                  <a:pt x="4348309" y="2935901"/>
                  <a:pt x="4345173" y="2941523"/>
                  <a:pt x="4342821" y="2943823"/>
                </a:cubicBezTo>
                <a:cubicBezTo>
                  <a:pt x="4342821" y="2946378"/>
                  <a:pt x="4338899" y="2945356"/>
                  <a:pt x="4338899" y="2945356"/>
                </a:cubicBezTo>
                <a:cubicBezTo>
                  <a:pt x="4333410" y="2952767"/>
                  <a:pt x="4331058" y="2960688"/>
                  <a:pt x="4327921" y="2970399"/>
                </a:cubicBezTo>
                <a:cubicBezTo>
                  <a:pt x="4321647" y="2968099"/>
                  <a:pt x="4318511" y="2965799"/>
                  <a:pt x="4316157" y="2960944"/>
                </a:cubicBezTo>
                <a:cubicBezTo>
                  <a:pt x="4316157" y="2960944"/>
                  <a:pt x="4316157" y="2962477"/>
                  <a:pt x="4316157" y="2962477"/>
                </a:cubicBezTo>
                <a:cubicBezTo>
                  <a:pt x="4306747" y="2977298"/>
                  <a:pt x="4291848" y="2990331"/>
                  <a:pt x="4274596" y="2997742"/>
                </a:cubicBezTo>
                <a:cubicBezTo>
                  <a:pt x="4277733" y="3007452"/>
                  <a:pt x="4280869" y="3016396"/>
                  <a:pt x="4283222" y="3026106"/>
                </a:cubicBezTo>
                <a:cubicBezTo>
                  <a:pt x="4294201" y="2983687"/>
                  <a:pt x="4338899" y="2981643"/>
                  <a:pt x="4353015" y="2940245"/>
                </a:cubicBezTo>
                <a:cubicBezTo>
                  <a:pt x="4361641" y="2954044"/>
                  <a:pt x="4348309" y="2968355"/>
                  <a:pt x="4333410" y="2981643"/>
                </a:cubicBezTo>
                <a:cubicBezTo>
                  <a:pt x="4338899" y="2981132"/>
                  <a:pt x="4344389" y="2980109"/>
                  <a:pt x="4351446" y="2980876"/>
                </a:cubicBezTo>
                <a:cubicBezTo>
                  <a:pt x="4363209" y="3002852"/>
                  <a:pt x="4368698" y="3012563"/>
                  <a:pt x="4380461" y="3012563"/>
                </a:cubicBezTo>
                <a:cubicBezTo>
                  <a:pt x="4377324" y="3005152"/>
                  <a:pt x="4357719" y="2994675"/>
                  <a:pt x="4378109" y="2982409"/>
                </a:cubicBezTo>
                <a:cubicBezTo>
                  <a:pt x="4395361" y="2979854"/>
                  <a:pt x="4403987" y="2990075"/>
                  <a:pt x="4400849" y="3009752"/>
                </a:cubicBezTo>
                <a:cubicBezTo>
                  <a:pt x="4403987" y="3009752"/>
                  <a:pt x="4406340" y="3009752"/>
                  <a:pt x="4409476" y="3009752"/>
                </a:cubicBezTo>
                <a:cubicBezTo>
                  <a:pt x="4415749" y="3004897"/>
                  <a:pt x="4415749" y="2990075"/>
                  <a:pt x="4421239" y="2985220"/>
                </a:cubicBezTo>
                <a:cubicBezTo>
                  <a:pt x="4424375" y="2977810"/>
                  <a:pt x="4426728" y="2970654"/>
                  <a:pt x="4426728" y="2960944"/>
                </a:cubicBezTo>
                <a:cubicBezTo>
                  <a:pt x="4411829" y="2956089"/>
                  <a:pt x="4411829" y="2962477"/>
                  <a:pt x="4382813" y="2962477"/>
                </a:cubicBezTo>
                <a:cubicBezTo>
                  <a:pt x="4382813" y="2937945"/>
                  <a:pt x="4389087" y="2925935"/>
                  <a:pt x="4389087" y="2913669"/>
                </a:cubicBezTo>
                <a:close/>
                <a:moveTo>
                  <a:pt x="5472047" y="2911369"/>
                </a:moveTo>
                <a:cubicBezTo>
                  <a:pt x="5461069" y="2911369"/>
                  <a:pt x="5450875" y="2914691"/>
                  <a:pt x="5440680" y="2918780"/>
                </a:cubicBezTo>
                <a:cubicBezTo>
                  <a:pt x="5440680" y="2920313"/>
                  <a:pt x="5439895" y="2921335"/>
                  <a:pt x="5439895" y="2922357"/>
                </a:cubicBezTo>
                <a:cubicBezTo>
                  <a:pt x="5440680" y="2922357"/>
                  <a:pt x="5440680" y="2922613"/>
                  <a:pt x="5441464" y="2922357"/>
                </a:cubicBezTo>
                <a:cubicBezTo>
                  <a:pt x="5445385" y="2946123"/>
                  <a:pt x="5435975" y="2934112"/>
                  <a:pt x="5429701" y="2932068"/>
                </a:cubicBezTo>
                <a:cubicBezTo>
                  <a:pt x="5428917" y="2932324"/>
                  <a:pt x="5428133" y="2932579"/>
                  <a:pt x="5427349" y="2932835"/>
                </a:cubicBezTo>
                <a:cubicBezTo>
                  <a:pt x="5425781" y="2933601"/>
                  <a:pt x="5423428" y="2934623"/>
                  <a:pt x="5423428" y="2939479"/>
                </a:cubicBezTo>
                <a:cubicBezTo>
                  <a:pt x="5446953" y="2959155"/>
                  <a:pt x="5472831" y="2925935"/>
                  <a:pt x="5492436" y="2930024"/>
                </a:cubicBezTo>
                <a:cubicBezTo>
                  <a:pt x="5494790" y="2926702"/>
                  <a:pt x="5496357" y="2923380"/>
                  <a:pt x="5497925" y="2919546"/>
                </a:cubicBezTo>
                <a:cubicBezTo>
                  <a:pt x="5490083" y="2915458"/>
                  <a:pt x="5481457" y="2911369"/>
                  <a:pt x="5472047" y="2911369"/>
                </a:cubicBezTo>
                <a:close/>
                <a:moveTo>
                  <a:pt x="3328868" y="2910603"/>
                </a:moveTo>
                <a:cubicBezTo>
                  <a:pt x="3328868" y="2931557"/>
                  <a:pt x="3310047" y="2933857"/>
                  <a:pt x="3304558" y="2945356"/>
                </a:cubicBezTo>
                <a:cubicBezTo>
                  <a:pt x="3319458" y="2950211"/>
                  <a:pt x="3331221" y="2957111"/>
                  <a:pt x="3328868" y="2968866"/>
                </a:cubicBezTo>
                <a:cubicBezTo>
                  <a:pt x="3298285" y="2961711"/>
                  <a:pt x="3301421" y="2970910"/>
                  <a:pt x="3277112" y="2949700"/>
                </a:cubicBezTo>
                <a:cubicBezTo>
                  <a:pt x="3277112" y="2947400"/>
                  <a:pt x="3280249" y="2945356"/>
                  <a:pt x="3286522" y="2945356"/>
                </a:cubicBezTo>
                <a:cubicBezTo>
                  <a:pt x="3286522" y="2931301"/>
                  <a:pt x="3313184" y="2915202"/>
                  <a:pt x="3328868" y="2910603"/>
                </a:cubicBezTo>
                <a:close/>
                <a:moveTo>
                  <a:pt x="16358897" y="2909325"/>
                </a:moveTo>
                <a:cubicBezTo>
                  <a:pt x="16385559" y="2917502"/>
                  <a:pt x="16388695" y="2909325"/>
                  <a:pt x="16422415" y="2912136"/>
                </a:cubicBezTo>
                <a:cubicBezTo>
                  <a:pt x="16416141" y="2942290"/>
                  <a:pt x="16374581" y="2929002"/>
                  <a:pt x="16350269" y="2937179"/>
                </a:cubicBezTo>
                <a:cubicBezTo>
                  <a:pt x="16353407" y="2926190"/>
                  <a:pt x="16362033" y="2925935"/>
                  <a:pt x="16358897" y="2909325"/>
                </a:cubicBezTo>
                <a:close/>
                <a:moveTo>
                  <a:pt x="4450253" y="2901915"/>
                </a:moveTo>
                <a:cubicBezTo>
                  <a:pt x="4441627" y="2901915"/>
                  <a:pt x="4429865" y="2903703"/>
                  <a:pt x="4421239" y="2906259"/>
                </a:cubicBezTo>
                <a:cubicBezTo>
                  <a:pt x="4415749" y="2911114"/>
                  <a:pt x="4406340" y="2913925"/>
                  <a:pt x="4400849" y="2916480"/>
                </a:cubicBezTo>
                <a:cubicBezTo>
                  <a:pt x="4412613" y="2926446"/>
                  <a:pt x="4433001" y="2914180"/>
                  <a:pt x="4450253" y="2901915"/>
                </a:cubicBezTo>
                <a:close/>
                <a:moveTo>
                  <a:pt x="5545761" y="2896548"/>
                </a:moveTo>
                <a:cubicBezTo>
                  <a:pt x="5533214" y="2895271"/>
                  <a:pt x="5522235" y="2901915"/>
                  <a:pt x="5515177" y="2913669"/>
                </a:cubicBezTo>
                <a:cubicBezTo>
                  <a:pt x="5526941" y="2917502"/>
                  <a:pt x="5538703" y="2916480"/>
                  <a:pt x="5551250" y="2912136"/>
                </a:cubicBezTo>
                <a:cubicBezTo>
                  <a:pt x="5552819" y="2909325"/>
                  <a:pt x="5553603" y="2905748"/>
                  <a:pt x="5555171" y="2903448"/>
                </a:cubicBezTo>
                <a:cubicBezTo>
                  <a:pt x="5551250" y="2901915"/>
                  <a:pt x="5548897" y="2897059"/>
                  <a:pt x="5545761" y="2896548"/>
                </a:cubicBezTo>
                <a:close/>
                <a:moveTo>
                  <a:pt x="4704329" y="2896548"/>
                </a:moveTo>
                <a:cubicBezTo>
                  <a:pt x="4683941" y="2928746"/>
                  <a:pt x="4652573" y="2888627"/>
                  <a:pt x="4637674" y="2925680"/>
                </a:cubicBezTo>
                <a:cubicBezTo>
                  <a:pt x="4676099" y="2888627"/>
                  <a:pt x="4733345" y="3016907"/>
                  <a:pt x="4704329" y="2945356"/>
                </a:cubicBezTo>
                <a:cubicBezTo>
                  <a:pt x="4712955" y="2945356"/>
                  <a:pt x="4713740" y="2938457"/>
                  <a:pt x="4722367" y="2935901"/>
                </a:cubicBezTo>
                <a:cubicBezTo>
                  <a:pt x="4740402" y="2933346"/>
                  <a:pt x="4748244" y="2943056"/>
                  <a:pt x="4745891" y="2965288"/>
                </a:cubicBezTo>
                <a:cubicBezTo>
                  <a:pt x="4727855" y="2967844"/>
                  <a:pt x="4710604" y="2975510"/>
                  <a:pt x="4704329" y="2992631"/>
                </a:cubicBezTo>
                <a:cubicBezTo>
                  <a:pt x="4736481" y="2990331"/>
                  <a:pt x="4752165" y="2962733"/>
                  <a:pt x="4772553" y="2945356"/>
                </a:cubicBezTo>
                <a:cubicBezTo>
                  <a:pt x="4749028" y="2911114"/>
                  <a:pt x="4683941" y="2938457"/>
                  <a:pt x="4704329" y="2896548"/>
                </a:cubicBezTo>
                <a:close/>
                <a:moveTo>
                  <a:pt x="2154942" y="2896548"/>
                </a:moveTo>
                <a:cubicBezTo>
                  <a:pt x="2133769" y="2928746"/>
                  <a:pt x="2101617" y="2888627"/>
                  <a:pt x="2086718" y="2925680"/>
                </a:cubicBezTo>
                <a:cubicBezTo>
                  <a:pt x="2125143" y="2888627"/>
                  <a:pt x="2183957" y="3016907"/>
                  <a:pt x="2154942" y="2945356"/>
                </a:cubicBezTo>
                <a:cubicBezTo>
                  <a:pt x="2163568" y="2945356"/>
                  <a:pt x="2163568" y="2938457"/>
                  <a:pt x="2169057" y="2935901"/>
                </a:cubicBezTo>
                <a:cubicBezTo>
                  <a:pt x="2189446" y="2933346"/>
                  <a:pt x="2198072" y="2943056"/>
                  <a:pt x="2194935" y="2965288"/>
                </a:cubicBezTo>
                <a:cubicBezTo>
                  <a:pt x="2174547" y="2967844"/>
                  <a:pt x="2160431" y="2975510"/>
                  <a:pt x="2154942" y="2992631"/>
                </a:cubicBezTo>
                <a:cubicBezTo>
                  <a:pt x="2187094" y="2990331"/>
                  <a:pt x="2198072" y="2962733"/>
                  <a:pt x="2221598" y="2945356"/>
                </a:cubicBezTo>
                <a:cubicBezTo>
                  <a:pt x="2198072" y="2911114"/>
                  <a:pt x="2133769" y="2938457"/>
                  <a:pt x="2154942" y="2896548"/>
                </a:cubicBezTo>
                <a:close/>
                <a:moveTo>
                  <a:pt x="16727465" y="2895015"/>
                </a:moveTo>
                <a:cubicBezTo>
                  <a:pt x="16737657" y="2899870"/>
                  <a:pt x="16748637" y="2927979"/>
                  <a:pt x="16745501" y="2948167"/>
                </a:cubicBezTo>
                <a:cubicBezTo>
                  <a:pt x="16707075" y="2945867"/>
                  <a:pt x="16753341" y="2901403"/>
                  <a:pt x="16718053" y="2899104"/>
                </a:cubicBezTo>
                <a:cubicBezTo>
                  <a:pt x="16721189" y="2893993"/>
                  <a:pt x="16724327" y="2893482"/>
                  <a:pt x="16727465" y="2895015"/>
                </a:cubicBezTo>
                <a:close/>
                <a:moveTo>
                  <a:pt x="5206993" y="2887093"/>
                </a:moveTo>
                <a:cubicBezTo>
                  <a:pt x="5213266" y="2918524"/>
                  <a:pt x="5196014" y="2925680"/>
                  <a:pt x="5170136" y="2925680"/>
                </a:cubicBezTo>
                <a:cubicBezTo>
                  <a:pt x="5170136" y="2907792"/>
                  <a:pt x="5216403" y="2919035"/>
                  <a:pt x="5185035" y="2896548"/>
                </a:cubicBezTo>
                <a:cubicBezTo>
                  <a:pt x="5188172" y="2887604"/>
                  <a:pt x="5199151" y="2889393"/>
                  <a:pt x="5206993" y="2887093"/>
                </a:cubicBezTo>
                <a:close/>
                <a:moveTo>
                  <a:pt x="4451822" y="2881471"/>
                </a:moveTo>
                <a:cubicBezTo>
                  <a:pt x="4449665" y="2882174"/>
                  <a:pt x="4447509" y="2883516"/>
                  <a:pt x="4444765" y="2884793"/>
                </a:cubicBezTo>
                <a:cubicBezTo>
                  <a:pt x="4447117" y="2894504"/>
                  <a:pt x="4456528" y="2889393"/>
                  <a:pt x="4458879" y="2881983"/>
                </a:cubicBezTo>
                <a:cubicBezTo>
                  <a:pt x="4456135" y="2880705"/>
                  <a:pt x="4453979" y="2880769"/>
                  <a:pt x="4451822" y="2881471"/>
                </a:cubicBezTo>
                <a:close/>
                <a:moveTo>
                  <a:pt x="1900866" y="2881216"/>
                </a:moveTo>
                <a:cubicBezTo>
                  <a:pt x="1885182" y="2885305"/>
                  <a:pt x="1870283" y="2912902"/>
                  <a:pt x="1849894" y="2916480"/>
                </a:cubicBezTo>
                <a:cubicBezTo>
                  <a:pt x="1864793" y="2928746"/>
                  <a:pt x="1900082" y="2901915"/>
                  <a:pt x="1917334" y="2887093"/>
                </a:cubicBezTo>
                <a:cubicBezTo>
                  <a:pt x="1911060" y="2881471"/>
                  <a:pt x="1906355" y="2879938"/>
                  <a:pt x="1900866" y="2881216"/>
                </a:cubicBezTo>
                <a:close/>
                <a:moveTo>
                  <a:pt x="5558307" y="2880449"/>
                </a:moveTo>
                <a:cubicBezTo>
                  <a:pt x="5556739" y="2880194"/>
                  <a:pt x="5555955" y="2881216"/>
                  <a:pt x="5554387" y="2881216"/>
                </a:cubicBezTo>
                <a:cubicBezTo>
                  <a:pt x="5557523" y="2883516"/>
                  <a:pt x="5561445" y="2884793"/>
                  <a:pt x="5566934" y="2885560"/>
                </a:cubicBezTo>
                <a:cubicBezTo>
                  <a:pt x="5563797" y="2884538"/>
                  <a:pt x="5560661" y="2880705"/>
                  <a:pt x="5558307" y="2880449"/>
                </a:cubicBezTo>
                <a:close/>
                <a:moveTo>
                  <a:pt x="16413005" y="2871505"/>
                </a:moveTo>
                <a:cubicBezTo>
                  <a:pt x="16431041" y="2871505"/>
                  <a:pt x="16440453" y="2883260"/>
                  <a:pt x="16440453" y="2910603"/>
                </a:cubicBezTo>
                <a:cubicBezTo>
                  <a:pt x="16422415" y="2907792"/>
                  <a:pt x="16419279" y="2885305"/>
                  <a:pt x="16413005" y="2871505"/>
                </a:cubicBezTo>
                <a:close/>
                <a:moveTo>
                  <a:pt x="683222" y="2860198"/>
                </a:moveTo>
                <a:cubicBezTo>
                  <a:pt x="686751" y="2860901"/>
                  <a:pt x="690868" y="2862562"/>
                  <a:pt x="695573" y="2865628"/>
                </a:cubicBezTo>
                <a:lnTo>
                  <a:pt x="695573" y="2895015"/>
                </a:lnTo>
                <a:cubicBezTo>
                  <a:pt x="668126" y="2895015"/>
                  <a:pt x="661069" y="2865373"/>
                  <a:pt x="674400" y="2860517"/>
                </a:cubicBezTo>
                <a:cubicBezTo>
                  <a:pt x="676753" y="2859751"/>
                  <a:pt x="679693" y="2859495"/>
                  <a:pt x="683222" y="2860198"/>
                </a:cubicBezTo>
                <a:close/>
                <a:moveTo>
                  <a:pt x="4602385" y="2856940"/>
                </a:moveTo>
                <a:cubicBezTo>
                  <a:pt x="4596897" y="2881471"/>
                  <a:pt x="4613364" y="2874572"/>
                  <a:pt x="4619637" y="2881983"/>
                </a:cubicBezTo>
                <a:cubicBezTo>
                  <a:pt x="4625127" y="2877127"/>
                  <a:pt x="4632185" y="2874316"/>
                  <a:pt x="4643947" y="2874316"/>
                </a:cubicBezTo>
                <a:cubicBezTo>
                  <a:pt x="4643947" y="2872017"/>
                  <a:pt x="4646300" y="2872272"/>
                  <a:pt x="4646300" y="2867161"/>
                </a:cubicBezTo>
                <a:cubicBezTo>
                  <a:pt x="4622775" y="2877127"/>
                  <a:pt x="4622775" y="2854384"/>
                  <a:pt x="4602385" y="2856940"/>
                </a:cubicBezTo>
                <a:close/>
                <a:moveTo>
                  <a:pt x="2051430" y="2856940"/>
                </a:moveTo>
                <a:cubicBezTo>
                  <a:pt x="2042803" y="2888882"/>
                  <a:pt x="2081229" y="2864606"/>
                  <a:pt x="2069466" y="2896548"/>
                </a:cubicBezTo>
                <a:cubicBezTo>
                  <a:pt x="2087502" y="2899104"/>
                  <a:pt x="2095344" y="2889393"/>
                  <a:pt x="2095344" y="2867161"/>
                </a:cubicBezTo>
                <a:cubicBezTo>
                  <a:pt x="2069466" y="2877127"/>
                  <a:pt x="2072603" y="2854384"/>
                  <a:pt x="2051430" y="2856940"/>
                </a:cubicBezTo>
                <a:close/>
                <a:moveTo>
                  <a:pt x="1134717" y="2856940"/>
                </a:moveTo>
                <a:cubicBezTo>
                  <a:pt x="1140206" y="2874827"/>
                  <a:pt x="1157458" y="2881983"/>
                  <a:pt x="1184120" y="2876872"/>
                </a:cubicBezTo>
                <a:cubicBezTo>
                  <a:pt x="1163731" y="2899615"/>
                  <a:pt x="1108054" y="2902426"/>
                  <a:pt x="1066493" y="2887093"/>
                </a:cubicBezTo>
                <a:cubicBezTo>
                  <a:pt x="1078255" y="2866906"/>
                  <a:pt x="1126091" y="2882238"/>
                  <a:pt x="1134717" y="2856940"/>
                </a:cubicBezTo>
                <a:close/>
                <a:moveTo>
                  <a:pt x="409345" y="2856940"/>
                </a:moveTo>
                <a:cubicBezTo>
                  <a:pt x="406992" y="2898848"/>
                  <a:pt x="475217" y="2859240"/>
                  <a:pt x="483843" y="2884793"/>
                </a:cubicBezTo>
                <a:cubicBezTo>
                  <a:pt x="486979" y="2901148"/>
                  <a:pt x="436007" y="2901148"/>
                  <a:pt x="458749" y="2912902"/>
                </a:cubicBezTo>
                <a:cubicBezTo>
                  <a:pt x="432870" y="2940756"/>
                  <a:pt x="415618" y="2875339"/>
                  <a:pt x="369351" y="2893737"/>
                </a:cubicBezTo>
                <a:cubicBezTo>
                  <a:pt x="372488" y="2870483"/>
                  <a:pt x="395230" y="2866139"/>
                  <a:pt x="409345" y="2856940"/>
                </a:cubicBezTo>
                <a:close/>
                <a:moveTo>
                  <a:pt x="982585" y="2853873"/>
                </a:moveTo>
                <a:cubicBezTo>
                  <a:pt x="988858" y="2853362"/>
                  <a:pt x="995916" y="2855918"/>
                  <a:pt x="1002973" y="2863328"/>
                </a:cubicBezTo>
                <a:cubicBezTo>
                  <a:pt x="1002973" y="2883005"/>
                  <a:pt x="982585" y="2883005"/>
                  <a:pt x="979448" y="2902681"/>
                </a:cubicBezTo>
                <a:cubicBezTo>
                  <a:pt x="956706" y="2884282"/>
                  <a:pt x="964548" y="2854895"/>
                  <a:pt x="982585" y="2853873"/>
                </a:cubicBezTo>
                <a:close/>
                <a:moveTo>
                  <a:pt x="5570072" y="2847740"/>
                </a:moveTo>
                <a:cubicBezTo>
                  <a:pt x="5539487" y="2847740"/>
                  <a:pt x="5512825" y="2844163"/>
                  <a:pt x="5504199" y="2872528"/>
                </a:cubicBezTo>
                <a:cubicBezTo>
                  <a:pt x="5524587" y="2865884"/>
                  <a:pt x="5547329" y="2857451"/>
                  <a:pt x="5570072" y="2850296"/>
                </a:cubicBezTo>
                <a:close/>
                <a:moveTo>
                  <a:pt x="5443817" y="2845952"/>
                </a:moveTo>
                <a:cubicBezTo>
                  <a:pt x="5418723" y="2867672"/>
                  <a:pt x="5388139" y="2872528"/>
                  <a:pt x="5367752" y="2888627"/>
                </a:cubicBezTo>
                <a:cubicBezTo>
                  <a:pt x="5385003" y="2890415"/>
                  <a:pt x="5403823" y="2894248"/>
                  <a:pt x="5423428" y="2886327"/>
                </a:cubicBezTo>
                <a:cubicBezTo>
                  <a:pt x="5423428" y="2891693"/>
                  <a:pt x="5427349" y="2892204"/>
                  <a:pt x="5428917" y="2895782"/>
                </a:cubicBezTo>
                <a:cubicBezTo>
                  <a:pt x="5428917" y="2895015"/>
                  <a:pt x="5429701" y="2893993"/>
                  <a:pt x="5429701" y="2892971"/>
                </a:cubicBezTo>
                <a:cubicBezTo>
                  <a:pt x="5457148" y="2905492"/>
                  <a:pt x="5478321" y="2903448"/>
                  <a:pt x="5497925" y="2895015"/>
                </a:cubicBezTo>
                <a:cubicBezTo>
                  <a:pt x="5483810" y="2898337"/>
                  <a:pt x="5467342" y="2898337"/>
                  <a:pt x="5446953" y="2888627"/>
                </a:cubicBezTo>
                <a:cubicBezTo>
                  <a:pt x="5446169" y="2883260"/>
                  <a:pt x="5445385" y="2875594"/>
                  <a:pt x="5444601" y="2869972"/>
                </a:cubicBezTo>
                <a:cubicBezTo>
                  <a:pt x="5450090" y="2853107"/>
                  <a:pt x="5455579" y="2874827"/>
                  <a:pt x="5454011" y="2888627"/>
                </a:cubicBezTo>
                <a:cubicBezTo>
                  <a:pt x="5461069" y="2885305"/>
                  <a:pt x="5472047" y="2882494"/>
                  <a:pt x="5480673" y="2879683"/>
                </a:cubicBezTo>
                <a:cubicBezTo>
                  <a:pt x="5467342" y="2868183"/>
                  <a:pt x="5470479" y="2845952"/>
                  <a:pt x="5443817" y="2845952"/>
                </a:cubicBezTo>
                <a:close/>
                <a:moveTo>
                  <a:pt x="3061461" y="2833941"/>
                </a:moveTo>
                <a:cubicBezTo>
                  <a:pt x="3075576" y="2833941"/>
                  <a:pt x="3084202" y="2841863"/>
                  <a:pt x="3087339" y="2862051"/>
                </a:cubicBezTo>
                <a:cubicBezTo>
                  <a:pt x="3070871" y="2856940"/>
                  <a:pt x="3067734" y="2857195"/>
                  <a:pt x="3053619" y="2864861"/>
                </a:cubicBezTo>
                <a:lnTo>
                  <a:pt x="3050482" y="2841863"/>
                </a:lnTo>
                <a:cubicBezTo>
                  <a:pt x="3058324" y="2849529"/>
                  <a:pt x="3061461" y="2846718"/>
                  <a:pt x="3061461" y="2833941"/>
                </a:cubicBezTo>
                <a:close/>
                <a:moveTo>
                  <a:pt x="4636105" y="2829597"/>
                </a:moveTo>
                <a:cubicBezTo>
                  <a:pt x="4629048" y="2830364"/>
                  <a:pt x="4622775" y="2831386"/>
                  <a:pt x="4615717" y="2832408"/>
                </a:cubicBezTo>
                <a:cubicBezTo>
                  <a:pt x="4620421" y="2837263"/>
                  <a:pt x="4627479" y="2838541"/>
                  <a:pt x="4636105" y="2839052"/>
                </a:cubicBezTo>
                <a:close/>
                <a:moveTo>
                  <a:pt x="3180657" y="2827297"/>
                </a:moveTo>
                <a:cubicBezTo>
                  <a:pt x="3201830" y="2823975"/>
                  <a:pt x="3208103" y="2842630"/>
                  <a:pt x="3232413" y="2830364"/>
                </a:cubicBezTo>
                <a:cubicBezTo>
                  <a:pt x="3232413" y="2858217"/>
                  <a:pt x="3177520" y="2867417"/>
                  <a:pt x="3180657" y="2827297"/>
                </a:cubicBezTo>
                <a:close/>
                <a:moveTo>
                  <a:pt x="278386" y="2821164"/>
                </a:moveTo>
                <a:cubicBezTo>
                  <a:pt x="266624" y="2849274"/>
                  <a:pt x="216436" y="2829086"/>
                  <a:pt x="210946" y="2862051"/>
                </a:cubicBezTo>
                <a:cubicBezTo>
                  <a:pt x="216436" y="2892460"/>
                  <a:pt x="228198" y="2851829"/>
                  <a:pt x="245450" y="2862051"/>
                </a:cubicBezTo>
                <a:cubicBezTo>
                  <a:pt x="221925" y="2902681"/>
                  <a:pt x="186636" y="2854640"/>
                  <a:pt x="151348" y="2852085"/>
                </a:cubicBezTo>
                <a:cubicBezTo>
                  <a:pt x="189773" y="2819120"/>
                  <a:pt x="222709" y="2818609"/>
                  <a:pt x="278386" y="2821164"/>
                </a:cubicBezTo>
                <a:close/>
                <a:moveTo>
                  <a:pt x="5025845" y="2813243"/>
                </a:moveTo>
                <a:cubicBezTo>
                  <a:pt x="5031335" y="2810687"/>
                  <a:pt x="5031335" y="2816054"/>
                  <a:pt x="5031335" y="2821164"/>
                </a:cubicBezTo>
                <a:lnTo>
                  <a:pt x="5043882" y="2818353"/>
                </a:lnTo>
                <a:cubicBezTo>
                  <a:pt x="5043882" y="2828575"/>
                  <a:pt x="5035256" y="2831641"/>
                  <a:pt x="5035256" y="2844163"/>
                </a:cubicBezTo>
                <a:cubicBezTo>
                  <a:pt x="5053292" y="2841607"/>
                  <a:pt x="5056429" y="2818609"/>
                  <a:pt x="5079955" y="2823720"/>
                </a:cubicBezTo>
                <a:cubicBezTo>
                  <a:pt x="5077602" y="2831130"/>
                  <a:pt x="5076819" y="2841863"/>
                  <a:pt x="5076819" y="2854640"/>
                </a:cubicBezTo>
                <a:cubicBezTo>
                  <a:pt x="5071329" y="2854640"/>
                  <a:pt x="5070545" y="2846974"/>
                  <a:pt x="5070545" y="2841863"/>
                </a:cubicBezTo>
                <a:cubicBezTo>
                  <a:pt x="5040745" y="2846974"/>
                  <a:pt x="5035256" y="2864861"/>
                  <a:pt x="5010946" y="2846974"/>
                </a:cubicBezTo>
                <a:cubicBezTo>
                  <a:pt x="5007809" y="2826786"/>
                  <a:pt x="5031335" y="2836241"/>
                  <a:pt x="5025845" y="2813243"/>
                </a:cubicBezTo>
                <a:close/>
                <a:moveTo>
                  <a:pt x="16935273" y="2803021"/>
                </a:moveTo>
                <a:cubicBezTo>
                  <a:pt x="16938409" y="2823975"/>
                  <a:pt x="16921157" y="2831641"/>
                  <a:pt x="16903121" y="2833941"/>
                </a:cubicBezTo>
                <a:cubicBezTo>
                  <a:pt x="16906257" y="2803532"/>
                  <a:pt x="16917237" y="2819376"/>
                  <a:pt x="16935273" y="2803021"/>
                </a:cubicBezTo>
                <a:close/>
                <a:moveTo>
                  <a:pt x="5458716" y="2799699"/>
                </a:moveTo>
                <a:cubicBezTo>
                  <a:pt x="5453227" y="2803277"/>
                  <a:pt x="5446953" y="2805576"/>
                  <a:pt x="5440680" y="2808899"/>
                </a:cubicBezTo>
                <a:cubicBezTo>
                  <a:pt x="5439111" y="2812476"/>
                  <a:pt x="5437543" y="2816054"/>
                  <a:pt x="5439111" y="2822698"/>
                </a:cubicBezTo>
                <a:cubicBezTo>
                  <a:pt x="5442249" y="2842885"/>
                  <a:pt x="5485379" y="2830875"/>
                  <a:pt x="5483026" y="2805832"/>
                </a:cubicBezTo>
                <a:cubicBezTo>
                  <a:pt x="5477537" y="2803532"/>
                  <a:pt x="5468127" y="2800466"/>
                  <a:pt x="5458716" y="2799699"/>
                </a:cubicBezTo>
                <a:close/>
                <a:moveTo>
                  <a:pt x="5332463" y="2797143"/>
                </a:moveTo>
                <a:cubicBezTo>
                  <a:pt x="5323052" y="2797910"/>
                  <a:pt x="5312857" y="2798677"/>
                  <a:pt x="5303447" y="2802254"/>
                </a:cubicBezTo>
                <a:cubicBezTo>
                  <a:pt x="5303447" y="2800466"/>
                  <a:pt x="5303447" y="2800210"/>
                  <a:pt x="5303447" y="2798677"/>
                </a:cubicBezTo>
                <a:cubicBezTo>
                  <a:pt x="5294037" y="2806343"/>
                  <a:pt x="5283843" y="2813498"/>
                  <a:pt x="5277569" y="2822698"/>
                </a:cubicBezTo>
                <a:cubicBezTo>
                  <a:pt x="5283059" y="2832919"/>
                  <a:pt x="5294821" y="2835986"/>
                  <a:pt x="5303447" y="2843396"/>
                </a:cubicBezTo>
                <a:cubicBezTo>
                  <a:pt x="5312073" y="2830875"/>
                  <a:pt x="5318347" y="2816054"/>
                  <a:pt x="5335599" y="2810943"/>
                </a:cubicBezTo>
                <a:cubicBezTo>
                  <a:pt x="5336383" y="2806343"/>
                  <a:pt x="5334815" y="2801488"/>
                  <a:pt x="5332463" y="2797143"/>
                </a:cubicBezTo>
                <a:close/>
                <a:moveTo>
                  <a:pt x="16562785" y="2793566"/>
                </a:moveTo>
                <a:cubicBezTo>
                  <a:pt x="16564353" y="2792799"/>
                  <a:pt x="16566705" y="2794077"/>
                  <a:pt x="16569057" y="2795355"/>
                </a:cubicBezTo>
                <a:cubicBezTo>
                  <a:pt x="16573763" y="2798421"/>
                  <a:pt x="16578469" y="2803277"/>
                  <a:pt x="16585525" y="2799699"/>
                </a:cubicBezTo>
                <a:cubicBezTo>
                  <a:pt x="16578469" y="2809154"/>
                  <a:pt x="16578469" y="2825509"/>
                  <a:pt x="16581605" y="2841863"/>
                </a:cubicBezTo>
                <a:cubicBezTo>
                  <a:pt x="16572195" y="2834708"/>
                  <a:pt x="16565921" y="2822698"/>
                  <a:pt x="16552589" y="2822698"/>
                </a:cubicBezTo>
                <a:cubicBezTo>
                  <a:pt x="16549453" y="2813498"/>
                  <a:pt x="16578469" y="2803788"/>
                  <a:pt x="16558865" y="2801488"/>
                </a:cubicBezTo>
                <a:cubicBezTo>
                  <a:pt x="16559649" y="2796121"/>
                  <a:pt x="16561217" y="2794077"/>
                  <a:pt x="16562785" y="2793566"/>
                </a:cubicBezTo>
                <a:close/>
                <a:moveTo>
                  <a:pt x="16591801" y="2788711"/>
                </a:moveTo>
                <a:cubicBezTo>
                  <a:pt x="16601209" y="2791266"/>
                  <a:pt x="16598073" y="2814009"/>
                  <a:pt x="16616109" y="2801488"/>
                </a:cubicBezTo>
                <a:cubicBezTo>
                  <a:pt x="16612973" y="2811454"/>
                  <a:pt x="16609837" y="2823975"/>
                  <a:pt x="16612973" y="2841863"/>
                </a:cubicBezTo>
                <a:cubicBezTo>
                  <a:pt x="16606699" y="2819120"/>
                  <a:pt x="16580037" y="2808899"/>
                  <a:pt x="16591801" y="2788711"/>
                </a:cubicBezTo>
                <a:close/>
                <a:moveTo>
                  <a:pt x="5506551" y="2786666"/>
                </a:moveTo>
                <a:cubicBezTo>
                  <a:pt x="5509688" y="2788966"/>
                  <a:pt x="5510473" y="2792799"/>
                  <a:pt x="5513609" y="2794588"/>
                </a:cubicBezTo>
                <a:cubicBezTo>
                  <a:pt x="5517530" y="2793310"/>
                  <a:pt x="5519884" y="2791266"/>
                  <a:pt x="5523803" y="2790244"/>
                </a:cubicBezTo>
                <a:cubicBezTo>
                  <a:pt x="5518315" y="2786411"/>
                  <a:pt x="5512825" y="2787433"/>
                  <a:pt x="5506551" y="2786666"/>
                </a:cubicBezTo>
                <a:close/>
                <a:moveTo>
                  <a:pt x="5606927" y="2775678"/>
                </a:moveTo>
                <a:cubicBezTo>
                  <a:pt x="5606143" y="2780023"/>
                  <a:pt x="5604575" y="2782833"/>
                  <a:pt x="5603007" y="2786666"/>
                </a:cubicBezTo>
                <a:cubicBezTo>
                  <a:pt x="5605359" y="2786155"/>
                  <a:pt x="5608495" y="2785900"/>
                  <a:pt x="5611633" y="2785133"/>
                </a:cubicBezTo>
                <a:cubicBezTo>
                  <a:pt x="5610064" y="2781556"/>
                  <a:pt x="5608495" y="2779256"/>
                  <a:pt x="5606927" y="2775678"/>
                </a:cubicBezTo>
                <a:close/>
                <a:moveTo>
                  <a:pt x="3542951" y="2765968"/>
                </a:moveTo>
                <a:cubicBezTo>
                  <a:pt x="3542951" y="2766990"/>
                  <a:pt x="3543735" y="2768012"/>
                  <a:pt x="3543735" y="2768779"/>
                </a:cubicBezTo>
                <a:cubicBezTo>
                  <a:pt x="3542951" y="2767757"/>
                  <a:pt x="3542167" y="2768012"/>
                  <a:pt x="3542167" y="2766735"/>
                </a:cubicBezTo>
                <a:cubicBezTo>
                  <a:pt x="3542167" y="2766735"/>
                  <a:pt x="3542167" y="2765968"/>
                  <a:pt x="3542951" y="2765968"/>
                </a:cubicBezTo>
                <a:close/>
                <a:moveTo>
                  <a:pt x="509721" y="2765201"/>
                </a:moveTo>
                <a:cubicBezTo>
                  <a:pt x="543441" y="2788711"/>
                  <a:pt x="575592" y="2778234"/>
                  <a:pt x="614802" y="2765201"/>
                </a:cubicBezTo>
                <a:cubicBezTo>
                  <a:pt x="614802" y="2778234"/>
                  <a:pt x="617938" y="2783344"/>
                  <a:pt x="623428" y="2785900"/>
                </a:cubicBezTo>
                <a:cubicBezTo>
                  <a:pt x="617938" y="2814520"/>
                  <a:pt x="597549" y="2777978"/>
                  <a:pt x="583434" y="2785900"/>
                </a:cubicBezTo>
                <a:cubicBezTo>
                  <a:pt x="572455" y="2788455"/>
                  <a:pt x="581082" y="2815031"/>
                  <a:pt x="566966" y="2817587"/>
                </a:cubicBezTo>
                <a:cubicBezTo>
                  <a:pt x="586571" y="2861795"/>
                  <a:pt x="588923" y="2832664"/>
                  <a:pt x="606175" y="2866395"/>
                </a:cubicBezTo>
                <a:cubicBezTo>
                  <a:pt x="569319" y="2871761"/>
                  <a:pt x="546577" y="2858729"/>
                  <a:pt x="523836" y="2845952"/>
                </a:cubicBezTo>
                <a:cubicBezTo>
                  <a:pt x="532463" y="2827553"/>
                  <a:pt x="544225" y="2807110"/>
                  <a:pt x="558340" y="2825253"/>
                </a:cubicBezTo>
                <a:cubicBezTo>
                  <a:pt x="566182" y="2788711"/>
                  <a:pt x="530109" y="2806599"/>
                  <a:pt x="526973" y="2785900"/>
                </a:cubicBezTo>
                <a:cubicBezTo>
                  <a:pt x="507369" y="2788455"/>
                  <a:pt x="521483" y="2835219"/>
                  <a:pt x="518347" y="2856173"/>
                </a:cubicBezTo>
                <a:cubicBezTo>
                  <a:pt x="507369" y="2871761"/>
                  <a:pt x="470511" y="2871761"/>
                  <a:pt x="459533" y="2856173"/>
                </a:cubicBezTo>
                <a:cubicBezTo>
                  <a:pt x="450907" y="2832664"/>
                  <a:pt x="481490" y="2817587"/>
                  <a:pt x="461885" y="2817587"/>
                </a:cubicBezTo>
                <a:cubicBezTo>
                  <a:pt x="479137" y="2801999"/>
                  <a:pt x="507369" y="2801743"/>
                  <a:pt x="509721" y="2765201"/>
                </a:cubicBezTo>
                <a:close/>
                <a:moveTo>
                  <a:pt x="5604575" y="2760091"/>
                </a:moveTo>
                <a:cubicBezTo>
                  <a:pt x="5605359" y="2764690"/>
                  <a:pt x="5606927" y="2767757"/>
                  <a:pt x="5606143" y="2773123"/>
                </a:cubicBezTo>
                <a:cubicBezTo>
                  <a:pt x="5613201" y="2774912"/>
                  <a:pt x="5621043" y="2777467"/>
                  <a:pt x="5628885" y="2780023"/>
                </a:cubicBezTo>
                <a:cubicBezTo>
                  <a:pt x="5632021" y="2778745"/>
                  <a:pt x="5632805" y="2779767"/>
                  <a:pt x="5635942" y="2778489"/>
                </a:cubicBezTo>
                <a:cubicBezTo>
                  <a:pt x="5626532" y="2764179"/>
                  <a:pt x="5616337" y="2761113"/>
                  <a:pt x="5604575" y="2760091"/>
                </a:cubicBezTo>
                <a:close/>
                <a:moveTo>
                  <a:pt x="337984" y="2757791"/>
                </a:moveTo>
                <a:cubicBezTo>
                  <a:pt x="352884" y="2803532"/>
                  <a:pt x="414834" y="2763157"/>
                  <a:pt x="441497" y="2798677"/>
                </a:cubicBezTo>
                <a:cubicBezTo>
                  <a:pt x="438360" y="2831641"/>
                  <a:pt x="442281" y="2849274"/>
                  <a:pt x="432870" y="2856940"/>
                </a:cubicBezTo>
                <a:cubicBezTo>
                  <a:pt x="414834" y="2834197"/>
                  <a:pt x="414834" y="2844418"/>
                  <a:pt x="396798" y="2798677"/>
                </a:cubicBezTo>
                <a:cubicBezTo>
                  <a:pt x="358373" y="2826531"/>
                  <a:pt x="341121" y="2803277"/>
                  <a:pt x="296422" y="2818353"/>
                </a:cubicBezTo>
                <a:cubicBezTo>
                  <a:pt x="287796" y="2805832"/>
                  <a:pt x="296422" y="2765712"/>
                  <a:pt x="278386" y="2788711"/>
                </a:cubicBezTo>
                <a:cubicBezTo>
                  <a:pt x="251724" y="2742970"/>
                  <a:pt x="328574" y="2775423"/>
                  <a:pt x="337984" y="2757791"/>
                </a:cubicBezTo>
                <a:close/>
                <a:moveTo>
                  <a:pt x="3564908" y="2749869"/>
                </a:moveTo>
                <a:cubicBezTo>
                  <a:pt x="3562555" y="2761368"/>
                  <a:pt x="3553929" y="2765712"/>
                  <a:pt x="3542951" y="2765968"/>
                </a:cubicBezTo>
                <a:cubicBezTo>
                  <a:pt x="3545303" y="2757280"/>
                  <a:pt x="3552361" y="2749869"/>
                  <a:pt x="3564908" y="2749869"/>
                </a:cubicBezTo>
                <a:close/>
                <a:moveTo>
                  <a:pt x="16378501" y="2747314"/>
                </a:moveTo>
                <a:cubicBezTo>
                  <a:pt x="16395753" y="2749869"/>
                  <a:pt x="16395753" y="2779767"/>
                  <a:pt x="16410653" y="2782322"/>
                </a:cubicBezTo>
                <a:cubicBezTo>
                  <a:pt x="16410653" y="2777212"/>
                  <a:pt x="16413789" y="2774912"/>
                  <a:pt x="16416141" y="2774912"/>
                </a:cubicBezTo>
                <a:cubicBezTo>
                  <a:pt x="16413789" y="2759835"/>
                  <a:pt x="16392617" y="2769801"/>
                  <a:pt x="16395753" y="2747314"/>
                </a:cubicBezTo>
                <a:cubicBezTo>
                  <a:pt x="16421631" y="2769801"/>
                  <a:pt x="16461625" y="2767246"/>
                  <a:pt x="16490641" y="2782322"/>
                </a:cubicBezTo>
                <a:cubicBezTo>
                  <a:pt x="16502401" y="2777212"/>
                  <a:pt x="16502401" y="2757280"/>
                  <a:pt x="16514165" y="2749869"/>
                </a:cubicBezTo>
                <a:cubicBezTo>
                  <a:pt x="16520439" y="2752169"/>
                  <a:pt x="16517301" y="2757791"/>
                  <a:pt x="16514165" y="2757791"/>
                </a:cubicBezTo>
                <a:cubicBezTo>
                  <a:pt x="16517301" y="2777723"/>
                  <a:pt x="16535337" y="2777723"/>
                  <a:pt x="16547101" y="2785133"/>
                </a:cubicBezTo>
                <a:cubicBezTo>
                  <a:pt x="16529849" y="2807621"/>
                  <a:pt x="16540827" y="2804554"/>
                  <a:pt x="16549453" y="2829597"/>
                </a:cubicBezTo>
                <a:cubicBezTo>
                  <a:pt x="16529065" y="2809665"/>
                  <a:pt x="16520439" y="2840074"/>
                  <a:pt x="16525929" y="2869972"/>
                </a:cubicBezTo>
                <a:cubicBezTo>
                  <a:pt x="16508677" y="2875083"/>
                  <a:pt x="16508677" y="2850296"/>
                  <a:pt x="16496913" y="2850296"/>
                </a:cubicBezTo>
                <a:cubicBezTo>
                  <a:pt x="16502401" y="2875083"/>
                  <a:pt x="16508677" y="2879938"/>
                  <a:pt x="16485933" y="2872528"/>
                </a:cubicBezTo>
                <a:cubicBezTo>
                  <a:pt x="16484365" y="2885049"/>
                  <a:pt x="16489855" y="2888371"/>
                  <a:pt x="16495345" y="2890671"/>
                </a:cubicBezTo>
                <a:cubicBezTo>
                  <a:pt x="16452999" y="2876872"/>
                  <a:pt x="16380853" y="2835475"/>
                  <a:pt x="16340861" y="2820398"/>
                </a:cubicBezTo>
                <a:cubicBezTo>
                  <a:pt x="16346349" y="2800466"/>
                  <a:pt x="16364385" y="2827808"/>
                  <a:pt x="16384775" y="2815287"/>
                </a:cubicBezTo>
                <a:cubicBezTo>
                  <a:pt x="16378501" y="2805321"/>
                  <a:pt x="16367521" y="2799699"/>
                  <a:pt x="16352623" y="2802254"/>
                </a:cubicBezTo>
                <a:cubicBezTo>
                  <a:pt x="16364385" y="2779767"/>
                  <a:pt x="16387911" y="2790244"/>
                  <a:pt x="16398889" y="2792544"/>
                </a:cubicBezTo>
                <a:cubicBezTo>
                  <a:pt x="16393401" y="2767757"/>
                  <a:pt x="16364385" y="2777723"/>
                  <a:pt x="16349485" y="2765201"/>
                </a:cubicBezTo>
                <a:cubicBezTo>
                  <a:pt x="16358113" y="2742714"/>
                  <a:pt x="16378501" y="2780023"/>
                  <a:pt x="16378501" y="2747314"/>
                </a:cubicBezTo>
                <a:close/>
                <a:moveTo>
                  <a:pt x="2320405" y="2742203"/>
                </a:moveTo>
                <a:cubicBezTo>
                  <a:pt x="2325895" y="2803277"/>
                  <a:pt x="2274923" y="2756258"/>
                  <a:pt x="2244339" y="2774912"/>
                </a:cubicBezTo>
                <a:cubicBezTo>
                  <a:pt x="2258455" y="2750891"/>
                  <a:pt x="2282764" y="2747569"/>
                  <a:pt x="2320405" y="2742203"/>
                </a:cubicBezTo>
                <a:close/>
                <a:moveTo>
                  <a:pt x="1874204" y="2739903"/>
                </a:moveTo>
                <a:cubicBezTo>
                  <a:pt x="1885182" y="2742714"/>
                  <a:pt x="1899298" y="2760091"/>
                  <a:pt x="1914981" y="2743736"/>
                </a:cubicBezTo>
                <a:cubicBezTo>
                  <a:pt x="1927528" y="2780278"/>
                  <a:pt x="1897729" y="2773123"/>
                  <a:pt x="1873419" y="2773123"/>
                </a:cubicBezTo>
                <a:cubicBezTo>
                  <a:pt x="1873419" y="2758557"/>
                  <a:pt x="1873419" y="2746292"/>
                  <a:pt x="1864009" y="2743736"/>
                </a:cubicBezTo>
                <a:cubicBezTo>
                  <a:pt x="1867146" y="2739648"/>
                  <a:pt x="1870283" y="2738881"/>
                  <a:pt x="1874204" y="2739903"/>
                </a:cubicBezTo>
                <a:close/>
                <a:moveTo>
                  <a:pt x="16177749" y="2735048"/>
                </a:moveTo>
                <a:cubicBezTo>
                  <a:pt x="16237349" y="2756258"/>
                  <a:pt x="16284399" y="2742458"/>
                  <a:pt x="16340861" y="2760857"/>
                </a:cubicBezTo>
                <a:cubicBezTo>
                  <a:pt x="16340861" y="2779512"/>
                  <a:pt x="16335371" y="2790755"/>
                  <a:pt x="16320471" y="2793566"/>
                </a:cubicBezTo>
                <a:cubicBezTo>
                  <a:pt x="16314197" y="2788200"/>
                  <a:pt x="16311845" y="2777723"/>
                  <a:pt x="16311845" y="2764435"/>
                </a:cubicBezTo>
                <a:cubicBezTo>
                  <a:pt x="16296945" y="2767246"/>
                  <a:pt x="16289889" y="2777723"/>
                  <a:pt x="16289889" y="2796121"/>
                </a:cubicBezTo>
                <a:cubicBezTo>
                  <a:pt x="16257737" y="2753958"/>
                  <a:pt x="16231073" y="2750891"/>
                  <a:pt x="16180885" y="2766735"/>
                </a:cubicBezTo>
                <a:cubicBezTo>
                  <a:pt x="16168339" y="2758813"/>
                  <a:pt x="16192649" y="2759068"/>
                  <a:pt x="16177749" y="2735048"/>
                </a:cubicBezTo>
                <a:close/>
                <a:moveTo>
                  <a:pt x="3548440" y="2729170"/>
                </a:moveTo>
                <a:cubicBezTo>
                  <a:pt x="3548440" y="2735559"/>
                  <a:pt x="3546087" y="2739392"/>
                  <a:pt x="3541382" y="2740159"/>
                </a:cubicBezTo>
                <a:cubicBezTo>
                  <a:pt x="3537461" y="2752169"/>
                  <a:pt x="3533541" y="2763668"/>
                  <a:pt x="3526483" y="2772101"/>
                </a:cubicBezTo>
                <a:cubicBezTo>
                  <a:pt x="3531188" y="2777467"/>
                  <a:pt x="3534325" y="2785900"/>
                  <a:pt x="3544519" y="2781556"/>
                </a:cubicBezTo>
                <a:cubicBezTo>
                  <a:pt x="3541382" y="2777723"/>
                  <a:pt x="3542951" y="2773379"/>
                  <a:pt x="3543735" y="2768779"/>
                </a:cubicBezTo>
                <a:cubicBezTo>
                  <a:pt x="3546872" y="2780278"/>
                  <a:pt x="3556282" y="2782067"/>
                  <a:pt x="3568045" y="2780789"/>
                </a:cubicBezTo>
                <a:cubicBezTo>
                  <a:pt x="3571181" y="2771079"/>
                  <a:pt x="3569613" y="2760602"/>
                  <a:pt x="3564908" y="2749869"/>
                </a:cubicBezTo>
                <a:cubicBezTo>
                  <a:pt x="3560987" y="2740925"/>
                  <a:pt x="3556282" y="2732748"/>
                  <a:pt x="3548440" y="2729170"/>
                </a:cubicBezTo>
                <a:close/>
                <a:moveTo>
                  <a:pt x="2332952" y="2723293"/>
                </a:moveTo>
                <a:cubicBezTo>
                  <a:pt x="2343147" y="2718949"/>
                  <a:pt x="2358046" y="2733515"/>
                  <a:pt x="2362751" y="2737859"/>
                </a:cubicBezTo>
                <a:cubicBezTo>
                  <a:pt x="2359615" y="2752936"/>
                  <a:pt x="2350204" y="2743992"/>
                  <a:pt x="2350204" y="2731981"/>
                </a:cubicBezTo>
                <a:cubicBezTo>
                  <a:pt x="2343931" y="2734792"/>
                  <a:pt x="2338441" y="2740925"/>
                  <a:pt x="2338441" y="2749869"/>
                </a:cubicBezTo>
                <a:cubicBezTo>
                  <a:pt x="2332168" y="2746803"/>
                  <a:pt x="2335305" y="2731215"/>
                  <a:pt x="2326679" y="2734281"/>
                </a:cubicBezTo>
                <a:cubicBezTo>
                  <a:pt x="2328247" y="2727637"/>
                  <a:pt x="2329815" y="2724571"/>
                  <a:pt x="2332952" y="2723293"/>
                </a:cubicBezTo>
                <a:close/>
                <a:moveTo>
                  <a:pt x="533246" y="2706939"/>
                </a:moveTo>
                <a:cubicBezTo>
                  <a:pt x="546577" y="2705150"/>
                  <a:pt x="566182" y="2726360"/>
                  <a:pt x="577945" y="2728404"/>
                </a:cubicBezTo>
                <a:cubicBezTo>
                  <a:pt x="565398" y="2757280"/>
                  <a:pt x="535599" y="2720738"/>
                  <a:pt x="523052" y="2717927"/>
                </a:cubicBezTo>
                <a:cubicBezTo>
                  <a:pt x="525404" y="2710772"/>
                  <a:pt x="529325" y="2707450"/>
                  <a:pt x="533246" y="2706939"/>
                </a:cubicBezTo>
                <a:close/>
                <a:moveTo>
                  <a:pt x="5584970" y="2694162"/>
                </a:moveTo>
                <a:cubicBezTo>
                  <a:pt x="5566934" y="2710516"/>
                  <a:pt x="5604575" y="2728148"/>
                  <a:pt x="5572423" y="2735048"/>
                </a:cubicBezTo>
                <a:cubicBezTo>
                  <a:pt x="5581049" y="2718182"/>
                  <a:pt x="5561445" y="2701317"/>
                  <a:pt x="5541840" y="2708472"/>
                </a:cubicBezTo>
                <a:cubicBezTo>
                  <a:pt x="5541840" y="2702850"/>
                  <a:pt x="5546545" y="2702850"/>
                  <a:pt x="5549681" y="2701061"/>
                </a:cubicBezTo>
                <a:cubicBezTo>
                  <a:pt x="5544193" y="2699017"/>
                  <a:pt x="5537919" y="2696717"/>
                  <a:pt x="5529293" y="2699272"/>
                </a:cubicBezTo>
                <a:cubicBezTo>
                  <a:pt x="5527725" y="2762390"/>
                  <a:pt x="5568502" y="2701317"/>
                  <a:pt x="5578697" y="2749869"/>
                </a:cubicBezTo>
                <a:cubicBezTo>
                  <a:pt x="5607711" y="2743736"/>
                  <a:pt x="5585754" y="2712049"/>
                  <a:pt x="5584970" y="2694162"/>
                </a:cubicBezTo>
                <a:close/>
                <a:moveTo>
                  <a:pt x="1927528" y="2689051"/>
                </a:moveTo>
                <a:cubicBezTo>
                  <a:pt x="1947133" y="2691862"/>
                  <a:pt x="1959680" y="2705916"/>
                  <a:pt x="1963601" y="2727637"/>
                </a:cubicBezTo>
                <a:cubicBezTo>
                  <a:pt x="1953406" y="2713838"/>
                  <a:pt x="1930665" y="2718949"/>
                  <a:pt x="1927528" y="2689051"/>
                </a:cubicBezTo>
                <a:close/>
                <a:moveTo>
                  <a:pt x="5566149" y="2688284"/>
                </a:moveTo>
                <a:cubicBezTo>
                  <a:pt x="5564581" y="2693395"/>
                  <a:pt x="5563013" y="2693651"/>
                  <a:pt x="5560661" y="2694928"/>
                </a:cubicBezTo>
                <a:cubicBezTo>
                  <a:pt x="5566934" y="2694673"/>
                  <a:pt x="5573991" y="2693906"/>
                  <a:pt x="5581833" y="2692117"/>
                </a:cubicBezTo>
                <a:cubicBezTo>
                  <a:pt x="5575560" y="2691606"/>
                  <a:pt x="5571639" y="2689562"/>
                  <a:pt x="5566149" y="2688284"/>
                </a:cubicBezTo>
                <a:close/>
                <a:moveTo>
                  <a:pt x="16340077" y="2687007"/>
                </a:moveTo>
                <a:cubicBezTo>
                  <a:pt x="16349485" y="2685218"/>
                  <a:pt x="16362033" y="2701061"/>
                  <a:pt x="16376933" y="2690584"/>
                </a:cubicBezTo>
                <a:cubicBezTo>
                  <a:pt x="16373797" y="2738114"/>
                  <a:pt x="16351839" y="2699528"/>
                  <a:pt x="16332233" y="2696717"/>
                </a:cubicBezTo>
                <a:cubicBezTo>
                  <a:pt x="16334587" y="2690329"/>
                  <a:pt x="16336939" y="2687773"/>
                  <a:pt x="16340077" y="2687007"/>
                </a:cubicBezTo>
                <a:close/>
                <a:moveTo>
                  <a:pt x="196831" y="2681129"/>
                </a:moveTo>
                <a:cubicBezTo>
                  <a:pt x="185852" y="2728915"/>
                  <a:pt x="194478" y="2734792"/>
                  <a:pt x="221925" y="2737092"/>
                </a:cubicBezTo>
                <a:cubicBezTo>
                  <a:pt x="224277" y="2753958"/>
                  <a:pt x="213298" y="2753191"/>
                  <a:pt x="213298" y="2765201"/>
                </a:cubicBezTo>
                <a:cubicBezTo>
                  <a:pt x="191342" y="2741436"/>
                  <a:pt x="158405" y="2746292"/>
                  <a:pt x="124686" y="2755746"/>
                </a:cubicBezTo>
                <a:cubicBezTo>
                  <a:pt x="130175" y="2741436"/>
                  <a:pt x="138801" y="2731726"/>
                  <a:pt x="141154" y="2717160"/>
                </a:cubicBezTo>
                <a:cubicBezTo>
                  <a:pt x="180363" y="2760346"/>
                  <a:pt x="174873" y="2685984"/>
                  <a:pt x="196831" y="2681129"/>
                </a:cubicBezTo>
                <a:close/>
                <a:moveTo>
                  <a:pt x="16896065" y="2680363"/>
                </a:moveTo>
                <a:cubicBezTo>
                  <a:pt x="16903905" y="2682918"/>
                  <a:pt x="16912533" y="2691606"/>
                  <a:pt x="16920373" y="2694928"/>
                </a:cubicBezTo>
                <a:cubicBezTo>
                  <a:pt x="16912533" y="2724826"/>
                  <a:pt x="16889789" y="2691095"/>
                  <a:pt x="16875673" y="2701061"/>
                </a:cubicBezTo>
                <a:cubicBezTo>
                  <a:pt x="16881165" y="2681129"/>
                  <a:pt x="16888221" y="2677807"/>
                  <a:pt x="16896065" y="2680363"/>
                </a:cubicBezTo>
                <a:close/>
                <a:moveTo>
                  <a:pt x="5510473" y="2670908"/>
                </a:moveTo>
                <a:cubicBezTo>
                  <a:pt x="5466558" y="2671930"/>
                  <a:pt x="5410881" y="2696973"/>
                  <a:pt x="5378729" y="2730448"/>
                </a:cubicBezTo>
                <a:cubicBezTo>
                  <a:pt x="5369319" y="2733004"/>
                  <a:pt x="5349715" y="2736837"/>
                  <a:pt x="5337951" y="2739392"/>
                </a:cubicBezTo>
                <a:cubicBezTo>
                  <a:pt x="5349715" y="2742714"/>
                  <a:pt x="5361477" y="2760857"/>
                  <a:pt x="5388139" y="2754213"/>
                </a:cubicBezTo>
                <a:cubicBezTo>
                  <a:pt x="5372455" y="2803788"/>
                  <a:pt x="5356772" y="2738370"/>
                  <a:pt x="5315210" y="2754213"/>
                </a:cubicBezTo>
                <a:cubicBezTo>
                  <a:pt x="5319915" y="2746547"/>
                  <a:pt x="5323836" y="2744503"/>
                  <a:pt x="5327757" y="2742203"/>
                </a:cubicBezTo>
                <a:cubicBezTo>
                  <a:pt x="5271296" y="2754469"/>
                  <a:pt x="5206209" y="2767757"/>
                  <a:pt x="5135631" y="2785900"/>
                </a:cubicBezTo>
                <a:cubicBezTo>
                  <a:pt x="5137200" y="2785900"/>
                  <a:pt x="5136416" y="2787944"/>
                  <a:pt x="5138769" y="2787433"/>
                </a:cubicBezTo>
                <a:cubicBezTo>
                  <a:pt x="5121517" y="2814776"/>
                  <a:pt x="5158373" y="2810432"/>
                  <a:pt x="5170136" y="2822698"/>
                </a:cubicBezTo>
                <a:cubicBezTo>
                  <a:pt x="5161510" y="2830364"/>
                  <a:pt x="5147395" y="2830108"/>
                  <a:pt x="5132495" y="2817587"/>
                </a:cubicBezTo>
                <a:cubicBezTo>
                  <a:pt x="5120732" y="2824997"/>
                  <a:pt x="5115244" y="2837519"/>
                  <a:pt x="5117595" y="2864861"/>
                </a:cubicBezTo>
                <a:cubicBezTo>
                  <a:pt x="5112106" y="2879683"/>
                  <a:pt x="5109753" y="2822187"/>
                  <a:pt x="5089365" y="2829597"/>
                </a:cubicBezTo>
                <a:cubicBezTo>
                  <a:pt x="5094854" y="2812221"/>
                  <a:pt x="5109753" y="2835219"/>
                  <a:pt x="5121517" y="2820398"/>
                </a:cubicBezTo>
                <a:cubicBezTo>
                  <a:pt x="5125437" y="2798932"/>
                  <a:pt x="5110537" y="2802254"/>
                  <a:pt x="5104265" y="2793566"/>
                </a:cubicBezTo>
                <a:cubicBezTo>
                  <a:pt x="5098775" y="2795099"/>
                  <a:pt x="5094070" y="2795099"/>
                  <a:pt x="5088581" y="2797143"/>
                </a:cubicBezTo>
                <a:cubicBezTo>
                  <a:pt x="5061134" y="2795610"/>
                  <a:pt x="5031335" y="2800466"/>
                  <a:pt x="5003105" y="2800466"/>
                </a:cubicBezTo>
                <a:cubicBezTo>
                  <a:pt x="4984284" y="2810432"/>
                  <a:pt x="4962327" y="2808643"/>
                  <a:pt x="4940369" y="2803021"/>
                </a:cubicBezTo>
                <a:cubicBezTo>
                  <a:pt x="4926254" y="2803532"/>
                  <a:pt x="4911355" y="2804043"/>
                  <a:pt x="4897239" y="2805065"/>
                </a:cubicBezTo>
                <a:cubicBezTo>
                  <a:pt x="4887045" y="2808132"/>
                  <a:pt x="4879987" y="2813243"/>
                  <a:pt x="4865872" y="2811709"/>
                </a:cubicBezTo>
                <a:cubicBezTo>
                  <a:pt x="4868225" y="2807365"/>
                  <a:pt x="4874499" y="2808387"/>
                  <a:pt x="4878419" y="2805832"/>
                </a:cubicBezTo>
                <a:cubicBezTo>
                  <a:pt x="4803137" y="2811454"/>
                  <a:pt x="4727071" y="2817587"/>
                  <a:pt x="4649437" y="2828064"/>
                </a:cubicBezTo>
                <a:cubicBezTo>
                  <a:pt x="4652573" y="2832664"/>
                  <a:pt x="4654926" y="2837263"/>
                  <a:pt x="4663552" y="2833175"/>
                </a:cubicBezTo>
                <a:cubicBezTo>
                  <a:pt x="4662767" y="2839819"/>
                  <a:pt x="4661199" y="2837774"/>
                  <a:pt x="4659631" y="2839819"/>
                </a:cubicBezTo>
                <a:cubicBezTo>
                  <a:pt x="4666689" y="2839819"/>
                  <a:pt x="4672962" y="2838797"/>
                  <a:pt x="4678451" y="2839819"/>
                </a:cubicBezTo>
                <a:cubicBezTo>
                  <a:pt x="4676099" y="2852085"/>
                  <a:pt x="4664336" y="2854895"/>
                  <a:pt x="4664336" y="2867161"/>
                </a:cubicBezTo>
                <a:cubicBezTo>
                  <a:pt x="4681588" y="2864861"/>
                  <a:pt x="4690214" y="2864861"/>
                  <a:pt x="4699625" y="2864861"/>
                </a:cubicBezTo>
                <a:cubicBezTo>
                  <a:pt x="4705114" y="2860006"/>
                  <a:pt x="4711387" y="2855151"/>
                  <a:pt x="4713740" y="2847740"/>
                </a:cubicBezTo>
                <a:cubicBezTo>
                  <a:pt x="4731776" y="2889649"/>
                  <a:pt x="4725503" y="2856940"/>
                  <a:pt x="4766280" y="2856940"/>
                </a:cubicBezTo>
                <a:cubicBezTo>
                  <a:pt x="4760792" y="2886582"/>
                  <a:pt x="4736481" y="2891182"/>
                  <a:pt x="4710604" y="2888627"/>
                </a:cubicBezTo>
                <a:cubicBezTo>
                  <a:pt x="4710604" y="2891182"/>
                  <a:pt x="4713740" y="2894248"/>
                  <a:pt x="4713740" y="2896548"/>
                </a:cubicBezTo>
                <a:cubicBezTo>
                  <a:pt x="4787453" y="2906514"/>
                  <a:pt x="4766280" y="2859495"/>
                  <a:pt x="4830583" y="2869206"/>
                </a:cubicBezTo>
                <a:cubicBezTo>
                  <a:pt x="4842347" y="2893737"/>
                  <a:pt x="4847835" y="2923891"/>
                  <a:pt x="4888613" y="2916480"/>
                </a:cubicBezTo>
                <a:cubicBezTo>
                  <a:pt x="4898023" y="2913925"/>
                  <a:pt x="4895671" y="2896548"/>
                  <a:pt x="4907433" y="2896548"/>
                </a:cubicBezTo>
                <a:cubicBezTo>
                  <a:pt x="4907433" y="2872017"/>
                  <a:pt x="4874499" y="2881471"/>
                  <a:pt x="4865872" y="2869206"/>
                </a:cubicBezTo>
                <a:cubicBezTo>
                  <a:pt x="4889397" y="2851829"/>
                  <a:pt x="4917628" y="2847740"/>
                  <a:pt x="4945859" y="2858217"/>
                </a:cubicBezTo>
                <a:cubicBezTo>
                  <a:pt x="4952917" y="2846207"/>
                  <a:pt x="4977226" y="2849018"/>
                  <a:pt x="4977226" y="2828831"/>
                </a:cubicBezTo>
                <a:cubicBezTo>
                  <a:pt x="4995263" y="2826531"/>
                  <a:pt x="4974873" y="2875339"/>
                  <a:pt x="4999183" y="2861284"/>
                </a:cubicBezTo>
                <a:cubicBezTo>
                  <a:pt x="4985068" y="2881471"/>
                  <a:pt x="4970169" y="2867161"/>
                  <a:pt x="4956053" y="2862051"/>
                </a:cubicBezTo>
                <a:cubicBezTo>
                  <a:pt x="4956053" y="2884282"/>
                  <a:pt x="4932527" y="2874061"/>
                  <a:pt x="4915275" y="2869206"/>
                </a:cubicBezTo>
                <a:cubicBezTo>
                  <a:pt x="4921549" y="2876616"/>
                  <a:pt x="4923901" y="2884282"/>
                  <a:pt x="4923901" y="2896548"/>
                </a:cubicBezTo>
                <a:cubicBezTo>
                  <a:pt x="4953701" y="2894248"/>
                  <a:pt x="4974089" y="2894504"/>
                  <a:pt x="4982715" y="2887093"/>
                </a:cubicBezTo>
                <a:cubicBezTo>
                  <a:pt x="4991341" y="2911625"/>
                  <a:pt x="4970953" y="2909070"/>
                  <a:pt x="4962327" y="2918780"/>
                </a:cubicBezTo>
                <a:cubicBezTo>
                  <a:pt x="4967816" y="2918780"/>
                  <a:pt x="4974089" y="2923635"/>
                  <a:pt x="4976443" y="2933601"/>
                </a:cubicBezTo>
                <a:cubicBezTo>
                  <a:pt x="4994479" y="2928746"/>
                  <a:pt x="4991341" y="2896804"/>
                  <a:pt x="5005457" y="2881983"/>
                </a:cubicBezTo>
                <a:cubicBezTo>
                  <a:pt x="5005457" y="2879427"/>
                  <a:pt x="5003105" y="2879683"/>
                  <a:pt x="5000751" y="2879683"/>
                </a:cubicBezTo>
                <a:cubicBezTo>
                  <a:pt x="5014867" y="2857451"/>
                  <a:pt x="5068191" y="2844929"/>
                  <a:pt x="5085444" y="2859751"/>
                </a:cubicBezTo>
                <a:cubicBezTo>
                  <a:pt x="5076033" y="2870483"/>
                  <a:pt x="5062703" y="2877383"/>
                  <a:pt x="5050155" y="2884793"/>
                </a:cubicBezTo>
                <a:cubicBezTo>
                  <a:pt x="5054861" y="2886327"/>
                  <a:pt x="5059565" y="2887604"/>
                  <a:pt x="5062703" y="2888627"/>
                </a:cubicBezTo>
                <a:cubicBezTo>
                  <a:pt x="5053292" y="2908303"/>
                  <a:pt x="5040745" y="2909581"/>
                  <a:pt x="5028983" y="2906259"/>
                </a:cubicBezTo>
                <a:cubicBezTo>
                  <a:pt x="5027414" y="2947145"/>
                  <a:pt x="4992125" y="2948678"/>
                  <a:pt x="5000751" y="2962477"/>
                </a:cubicBezTo>
                <a:cubicBezTo>
                  <a:pt x="5021141" y="2965033"/>
                  <a:pt x="4915275" y="2978321"/>
                  <a:pt x="4909786" y="2943823"/>
                </a:cubicBezTo>
                <a:cubicBezTo>
                  <a:pt x="4865872" y="2956089"/>
                  <a:pt x="4813331" y="2987776"/>
                  <a:pt x="4821957" y="2955833"/>
                </a:cubicBezTo>
                <a:cubicBezTo>
                  <a:pt x="4804705" y="2928746"/>
                  <a:pt x="4781180" y="2977554"/>
                  <a:pt x="4763927" y="2982409"/>
                </a:cubicBezTo>
                <a:cubicBezTo>
                  <a:pt x="4763927" y="3004386"/>
                  <a:pt x="4798432" y="2987776"/>
                  <a:pt x="4812547" y="2992631"/>
                </a:cubicBezTo>
                <a:cubicBezTo>
                  <a:pt x="4810195" y="3000041"/>
                  <a:pt x="4804705" y="3002086"/>
                  <a:pt x="4801569" y="3004641"/>
                </a:cubicBezTo>
                <a:cubicBezTo>
                  <a:pt x="4810195" y="3004641"/>
                  <a:pt x="4815684" y="3009752"/>
                  <a:pt x="4824311" y="3022018"/>
                </a:cubicBezTo>
                <a:cubicBezTo>
                  <a:pt x="4845483" y="3014607"/>
                  <a:pt x="4836857" y="3039650"/>
                  <a:pt x="4842347" y="3049360"/>
                </a:cubicBezTo>
                <a:cubicBezTo>
                  <a:pt x="4860383" y="3044505"/>
                  <a:pt x="4875282" y="3037094"/>
                  <a:pt x="4886261" y="3029684"/>
                </a:cubicBezTo>
                <a:cubicBezTo>
                  <a:pt x="4877635" y="3024573"/>
                  <a:pt x="4872145" y="3019973"/>
                  <a:pt x="4865872" y="3012563"/>
                </a:cubicBezTo>
                <a:cubicBezTo>
                  <a:pt x="4886261" y="3000297"/>
                  <a:pt x="4894887" y="2990331"/>
                  <a:pt x="4880771" y="2975510"/>
                </a:cubicBezTo>
                <a:cubicBezTo>
                  <a:pt x="4889397" y="2960944"/>
                  <a:pt x="4935665" y="2980620"/>
                  <a:pt x="4932527" y="3012563"/>
                </a:cubicBezTo>
                <a:cubicBezTo>
                  <a:pt x="4950564" y="3012563"/>
                  <a:pt x="4956053" y="2997230"/>
                  <a:pt x="4982715" y="3002086"/>
                </a:cubicBezTo>
                <a:cubicBezTo>
                  <a:pt x="4982715" y="3012052"/>
                  <a:pt x="4974089" y="3012563"/>
                  <a:pt x="4967816" y="3012563"/>
                </a:cubicBezTo>
                <a:cubicBezTo>
                  <a:pt x="4967816" y="3012563"/>
                  <a:pt x="4965463" y="3014863"/>
                  <a:pt x="4965463" y="3014863"/>
                </a:cubicBezTo>
                <a:cubicBezTo>
                  <a:pt x="4977226" y="3039394"/>
                  <a:pt x="4994479" y="3002597"/>
                  <a:pt x="5014867" y="3012563"/>
                </a:cubicBezTo>
                <a:cubicBezTo>
                  <a:pt x="5009378" y="3000297"/>
                  <a:pt x="5008593" y="2975254"/>
                  <a:pt x="4982715" y="2985220"/>
                </a:cubicBezTo>
                <a:cubicBezTo>
                  <a:pt x="5029767" y="2928491"/>
                  <a:pt x="5120732" y="2983176"/>
                  <a:pt x="5158373" y="2995442"/>
                </a:cubicBezTo>
                <a:cubicBezTo>
                  <a:pt x="5170136" y="2978321"/>
                  <a:pt x="5181899" y="2967332"/>
                  <a:pt x="5193661" y="2962477"/>
                </a:cubicBezTo>
                <a:cubicBezTo>
                  <a:pt x="5199935" y="2957622"/>
                  <a:pt x="5202287" y="2958389"/>
                  <a:pt x="5207777" y="2960944"/>
                </a:cubicBezTo>
                <a:cubicBezTo>
                  <a:pt x="5243065" y="2956089"/>
                  <a:pt x="5290116" y="2978321"/>
                  <a:pt x="5328541" y="2995442"/>
                </a:cubicBezTo>
                <a:cubicBezTo>
                  <a:pt x="5296389" y="3015118"/>
                  <a:pt x="5286979" y="2970910"/>
                  <a:pt x="5252475" y="2995442"/>
                </a:cubicBezTo>
                <a:cubicBezTo>
                  <a:pt x="5252475" y="3015118"/>
                  <a:pt x="5275217" y="3007452"/>
                  <a:pt x="5268943" y="3031984"/>
                </a:cubicBezTo>
                <a:cubicBezTo>
                  <a:pt x="5236791" y="3024573"/>
                  <a:pt x="5234439" y="3071081"/>
                  <a:pt x="5210913" y="3041438"/>
                </a:cubicBezTo>
                <a:cubicBezTo>
                  <a:pt x="5204640" y="3058815"/>
                  <a:pt x="5225813" y="3083603"/>
                  <a:pt x="5225813" y="3061371"/>
                </a:cubicBezTo>
                <a:cubicBezTo>
                  <a:pt x="5237576" y="3063926"/>
                  <a:pt x="5231303" y="3071592"/>
                  <a:pt x="5225813" y="3071592"/>
                </a:cubicBezTo>
                <a:lnTo>
                  <a:pt x="5225813" y="3091524"/>
                </a:lnTo>
                <a:cubicBezTo>
                  <a:pt x="5207777" y="3084114"/>
                  <a:pt x="5205424" y="3044249"/>
                  <a:pt x="5166999" y="3031984"/>
                </a:cubicBezTo>
                <a:cubicBezTo>
                  <a:pt x="5175625" y="3009752"/>
                  <a:pt x="5207777" y="3014352"/>
                  <a:pt x="5225813" y="3004641"/>
                </a:cubicBezTo>
                <a:cubicBezTo>
                  <a:pt x="5214050" y="2999786"/>
                  <a:pt x="5204640" y="2989820"/>
                  <a:pt x="5196014" y="2982409"/>
                </a:cubicBezTo>
                <a:cubicBezTo>
                  <a:pt x="5155237" y="2994675"/>
                  <a:pt x="5114459" y="3039394"/>
                  <a:pt x="5085444" y="2985220"/>
                </a:cubicBezTo>
                <a:cubicBezTo>
                  <a:pt x="5038394" y="2992631"/>
                  <a:pt x="5026631" y="3041438"/>
                  <a:pt x="4974089" y="3041438"/>
                </a:cubicBezTo>
                <a:cubicBezTo>
                  <a:pt x="4982715" y="3053704"/>
                  <a:pt x="4997615" y="3061371"/>
                  <a:pt x="5000751" y="3081303"/>
                </a:cubicBezTo>
                <a:cubicBezTo>
                  <a:pt x="5000751" y="3076192"/>
                  <a:pt x="5006241" y="3071337"/>
                  <a:pt x="5009378" y="3068781"/>
                </a:cubicBezTo>
                <a:cubicBezTo>
                  <a:pt x="5009378" y="3056515"/>
                  <a:pt x="5017219" y="3054216"/>
                  <a:pt x="5026631" y="3051915"/>
                </a:cubicBezTo>
                <a:cubicBezTo>
                  <a:pt x="5032119" y="3044505"/>
                  <a:pt x="5035256" y="3036839"/>
                  <a:pt x="5032119" y="3022018"/>
                </a:cubicBezTo>
                <a:cubicBezTo>
                  <a:pt x="5055645" y="3046549"/>
                  <a:pt x="5076819" y="3017162"/>
                  <a:pt x="5108969" y="3022018"/>
                </a:cubicBezTo>
                <a:cubicBezTo>
                  <a:pt x="5108969" y="3029428"/>
                  <a:pt x="5105049" y="3034284"/>
                  <a:pt x="5105049" y="3039139"/>
                </a:cubicBezTo>
                <a:cubicBezTo>
                  <a:pt x="5131711" y="3051404"/>
                  <a:pt x="5155237" y="3049105"/>
                  <a:pt x="5184251" y="3061371"/>
                </a:cubicBezTo>
                <a:cubicBezTo>
                  <a:pt x="5181115" y="3071081"/>
                  <a:pt x="5175625" y="3078747"/>
                  <a:pt x="5169351" y="3083603"/>
                </a:cubicBezTo>
                <a:cubicBezTo>
                  <a:pt x="5196014" y="3108134"/>
                  <a:pt x="5205424" y="3108134"/>
                  <a:pt x="5252475" y="3100724"/>
                </a:cubicBezTo>
                <a:cubicBezTo>
                  <a:pt x="5252475" y="3103535"/>
                  <a:pt x="5250123" y="3103023"/>
                  <a:pt x="5250123" y="3105068"/>
                </a:cubicBezTo>
                <a:cubicBezTo>
                  <a:pt x="5263454" y="3105579"/>
                  <a:pt x="5279137" y="3103023"/>
                  <a:pt x="5291685" y="3104301"/>
                </a:cubicBezTo>
                <a:cubicBezTo>
                  <a:pt x="5290901" y="3093313"/>
                  <a:pt x="5280706" y="3096891"/>
                  <a:pt x="5274433" y="3094591"/>
                </a:cubicBezTo>
                <a:cubicBezTo>
                  <a:pt x="5294037" y="3083858"/>
                  <a:pt x="5322268" y="3084625"/>
                  <a:pt x="5351283" y="3084369"/>
                </a:cubicBezTo>
                <a:cubicBezTo>
                  <a:pt x="5356772" y="3080792"/>
                  <a:pt x="5363829" y="3078236"/>
                  <a:pt x="5368535" y="3072359"/>
                </a:cubicBezTo>
                <a:cubicBezTo>
                  <a:pt x="5366182" y="3066226"/>
                  <a:pt x="5363045" y="3060348"/>
                  <a:pt x="5354419" y="3051915"/>
                </a:cubicBezTo>
                <a:cubicBezTo>
                  <a:pt x="5358341" y="3038628"/>
                  <a:pt x="5366182" y="3032495"/>
                  <a:pt x="5374809" y="3028917"/>
                </a:cubicBezTo>
                <a:cubicBezTo>
                  <a:pt x="5374809" y="3028662"/>
                  <a:pt x="5375593" y="3028917"/>
                  <a:pt x="5375593" y="3028917"/>
                </a:cubicBezTo>
                <a:cubicBezTo>
                  <a:pt x="5376377" y="3028406"/>
                  <a:pt x="5376377" y="3025595"/>
                  <a:pt x="5377945" y="3025340"/>
                </a:cubicBezTo>
                <a:cubicBezTo>
                  <a:pt x="5378729" y="3024829"/>
                  <a:pt x="5380297" y="3025340"/>
                  <a:pt x="5381866" y="3025340"/>
                </a:cubicBezTo>
                <a:cubicBezTo>
                  <a:pt x="5385003" y="3024062"/>
                  <a:pt x="5388139" y="3022784"/>
                  <a:pt x="5391276" y="3020740"/>
                </a:cubicBezTo>
                <a:cubicBezTo>
                  <a:pt x="5387355" y="3020740"/>
                  <a:pt x="5381866" y="3023806"/>
                  <a:pt x="5377945" y="3025340"/>
                </a:cubicBezTo>
                <a:cubicBezTo>
                  <a:pt x="5368535" y="3028662"/>
                  <a:pt x="5359909" y="3033517"/>
                  <a:pt x="5345793" y="3035561"/>
                </a:cubicBezTo>
                <a:cubicBezTo>
                  <a:pt x="5357556" y="3011541"/>
                  <a:pt x="5377945" y="3003619"/>
                  <a:pt x="5403039" y="3002086"/>
                </a:cubicBezTo>
                <a:cubicBezTo>
                  <a:pt x="5403823" y="2994675"/>
                  <a:pt x="5403823" y="2987776"/>
                  <a:pt x="5410881" y="2974743"/>
                </a:cubicBezTo>
                <a:cubicBezTo>
                  <a:pt x="5417155" y="2983687"/>
                  <a:pt x="5421859" y="2994164"/>
                  <a:pt x="5428133" y="3003108"/>
                </a:cubicBezTo>
                <a:cubicBezTo>
                  <a:pt x="5450875" y="3003363"/>
                  <a:pt x="5472831" y="3003874"/>
                  <a:pt x="5493221" y="3001319"/>
                </a:cubicBezTo>
                <a:cubicBezTo>
                  <a:pt x="5487731" y="2993142"/>
                  <a:pt x="5483026" y="2983176"/>
                  <a:pt x="5482241" y="2970399"/>
                </a:cubicBezTo>
                <a:cubicBezTo>
                  <a:pt x="5459501" y="2978832"/>
                  <a:pt x="5435975" y="2979854"/>
                  <a:pt x="5410881" y="2974743"/>
                </a:cubicBezTo>
                <a:cubicBezTo>
                  <a:pt x="5399902" y="2972699"/>
                  <a:pt x="5389708" y="2974743"/>
                  <a:pt x="5377945" y="2968866"/>
                </a:cubicBezTo>
                <a:cubicBezTo>
                  <a:pt x="5405391" y="2973721"/>
                  <a:pt x="5444601" y="2966821"/>
                  <a:pt x="5472047" y="2948934"/>
                </a:cubicBezTo>
                <a:cubicBezTo>
                  <a:pt x="5451659" y="2957622"/>
                  <a:pt x="5431269" y="2961455"/>
                  <a:pt x="5414802" y="2943823"/>
                </a:cubicBezTo>
                <a:cubicBezTo>
                  <a:pt x="5397549" y="2936412"/>
                  <a:pt x="5334031" y="2950722"/>
                  <a:pt x="5305016" y="2913669"/>
                </a:cubicBezTo>
                <a:cubicBezTo>
                  <a:pt x="5306584" y="2910858"/>
                  <a:pt x="5308937" y="2910858"/>
                  <a:pt x="5310505" y="2908558"/>
                </a:cubicBezTo>
                <a:cubicBezTo>
                  <a:pt x="5305800" y="2906259"/>
                  <a:pt x="5298743" y="2906770"/>
                  <a:pt x="5294821" y="2903448"/>
                </a:cubicBezTo>
                <a:cubicBezTo>
                  <a:pt x="5271296" y="2908303"/>
                  <a:pt x="5268159" y="2928491"/>
                  <a:pt x="5265807" y="2935901"/>
                </a:cubicBezTo>
                <a:cubicBezTo>
                  <a:pt x="5239144" y="2941012"/>
                  <a:pt x="5254043" y="2915969"/>
                  <a:pt x="5257181" y="2900892"/>
                </a:cubicBezTo>
                <a:cubicBezTo>
                  <a:pt x="5289332" y="2895015"/>
                  <a:pt x="5304231" y="2897059"/>
                  <a:pt x="5323836" y="2895015"/>
                </a:cubicBezTo>
                <a:cubicBezTo>
                  <a:pt x="5329325" y="2892460"/>
                  <a:pt x="5334815" y="2890926"/>
                  <a:pt x="5341089" y="2890671"/>
                </a:cubicBezTo>
                <a:cubicBezTo>
                  <a:pt x="5335599" y="2846718"/>
                  <a:pt x="5285411" y="2853873"/>
                  <a:pt x="5274433" y="2876105"/>
                </a:cubicBezTo>
                <a:cubicBezTo>
                  <a:pt x="5265807" y="2873550"/>
                  <a:pt x="5268159" y="2858473"/>
                  <a:pt x="5265807" y="2845952"/>
                </a:cubicBezTo>
                <a:cubicBezTo>
                  <a:pt x="5245417" y="2843396"/>
                  <a:pt x="5236791" y="2848507"/>
                  <a:pt x="5206993" y="2843396"/>
                </a:cubicBezTo>
                <a:lnTo>
                  <a:pt x="5206993" y="2815287"/>
                </a:lnTo>
                <a:cubicBezTo>
                  <a:pt x="5228165" y="2802766"/>
                  <a:pt x="5230518" y="2820142"/>
                  <a:pt x="5259533" y="2825253"/>
                </a:cubicBezTo>
                <a:cubicBezTo>
                  <a:pt x="5274433" y="2820142"/>
                  <a:pt x="5251691" y="2812987"/>
                  <a:pt x="5257181" y="2795355"/>
                </a:cubicBezTo>
                <a:cubicBezTo>
                  <a:pt x="5274433" y="2780534"/>
                  <a:pt x="5287763" y="2794588"/>
                  <a:pt x="5304231" y="2791011"/>
                </a:cubicBezTo>
                <a:cubicBezTo>
                  <a:pt x="5305016" y="2764690"/>
                  <a:pt x="5318347" y="2764179"/>
                  <a:pt x="5335599" y="2773890"/>
                </a:cubicBezTo>
                <a:cubicBezTo>
                  <a:pt x="5342658" y="2779512"/>
                  <a:pt x="5388923" y="2792288"/>
                  <a:pt x="5400687" y="2775678"/>
                </a:cubicBezTo>
                <a:cubicBezTo>
                  <a:pt x="5407744" y="2780278"/>
                  <a:pt x="5405391" y="2784367"/>
                  <a:pt x="5405391" y="2788711"/>
                </a:cubicBezTo>
                <a:cubicBezTo>
                  <a:pt x="5410881" y="2787944"/>
                  <a:pt x="5417155" y="2784622"/>
                  <a:pt x="5422643" y="2784367"/>
                </a:cubicBezTo>
                <a:cubicBezTo>
                  <a:pt x="5421859" y="2780789"/>
                  <a:pt x="5420291" y="2777467"/>
                  <a:pt x="5424212" y="2773123"/>
                </a:cubicBezTo>
                <a:cubicBezTo>
                  <a:pt x="5428133" y="2778745"/>
                  <a:pt x="5431269" y="2780534"/>
                  <a:pt x="5435191" y="2782322"/>
                </a:cubicBezTo>
                <a:cubicBezTo>
                  <a:pt x="5449306" y="2781556"/>
                  <a:pt x="5463421" y="2780534"/>
                  <a:pt x="5481457" y="2776445"/>
                </a:cubicBezTo>
                <a:cubicBezTo>
                  <a:pt x="5482241" y="2776190"/>
                  <a:pt x="5482241" y="2776701"/>
                  <a:pt x="5483810" y="2776445"/>
                </a:cubicBezTo>
                <a:cubicBezTo>
                  <a:pt x="5490083" y="2773123"/>
                  <a:pt x="5486163" y="2765712"/>
                  <a:pt x="5483026" y="2765968"/>
                </a:cubicBezTo>
                <a:cubicBezTo>
                  <a:pt x="5525372" y="2760857"/>
                  <a:pt x="5537135" y="2781556"/>
                  <a:pt x="5563797" y="2788711"/>
                </a:cubicBezTo>
                <a:cubicBezTo>
                  <a:pt x="5566149" y="2785900"/>
                  <a:pt x="5566934" y="2781556"/>
                  <a:pt x="5570072" y="2780023"/>
                </a:cubicBezTo>
                <a:cubicBezTo>
                  <a:pt x="5569287" y="2784111"/>
                  <a:pt x="5571639" y="2787433"/>
                  <a:pt x="5572423" y="2791011"/>
                </a:cubicBezTo>
                <a:cubicBezTo>
                  <a:pt x="5576344" y="2791522"/>
                  <a:pt x="5580265" y="2792033"/>
                  <a:pt x="5584970" y="2791777"/>
                </a:cubicBezTo>
                <a:cubicBezTo>
                  <a:pt x="5590459" y="2781556"/>
                  <a:pt x="5592812" y="2770312"/>
                  <a:pt x="5595949" y="2759324"/>
                </a:cubicBezTo>
                <a:cubicBezTo>
                  <a:pt x="5577913" y="2759835"/>
                  <a:pt x="5557523" y="2763413"/>
                  <a:pt x="5533214" y="2753447"/>
                </a:cubicBezTo>
                <a:cubicBezTo>
                  <a:pt x="5526156" y="2740159"/>
                  <a:pt x="5524587" y="2721249"/>
                  <a:pt x="5513609" y="2708472"/>
                </a:cubicBezTo>
                <a:cubicBezTo>
                  <a:pt x="5480673" y="2702850"/>
                  <a:pt x="5429701" y="2751402"/>
                  <a:pt x="5401471" y="2720738"/>
                </a:cubicBezTo>
                <a:cubicBezTo>
                  <a:pt x="5435191" y="2707450"/>
                  <a:pt x="5495573" y="2689818"/>
                  <a:pt x="5561445" y="2686240"/>
                </a:cubicBezTo>
                <a:cubicBezTo>
                  <a:pt x="5549681" y="2682918"/>
                  <a:pt x="5542624" y="2680107"/>
                  <a:pt x="5537135" y="2676018"/>
                </a:cubicBezTo>
                <a:cubicBezTo>
                  <a:pt x="5529293" y="2673719"/>
                  <a:pt x="5520667" y="2670652"/>
                  <a:pt x="5510473" y="2670908"/>
                </a:cubicBezTo>
                <a:close/>
                <a:moveTo>
                  <a:pt x="1927528" y="2662475"/>
                </a:moveTo>
                <a:cubicBezTo>
                  <a:pt x="1925176" y="2679340"/>
                  <a:pt x="1918902" y="2679340"/>
                  <a:pt x="1911060" y="2670908"/>
                </a:cubicBezTo>
                <a:cubicBezTo>
                  <a:pt x="1905571" y="2673719"/>
                  <a:pt x="1906355" y="2682662"/>
                  <a:pt x="1906355" y="2688284"/>
                </a:cubicBezTo>
                <a:cubicBezTo>
                  <a:pt x="1889887" y="2699528"/>
                  <a:pt x="1897729" y="2661964"/>
                  <a:pt x="1882045" y="2664775"/>
                </a:cubicBezTo>
                <a:cubicBezTo>
                  <a:pt x="1892240" y="2656342"/>
                  <a:pt x="1903219" y="2676530"/>
                  <a:pt x="1927528" y="2662475"/>
                </a:cubicBezTo>
                <a:close/>
                <a:moveTo>
                  <a:pt x="16493777" y="2655320"/>
                </a:moveTo>
                <a:cubicBezTo>
                  <a:pt x="16513381" y="2666819"/>
                  <a:pt x="16487503" y="2682918"/>
                  <a:pt x="16489855" y="2696717"/>
                </a:cubicBezTo>
                <a:cubicBezTo>
                  <a:pt x="16473387" y="2680618"/>
                  <a:pt x="16410653" y="2719971"/>
                  <a:pt x="16373797" y="2671930"/>
                </a:cubicBezTo>
                <a:cubicBezTo>
                  <a:pt x="16367521" y="2651487"/>
                  <a:pt x="16391049" y="2687773"/>
                  <a:pt x="16387911" y="2664775"/>
                </a:cubicBezTo>
                <a:cubicBezTo>
                  <a:pt x="16408301" y="2680874"/>
                  <a:pt x="16482013" y="2696462"/>
                  <a:pt x="16493777" y="2655320"/>
                </a:cubicBezTo>
                <a:close/>
                <a:moveTo>
                  <a:pt x="5702598" y="2638199"/>
                </a:moveTo>
                <a:cubicBezTo>
                  <a:pt x="5682209" y="2641776"/>
                  <a:pt x="5658683" y="2644332"/>
                  <a:pt x="5631237" y="2649442"/>
                </a:cubicBezTo>
                <a:cubicBezTo>
                  <a:pt x="5631237" y="2653020"/>
                  <a:pt x="5632805" y="2654298"/>
                  <a:pt x="5632805" y="2658897"/>
                </a:cubicBezTo>
                <a:cubicBezTo>
                  <a:pt x="5631237" y="2657620"/>
                  <a:pt x="5625747" y="2654553"/>
                  <a:pt x="5622611" y="2652253"/>
                </a:cubicBezTo>
                <a:cubicBezTo>
                  <a:pt x="5602222" y="2656086"/>
                  <a:pt x="5590459" y="2663241"/>
                  <a:pt x="5577128" y="2669119"/>
                </a:cubicBezTo>
                <a:cubicBezTo>
                  <a:pt x="5580265" y="2669630"/>
                  <a:pt x="5579481" y="2668863"/>
                  <a:pt x="5582617" y="2669119"/>
                </a:cubicBezTo>
                <a:cubicBezTo>
                  <a:pt x="5603007" y="2673719"/>
                  <a:pt x="5596733" y="2682662"/>
                  <a:pt x="5623395" y="2687007"/>
                </a:cubicBezTo>
                <a:cubicBezTo>
                  <a:pt x="5615553" y="2691351"/>
                  <a:pt x="5604575" y="2690584"/>
                  <a:pt x="5594381" y="2690584"/>
                </a:cubicBezTo>
                <a:cubicBezTo>
                  <a:pt x="5592812" y="2691351"/>
                  <a:pt x="5591243" y="2693395"/>
                  <a:pt x="5590459" y="2694162"/>
                </a:cubicBezTo>
                <a:cubicBezTo>
                  <a:pt x="5594381" y="2702083"/>
                  <a:pt x="5604575" y="2706683"/>
                  <a:pt x="5614769" y="2708472"/>
                </a:cubicBezTo>
                <a:cubicBezTo>
                  <a:pt x="5624179" y="2658386"/>
                  <a:pt x="5667309" y="2669630"/>
                  <a:pt x="5731613" y="2661708"/>
                </a:cubicBezTo>
                <a:cubicBezTo>
                  <a:pt x="5726123" y="2651742"/>
                  <a:pt x="5696325" y="2643309"/>
                  <a:pt x="5702598" y="2638199"/>
                </a:cubicBezTo>
                <a:close/>
                <a:moveTo>
                  <a:pt x="16140893" y="2633855"/>
                </a:moveTo>
                <a:cubicBezTo>
                  <a:pt x="16145597" y="2635643"/>
                  <a:pt x="16151871" y="2639732"/>
                  <a:pt x="16159713" y="2635899"/>
                </a:cubicBezTo>
                <a:lnTo>
                  <a:pt x="16159713" y="2658897"/>
                </a:lnTo>
                <a:cubicBezTo>
                  <a:pt x="16143245" y="2666819"/>
                  <a:pt x="16148735" y="2641010"/>
                  <a:pt x="16132267" y="2646120"/>
                </a:cubicBezTo>
                <a:cubicBezTo>
                  <a:pt x="16133835" y="2633088"/>
                  <a:pt x="16136189" y="2632321"/>
                  <a:pt x="16140893" y="2633855"/>
                </a:cubicBezTo>
                <a:close/>
                <a:moveTo>
                  <a:pt x="16365953" y="2627977"/>
                </a:moveTo>
                <a:cubicBezTo>
                  <a:pt x="16386343" y="2637177"/>
                  <a:pt x="16332233" y="2681640"/>
                  <a:pt x="16332233" y="2637432"/>
                </a:cubicBezTo>
                <a:cubicBezTo>
                  <a:pt x="16342429" y="2632832"/>
                  <a:pt x="16365953" y="2641776"/>
                  <a:pt x="16365953" y="2627977"/>
                </a:cubicBezTo>
                <a:close/>
                <a:moveTo>
                  <a:pt x="16812549" y="2618362"/>
                </a:moveTo>
                <a:cubicBezTo>
                  <a:pt x="16816273" y="2619608"/>
                  <a:pt x="16819605" y="2622100"/>
                  <a:pt x="16821565" y="2625677"/>
                </a:cubicBezTo>
                <a:cubicBezTo>
                  <a:pt x="16816077" y="2639476"/>
                  <a:pt x="16801177" y="2635899"/>
                  <a:pt x="16790197" y="2644332"/>
                </a:cubicBezTo>
                <a:cubicBezTo>
                  <a:pt x="16787845" y="2628999"/>
                  <a:pt x="16793337" y="2621078"/>
                  <a:pt x="16801177" y="2618522"/>
                </a:cubicBezTo>
                <a:cubicBezTo>
                  <a:pt x="16804705" y="2617117"/>
                  <a:pt x="16808825" y="2617117"/>
                  <a:pt x="16812549" y="2618362"/>
                </a:cubicBezTo>
                <a:close/>
                <a:moveTo>
                  <a:pt x="20389" y="2589391"/>
                </a:moveTo>
                <a:cubicBezTo>
                  <a:pt x="29015" y="2590157"/>
                  <a:pt x="36857" y="2592202"/>
                  <a:pt x="43130" y="2595524"/>
                </a:cubicBezTo>
                <a:cubicBezTo>
                  <a:pt x="30583" y="2603190"/>
                  <a:pt x="14116" y="2608301"/>
                  <a:pt x="0" y="2615200"/>
                </a:cubicBezTo>
                <a:lnTo>
                  <a:pt x="0" y="2590669"/>
                </a:lnTo>
                <a:cubicBezTo>
                  <a:pt x="7058" y="2589391"/>
                  <a:pt x="14116" y="2588880"/>
                  <a:pt x="20389" y="2589391"/>
                </a:cubicBezTo>
                <a:close/>
                <a:moveTo>
                  <a:pt x="142722" y="2581980"/>
                </a:moveTo>
                <a:cubicBezTo>
                  <a:pt x="146643" y="2580703"/>
                  <a:pt x="152132" y="2580703"/>
                  <a:pt x="158405" y="2582747"/>
                </a:cubicBezTo>
                <a:cubicBezTo>
                  <a:pt x="161542" y="2614434"/>
                  <a:pt x="140369" y="2614434"/>
                  <a:pt x="117628" y="2611623"/>
                </a:cubicBezTo>
                <a:cubicBezTo>
                  <a:pt x="120765" y="2622100"/>
                  <a:pt x="127038" y="2630277"/>
                  <a:pt x="123901" y="2643309"/>
                </a:cubicBezTo>
                <a:cubicBezTo>
                  <a:pt x="106649" y="2643309"/>
                  <a:pt x="106649" y="2617500"/>
                  <a:pt x="109786" y="2593735"/>
                </a:cubicBezTo>
                <a:cubicBezTo>
                  <a:pt x="127038" y="2597824"/>
                  <a:pt x="130959" y="2585047"/>
                  <a:pt x="142722" y="2581980"/>
                </a:cubicBezTo>
                <a:close/>
                <a:moveTo>
                  <a:pt x="2264728" y="2579936"/>
                </a:moveTo>
                <a:cubicBezTo>
                  <a:pt x="2279627" y="2583258"/>
                  <a:pt x="2292175" y="2599612"/>
                  <a:pt x="2294527" y="2582747"/>
                </a:cubicBezTo>
                <a:cubicBezTo>
                  <a:pt x="2333737" y="2602423"/>
                  <a:pt x="2234145" y="2625166"/>
                  <a:pt x="2249045" y="2582747"/>
                </a:cubicBezTo>
                <a:cubicBezTo>
                  <a:pt x="2254534" y="2579169"/>
                  <a:pt x="2260023" y="2578914"/>
                  <a:pt x="2264728" y="2579936"/>
                </a:cubicBezTo>
                <a:close/>
                <a:moveTo>
                  <a:pt x="2072603" y="2537005"/>
                </a:moveTo>
                <a:cubicBezTo>
                  <a:pt x="2064761" y="2548505"/>
                  <a:pt x="2064761" y="2568948"/>
                  <a:pt x="2064761" y="2591946"/>
                </a:cubicBezTo>
                <a:cubicBezTo>
                  <a:pt x="2076523" y="2594502"/>
                  <a:pt x="2088286" y="2599868"/>
                  <a:pt x="2100833" y="2596290"/>
                </a:cubicBezTo>
                <a:cubicBezTo>
                  <a:pt x="2106323" y="2606001"/>
                  <a:pt x="2028688" y="2608045"/>
                  <a:pt x="2007515" y="2622866"/>
                </a:cubicBezTo>
                <a:cubicBezTo>
                  <a:pt x="2007515" y="2613156"/>
                  <a:pt x="2004379" y="2608045"/>
                  <a:pt x="1998889" y="2605745"/>
                </a:cubicBezTo>
                <a:cubicBezTo>
                  <a:pt x="2001242" y="2597313"/>
                  <a:pt x="2006731" y="2594757"/>
                  <a:pt x="2011436" y="2591946"/>
                </a:cubicBezTo>
                <a:cubicBezTo>
                  <a:pt x="2007515" y="2589646"/>
                  <a:pt x="2004379" y="2588113"/>
                  <a:pt x="2000457" y="2585813"/>
                </a:cubicBezTo>
                <a:cubicBezTo>
                  <a:pt x="2022415" y="2566137"/>
                  <a:pt x="2047509" y="2549271"/>
                  <a:pt x="2072603" y="2537005"/>
                </a:cubicBezTo>
                <a:close/>
                <a:moveTo>
                  <a:pt x="999053" y="2514774"/>
                </a:moveTo>
                <a:cubicBezTo>
                  <a:pt x="1010815" y="2514262"/>
                  <a:pt x="1024931" y="2518607"/>
                  <a:pt x="1030420" y="2525251"/>
                </a:cubicBezTo>
                <a:lnTo>
                  <a:pt x="1030420" y="2567159"/>
                </a:lnTo>
                <a:cubicBezTo>
                  <a:pt x="1009247" y="2562048"/>
                  <a:pt x="997484" y="2543394"/>
                  <a:pt x="975528" y="2535472"/>
                </a:cubicBezTo>
                <a:cubicBezTo>
                  <a:pt x="975528" y="2520906"/>
                  <a:pt x="986505" y="2515540"/>
                  <a:pt x="999053" y="2514774"/>
                </a:cubicBezTo>
                <a:close/>
                <a:moveTo>
                  <a:pt x="1140990" y="2514007"/>
                </a:moveTo>
                <a:cubicBezTo>
                  <a:pt x="1148832" y="2513751"/>
                  <a:pt x="1157458" y="2516562"/>
                  <a:pt x="1169221" y="2519118"/>
                </a:cubicBezTo>
                <a:cubicBezTo>
                  <a:pt x="1176279" y="2542116"/>
                  <a:pt x="1162163" y="2546716"/>
                  <a:pt x="1159026" y="2559237"/>
                </a:cubicBezTo>
                <a:cubicBezTo>
                  <a:pt x="1128443" y="2566903"/>
                  <a:pt x="1140990" y="2534706"/>
                  <a:pt x="1120601" y="2529595"/>
                </a:cubicBezTo>
                <a:cubicBezTo>
                  <a:pt x="1127660" y="2518096"/>
                  <a:pt x="1133932" y="2514262"/>
                  <a:pt x="1140990" y="2514007"/>
                </a:cubicBezTo>
                <a:close/>
                <a:moveTo>
                  <a:pt x="1563666" y="2508130"/>
                </a:moveTo>
                <a:cubicBezTo>
                  <a:pt x="1563666" y="2517584"/>
                  <a:pt x="1573076" y="2514774"/>
                  <a:pt x="1579350" y="2517329"/>
                </a:cubicBezTo>
                <a:cubicBezTo>
                  <a:pt x="1606796" y="2529084"/>
                  <a:pt x="1554256" y="2529084"/>
                  <a:pt x="1554256" y="2517329"/>
                </a:cubicBezTo>
                <a:cubicBezTo>
                  <a:pt x="1555824" y="2512474"/>
                  <a:pt x="1561314" y="2511452"/>
                  <a:pt x="1563666" y="2508130"/>
                </a:cubicBezTo>
                <a:close/>
                <a:moveTo>
                  <a:pt x="1280575" y="2508130"/>
                </a:moveTo>
                <a:cubicBezTo>
                  <a:pt x="1326842" y="2505319"/>
                  <a:pt x="1384872" y="2540839"/>
                  <a:pt x="1438197" y="2529595"/>
                </a:cubicBezTo>
                <a:cubicBezTo>
                  <a:pt x="1438197" y="2539561"/>
                  <a:pt x="1435844" y="2547483"/>
                  <a:pt x="1429570" y="2547483"/>
                </a:cubicBezTo>
                <a:cubicBezTo>
                  <a:pt x="1385656" y="2554893"/>
                  <a:pt x="1278223" y="2559748"/>
                  <a:pt x="1239797" y="2526784"/>
                </a:cubicBezTo>
                <a:cubicBezTo>
                  <a:pt x="1251560" y="2514007"/>
                  <a:pt x="1265676" y="2509152"/>
                  <a:pt x="1280575" y="2508130"/>
                </a:cubicBezTo>
                <a:close/>
                <a:moveTo>
                  <a:pt x="16542397" y="2505319"/>
                </a:moveTo>
                <a:cubicBezTo>
                  <a:pt x="16547101" y="2501486"/>
                  <a:pt x="16557295" y="2502252"/>
                  <a:pt x="16567489" y="2506085"/>
                </a:cubicBezTo>
                <a:cubicBezTo>
                  <a:pt x="16561217" y="2518862"/>
                  <a:pt x="16564353" y="2537005"/>
                  <a:pt x="16543181" y="2531895"/>
                </a:cubicBezTo>
                <a:cubicBezTo>
                  <a:pt x="16536907" y="2517840"/>
                  <a:pt x="16537691" y="2509152"/>
                  <a:pt x="16542397" y="2505319"/>
                </a:cubicBezTo>
                <a:close/>
                <a:moveTo>
                  <a:pt x="1684432" y="2474398"/>
                </a:moveTo>
                <a:cubicBezTo>
                  <a:pt x="1710309" y="2469288"/>
                  <a:pt x="1747950" y="2490242"/>
                  <a:pt x="1765202" y="2481554"/>
                </a:cubicBezTo>
                <a:cubicBezTo>
                  <a:pt x="1791080" y="2504808"/>
                  <a:pt x="1747950" y="2525506"/>
                  <a:pt x="1739324" y="2537005"/>
                </a:cubicBezTo>
                <a:cubicBezTo>
                  <a:pt x="1716582" y="2502252"/>
                  <a:pt x="1693841" y="2522440"/>
                  <a:pt x="1664826" y="2489731"/>
                </a:cubicBezTo>
                <a:cubicBezTo>
                  <a:pt x="1669531" y="2480531"/>
                  <a:pt x="1676589" y="2476187"/>
                  <a:pt x="1684432" y="2474398"/>
                </a:cubicBezTo>
                <a:close/>
                <a:moveTo>
                  <a:pt x="1549551" y="2470054"/>
                </a:moveTo>
                <a:cubicBezTo>
                  <a:pt x="1575429" y="2471076"/>
                  <a:pt x="1600523" y="2475932"/>
                  <a:pt x="1616207" y="2470054"/>
                </a:cubicBezTo>
                <a:cubicBezTo>
                  <a:pt x="1619343" y="2505574"/>
                  <a:pt x="1582488" y="2498675"/>
                  <a:pt x="1563666" y="2508130"/>
                </a:cubicBezTo>
                <a:cubicBezTo>
                  <a:pt x="1566019" y="2504808"/>
                  <a:pt x="1566803" y="2499697"/>
                  <a:pt x="1573076" y="2498675"/>
                </a:cubicBezTo>
                <a:cubicBezTo>
                  <a:pt x="1551903" y="2496119"/>
                  <a:pt x="1518183" y="2477209"/>
                  <a:pt x="1483679" y="2488964"/>
                </a:cubicBezTo>
                <a:cubicBezTo>
                  <a:pt x="1499363" y="2471076"/>
                  <a:pt x="1524457" y="2468777"/>
                  <a:pt x="1549551" y="2470054"/>
                </a:cubicBezTo>
                <a:close/>
                <a:moveTo>
                  <a:pt x="16678845" y="2461622"/>
                </a:moveTo>
                <a:cubicBezTo>
                  <a:pt x="16688253" y="2464432"/>
                  <a:pt x="16692175" y="2475421"/>
                  <a:pt x="16703153" y="2477976"/>
                </a:cubicBezTo>
                <a:cubicBezTo>
                  <a:pt x="16696881" y="2497141"/>
                  <a:pt x="16667081" y="2487942"/>
                  <a:pt x="16667081" y="2462388"/>
                </a:cubicBezTo>
                <a:cubicBezTo>
                  <a:pt x="16671785" y="2460855"/>
                  <a:pt x="16675707" y="2460855"/>
                  <a:pt x="16678845" y="2461622"/>
                </a:cubicBezTo>
                <a:close/>
                <a:moveTo>
                  <a:pt x="16640419" y="2460855"/>
                </a:moveTo>
                <a:cubicBezTo>
                  <a:pt x="16646693" y="2461366"/>
                  <a:pt x="16653749" y="2464177"/>
                  <a:pt x="16658455" y="2465966"/>
                </a:cubicBezTo>
                <a:cubicBezTo>
                  <a:pt x="16655319" y="2480787"/>
                  <a:pt x="16645909" y="2488198"/>
                  <a:pt x="16637281" y="2488198"/>
                </a:cubicBezTo>
                <a:cubicBezTo>
                  <a:pt x="16634145" y="2480787"/>
                  <a:pt x="16630225" y="2469288"/>
                  <a:pt x="16621599" y="2469288"/>
                </a:cubicBezTo>
                <a:cubicBezTo>
                  <a:pt x="16626305" y="2461877"/>
                  <a:pt x="16633361" y="2460344"/>
                  <a:pt x="16640419" y="2460855"/>
                </a:cubicBezTo>
                <a:close/>
                <a:moveTo>
                  <a:pt x="363862" y="2457277"/>
                </a:moveTo>
                <a:cubicBezTo>
                  <a:pt x="392877" y="2456511"/>
                  <a:pt x="442281" y="2475165"/>
                  <a:pt x="468944" y="2475165"/>
                </a:cubicBezTo>
                <a:cubicBezTo>
                  <a:pt x="433655" y="2501741"/>
                  <a:pt x="383467" y="2465966"/>
                  <a:pt x="341905" y="2465966"/>
                </a:cubicBezTo>
                <a:cubicBezTo>
                  <a:pt x="345826" y="2460088"/>
                  <a:pt x="353668" y="2457533"/>
                  <a:pt x="363862" y="2457277"/>
                </a:cubicBezTo>
                <a:close/>
                <a:moveTo>
                  <a:pt x="16491425" y="2443734"/>
                </a:moveTo>
                <a:cubicBezTo>
                  <a:pt x="16493777" y="2443223"/>
                  <a:pt x="16496129" y="2444500"/>
                  <a:pt x="16498481" y="2446289"/>
                </a:cubicBezTo>
                <a:cubicBezTo>
                  <a:pt x="16504755" y="2449611"/>
                  <a:pt x="16511813" y="2454722"/>
                  <a:pt x="16519653" y="2449867"/>
                </a:cubicBezTo>
                <a:cubicBezTo>
                  <a:pt x="16510245" y="2495864"/>
                  <a:pt x="16458489" y="2495864"/>
                  <a:pt x="16443589" y="2537005"/>
                </a:cubicBezTo>
                <a:cubicBezTo>
                  <a:pt x="16422415" y="2505574"/>
                  <a:pt x="16522007" y="2473887"/>
                  <a:pt x="16485933" y="2452167"/>
                </a:cubicBezTo>
                <a:cubicBezTo>
                  <a:pt x="16487503" y="2446800"/>
                  <a:pt x="16489071" y="2444245"/>
                  <a:pt x="16491425" y="2443734"/>
                </a:cubicBezTo>
                <a:close/>
                <a:moveTo>
                  <a:pt x="307401" y="2440156"/>
                </a:moveTo>
                <a:cubicBezTo>
                  <a:pt x="319164" y="2437601"/>
                  <a:pt x="316027" y="2460599"/>
                  <a:pt x="333279" y="2452933"/>
                </a:cubicBezTo>
                <a:cubicBezTo>
                  <a:pt x="330926" y="2483342"/>
                  <a:pt x="287796" y="2463155"/>
                  <a:pt x="307401" y="2440156"/>
                </a:cubicBezTo>
                <a:close/>
                <a:moveTo>
                  <a:pt x="16825485" y="2438623"/>
                </a:moveTo>
                <a:cubicBezTo>
                  <a:pt x="16832545" y="2438623"/>
                  <a:pt x="16841169" y="2445012"/>
                  <a:pt x="16848229" y="2452933"/>
                </a:cubicBezTo>
                <a:cubicBezTo>
                  <a:pt x="16848229" y="2471843"/>
                  <a:pt x="16824701" y="2459833"/>
                  <a:pt x="16815293" y="2465966"/>
                </a:cubicBezTo>
                <a:cubicBezTo>
                  <a:pt x="16813725" y="2445523"/>
                  <a:pt x="16818429" y="2438623"/>
                  <a:pt x="16825485" y="2438623"/>
                </a:cubicBezTo>
                <a:close/>
                <a:moveTo>
                  <a:pt x="237608" y="2438623"/>
                </a:moveTo>
                <a:cubicBezTo>
                  <a:pt x="252508" y="2438112"/>
                  <a:pt x="272897" y="2454978"/>
                  <a:pt x="287796" y="2454978"/>
                </a:cubicBezTo>
                <a:cubicBezTo>
                  <a:pt x="271328" y="2481809"/>
                  <a:pt x="240745" y="2452167"/>
                  <a:pt x="224277" y="2446289"/>
                </a:cubicBezTo>
                <a:cubicBezTo>
                  <a:pt x="227414" y="2440923"/>
                  <a:pt x="232119" y="2438879"/>
                  <a:pt x="237608" y="2438623"/>
                </a:cubicBezTo>
                <a:close/>
                <a:moveTo>
                  <a:pt x="1551903" y="2416136"/>
                </a:moveTo>
                <a:cubicBezTo>
                  <a:pt x="1566019" y="2418180"/>
                  <a:pt x="1578566" y="2427890"/>
                  <a:pt x="1573861" y="2446289"/>
                </a:cubicBezTo>
                <a:cubicBezTo>
                  <a:pt x="1561314" y="2446289"/>
                  <a:pt x="1558177" y="2443989"/>
                  <a:pt x="1558177" y="2436579"/>
                </a:cubicBezTo>
                <a:cubicBezTo>
                  <a:pt x="1539356" y="2460855"/>
                  <a:pt x="1501715" y="2443734"/>
                  <a:pt x="1520536" y="2431468"/>
                </a:cubicBezTo>
                <a:cubicBezTo>
                  <a:pt x="1522104" y="2419458"/>
                  <a:pt x="1537788" y="2413836"/>
                  <a:pt x="1551903" y="2416136"/>
                </a:cubicBezTo>
                <a:close/>
                <a:moveTo>
                  <a:pt x="154485" y="2414347"/>
                </a:moveTo>
                <a:cubicBezTo>
                  <a:pt x="160758" y="2429424"/>
                  <a:pt x="188205" y="2416902"/>
                  <a:pt x="188205" y="2439390"/>
                </a:cubicBezTo>
                <a:cubicBezTo>
                  <a:pt x="170168" y="2447056"/>
                  <a:pt x="167032" y="2434023"/>
                  <a:pt x="151348" y="2436579"/>
                </a:cubicBezTo>
                <a:cubicBezTo>
                  <a:pt x="154485" y="2429168"/>
                  <a:pt x="154485" y="2424313"/>
                  <a:pt x="154485" y="2414347"/>
                </a:cubicBezTo>
                <a:close/>
                <a:moveTo>
                  <a:pt x="1998889" y="2406936"/>
                </a:moveTo>
                <a:cubicBezTo>
                  <a:pt x="1995752" y="2465966"/>
                  <a:pt x="1862441" y="2410003"/>
                  <a:pt x="1962817" y="2418691"/>
                </a:cubicBezTo>
                <a:cubicBezTo>
                  <a:pt x="1971443" y="2410003"/>
                  <a:pt x="1983990" y="2406936"/>
                  <a:pt x="1998889" y="2406936"/>
                </a:cubicBezTo>
                <a:close/>
                <a:moveTo>
                  <a:pt x="1268028" y="2384193"/>
                </a:moveTo>
                <a:cubicBezTo>
                  <a:pt x="1288417" y="2376016"/>
                  <a:pt x="1338605" y="2413069"/>
                  <a:pt x="1384088" y="2404125"/>
                </a:cubicBezTo>
                <a:cubicBezTo>
                  <a:pt x="1375462" y="2416136"/>
                  <a:pt x="1378598" y="2423035"/>
                  <a:pt x="1392714" y="2423035"/>
                </a:cubicBezTo>
                <a:cubicBezTo>
                  <a:pt x="1387224" y="2447056"/>
                  <a:pt x="1347231" y="2430190"/>
                  <a:pt x="1344094" y="2458811"/>
                </a:cubicBezTo>
                <a:cubicBezTo>
                  <a:pt x="1390361" y="2463666"/>
                  <a:pt x="1475837" y="2499697"/>
                  <a:pt x="1475837" y="2404125"/>
                </a:cubicBezTo>
                <a:cubicBezTo>
                  <a:pt x="1510341" y="2420735"/>
                  <a:pt x="1482112" y="2494586"/>
                  <a:pt x="1450743" y="2496886"/>
                </a:cubicBezTo>
                <a:cubicBezTo>
                  <a:pt x="1459369" y="2473121"/>
                  <a:pt x="1398203" y="2491775"/>
                  <a:pt x="1401340" y="2506085"/>
                </a:cubicBezTo>
                <a:cubicBezTo>
                  <a:pt x="1361346" y="2506085"/>
                  <a:pt x="1318216" y="2482831"/>
                  <a:pt x="1268812" y="2468521"/>
                </a:cubicBezTo>
                <a:cubicBezTo>
                  <a:pt x="1300964" y="2463666"/>
                  <a:pt x="1361346" y="2461366"/>
                  <a:pt x="1344094" y="2413580"/>
                </a:cubicBezTo>
                <a:cubicBezTo>
                  <a:pt x="1332331" y="2420735"/>
                  <a:pt x="1326842" y="2436579"/>
                  <a:pt x="1318216" y="2448589"/>
                </a:cubicBezTo>
                <a:cubicBezTo>
                  <a:pt x="1315863" y="2436579"/>
                  <a:pt x="1309590" y="2423291"/>
                  <a:pt x="1294691" y="2404125"/>
                </a:cubicBezTo>
                <a:cubicBezTo>
                  <a:pt x="1283712" y="2439901"/>
                  <a:pt x="1208430" y="2420735"/>
                  <a:pt x="1167652" y="2413580"/>
                </a:cubicBezTo>
                <a:cubicBezTo>
                  <a:pt x="1150400" y="2435046"/>
                  <a:pt x="1102566" y="2439901"/>
                  <a:pt x="1085313" y="2413580"/>
                </a:cubicBezTo>
                <a:cubicBezTo>
                  <a:pt x="1096291" y="2399270"/>
                  <a:pt x="1137069" y="2401314"/>
                  <a:pt x="1156674" y="2408470"/>
                </a:cubicBezTo>
                <a:cubicBezTo>
                  <a:pt x="1202942" y="2374994"/>
                  <a:pt x="1206077" y="2401314"/>
                  <a:pt x="1260971" y="2410769"/>
                </a:cubicBezTo>
                <a:cubicBezTo>
                  <a:pt x="1259402" y="2394670"/>
                  <a:pt x="1261755" y="2387004"/>
                  <a:pt x="1268028" y="2384193"/>
                </a:cubicBezTo>
                <a:close/>
                <a:moveTo>
                  <a:pt x="90181" y="2315709"/>
                </a:moveTo>
                <a:cubicBezTo>
                  <a:pt x="107433" y="2308043"/>
                  <a:pt x="107433" y="2366817"/>
                  <a:pt x="116059" y="2336152"/>
                </a:cubicBezTo>
                <a:cubicBezTo>
                  <a:pt x="124686" y="2392115"/>
                  <a:pt x="54109" y="2353784"/>
                  <a:pt x="25094" y="2366306"/>
                </a:cubicBezTo>
                <a:lnTo>
                  <a:pt x="25094" y="2325931"/>
                </a:lnTo>
                <a:cubicBezTo>
                  <a:pt x="56461" y="2315709"/>
                  <a:pt x="81555" y="2356340"/>
                  <a:pt x="90181" y="2315709"/>
                </a:cubicBezTo>
                <a:close/>
                <a:moveTo>
                  <a:pt x="1024146" y="2294244"/>
                </a:moveTo>
                <a:cubicBezTo>
                  <a:pt x="1097860" y="2291177"/>
                  <a:pt x="1172357" y="2298588"/>
                  <a:pt x="1239797" y="2304465"/>
                </a:cubicBezTo>
                <a:cubicBezTo>
                  <a:pt x="1239797" y="2354806"/>
                  <a:pt x="1215488" y="2313920"/>
                  <a:pt x="1189610" y="2313920"/>
                </a:cubicBezTo>
                <a:cubicBezTo>
                  <a:pt x="1169221" y="2316476"/>
                  <a:pt x="1201372" y="2330275"/>
                  <a:pt x="1189610" y="2351740"/>
                </a:cubicBezTo>
                <a:cubicBezTo>
                  <a:pt x="1177848" y="2351740"/>
                  <a:pt x="1166084" y="2349951"/>
                  <a:pt x="1162947" y="2361961"/>
                </a:cubicBezTo>
                <a:cubicBezTo>
                  <a:pt x="1133932" y="2347651"/>
                  <a:pt x="1183336" y="2347396"/>
                  <a:pt x="1171573" y="2323631"/>
                </a:cubicBezTo>
                <a:cubicBezTo>
                  <a:pt x="1113544" y="2325931"/>
                  <a:pt x="999837" y="2295010"/>
                  <a:pt x="952786" y="2361961"/>
                </a:cubicBezTo>
                <a:cubicBezTo>
                  <a:pt x="929260" y="2319031"/>
                  <a:pt x="839079" y="2361450"/>
                  <a:pt x="812416" y="2342285"/>
                </a:cubicBezTo>
                <a:cubicBezTo>
                  <a:pt x="876720" y="2309832"/>
                  <a:pt x="950434" y="2297055"/>
                  <a:pt x="1024146" y="2294244"/>
                </a:cubicBezTo>
                <a:close/>
                <a:moveTo>
                  <a:pt x="272112" y="2293477"/>
                </a:moveTo>
                <a:cubicBezTo>
                  <a:pt x="305832" y="2312898"/>
                  <a:pt x="290933" y="2320309"/>
                  <a:pt x="300343" y="2361961"/>
                </a:cubicBezTo>
                <a:lnTo>
                  <a:pt x="264271" y="2361961"/>
                </a:lnTo>
                <a:cubicBezTo>
                  <a:pt x="285444" y="2335130"/>
                  <a:pt x="260350" y="2320309"/>
                  <a:pt x="272112" y="2293477"/>
                </a:cubicBezTo>
                <a:close/>
                <a:moveTo>
                  <a:pt x="250939" y="2240070"/>
                </a:moveTo>
                <a:cubicBezTo>
                  <a:pt x="259565" y="2242625"/>
                  <a:pt x="257213" y="2257446"/>
                  <a:pt x="257213" y="2269456"/>
                </a:cubicBezTo>
                <a:cubicBezTo>
                  <a:pt x="292501" y="2252335"/>
                  <a:pt x="306617" y="2249524"/>
                  <a:pt x="351315" y="2259235"/>
                </a:cubicBezTo>
                <a:cubicBezTo>
                  <a:pt x="342689" y="2308298"/>
                  <a:pt x="215651" y="2291688"/>
                  <a:pt x="250939" y="2240070"/>
                </a:cubicBezTo>
                <a:close/>
                <a:moveTo>
                  <a:pt x="379546" y="2215282"/>
                </a:moveTo>
                <a:cubicBezTo>
                  <a:pt x="408561" y="2219626"/>
                  <a:pt x="435223" y="2232914"/>
                  <a:pt x="441497" y="2246969"/>
                </a:cubicBezTo>
                <a:cubicBezTo>
                  <a:pt x="426597" y="2285044"/>
                  <a:pt x="374841" y="2209916"/>
                  <a:pt x="315243" y="2237770"/>
                </a:cubicBezTo>
                <a:cubicBezTo>
                  <a:pt x="323084" y="2216304"/>
                  <a:pt x="351315" y="2210683"/>
                  <a:pt x="379546" y="2215282"/>
                </a:cubicBezTo>
                <a:close/>
                <a:moveTo>
                  <a:pt x="1363699" y="2213494"/>
                </a:moveTo>
                <a:cubicBezTo>
                  <a:pt x="1391145" y="2208894"/>
                  <a:pt x="1386440" y="2239814"/>
                  <a:pt x="1402908" y="2249013"/>
                </a:cubicBezTo>
                <a:cubicBezTo>
                  <a:pt x="1388793" y="2267412"/>
                  <a:pt x="1371541" y="2281211"/>
                  <a:pt x="1347231" y="2285811"/>
                </a:cubicBezTo>
                <a:cubicBezTo>
                  <a:pt x="1352720" y="2276612"/>
                  <a:pt x="1358209" y="2269201"/>
                  <a:pt x="1347231" y="2266901"/>
                </a:cubicBezTo>
                <a:cubicBezTo>
                  <a:pt x="1363699" y="2239047"/>
                  <a:pt x="1388009" y="2245947"/>
                  <a:pt x="1363699" y="2213494"/>
                </a:cubicBezTo>
                <a:close/>
                <a:moveTo>
                  <a:pt x="1209998" y="2165708"/>
                </a:moveTo>
                <a:cubicBezTo>
                  <a:pt x="1216273" y="2164686"/>
                  <a:pt x="1222545" y="2165708"/>
                  <a:pt x="1229603" y="2171585"/>
                </a:cubicBezTo>
                <a:cubicBezTo>
                  <a:pt x="1229603" y="2206594"/>
                  <a:pt x="1154321" y="2209149"/>
                  <a:pt x="1138637" y="2181040"/>
                </a:cubicBezTo>
                <a:cubicBezTo>
                  <a:pt x="1173926" y="2191517"/>
                  <a:pt x="1191962" y="2168263"/>
                  <a:pt x="1209998" y="2165708"/>
                </a:cubicBezTo>
                <a:close/>
                <a:moveTo>
                  <a:pt x="1392714" y="2125077"/>
                </a:moveTo>
                <a:lnTo>
                  <a:pt x="1392714" y="2154464"/>
                </a:lnTo>
                <a:cubicBezTo>
                  <a:pt x="1358209" y="2169030"/>
                  <a:pt x="1331547" y="2178740"/>
                  <a:pt x="1293122" y="2154464"/>
                </a:cubicBezTo>
                <a:cubicBezTo>
                  <a:pt x="1322921" y="2147309"/>
                  <a:pt x="1363699" y="2151653"/>
                  <a:pt x="1392714" y="2125077"/>
                </a:cubicBezTo>
                <a:close/>
                <a:moveTo>
                  <a:pt x="508152" y="2110767"/>
                </a:moveTo>
                <a:cubicBezTo>
                  <a:pt x="515994" y="2114856"/>
                  <a:pt x="526973" y="2129421"/>
                  <a:pt x="541872" y="2125077"/>
                </a:cubicBezTo>
                <a:cubicBezTo>
                  <a:pt x="541872" y="2148076"/>
                  <a:pt x="509721" y="2130443"/>
                  <a:pt x="496389" y="2135299"/>
                </a:cubicBezTo>
                <a:cubicBezTo>
                  <a:pt x="497958" y="2121500"/>
                  <a:pt x="499526" y="2114600"/>
                  <a:pt x="501879" y="2111534"/>
                </a:cubicBezTo>
                <a:cubicBezTo>
                  <a:pt x="503447" y="2109489"/>
                  <a:pt x="505800" y="2109489"/>
                  <a:pt x="508152" y="2110767"/>
                </a:cubicBezTo>
                <a:close/>
                <a:moveTo>
                  <a:pt x="1055514" y="2106934"/>
                </a:moveTo>
                <a:cubicBezTo>
                  <a:pt x="1061003" y="2106678"/>
                  <a:pt x="1066493" y="2108212"/>
                  <a:pt x="1072766" y="2110000"/>
                </a:cubicBezTo>
                <a:cubicBezTo>
                  <a:pt x="1085313" y="2113578"/>
                  <a:pt x="1100212" y="2117922"/>
                  <a:pt x="1118249" y="2113067"/>
                </a:cubicBezTo>
                <a:cubicBezTo>
                  <a:pt x="1121385" y="2148076"/>
                  <a:pt x="1064141" y="2123288"/>
                  <a:pt x="1049240" y="2141687"/>
                </a:cubicBezTo>
                <a:cubicBezTo>
                  <a:pt x="1046104" y="2134788"/>
                  <a:pt x="1039047" y="2127121"/>
                  <a:pt x="1039047" y="2113067"/>
                </a:cubicBezTo>
                <a:cubicBezTo>
                  <a:pt x="1044535" y="2108467"/>
                  <a:pt x="1050025" y="2106934"/>
                  <a:pt x="1055514" y="2106934"/>
                </a:cubicBezTo>
                <a:close/>
                <a:moveTo>
                  <a:pt x="15821729" y="2088280"/>
                </a:moveTo>
                <a:cubicBezTo>
                  <a:pt x="15824081" y="2136321"/>
                  <a:pt x="15789577" y="2106423"/>
                  <a:pt x="15778599" y="2106423"/>
                </a:cubicBezTo>
                <a:cubicBezTo>
                  <a:pt x="15781737" y="2080613"/>
                  <a:pt x="15808397" y="2099268"/>
                  <a:pt x="15821729" y="2088280"/>
                </a:cubicBezTo>
                <a:close/>
                <a:moveTo>
                  <a:pt x="1300964" y="2061704"/>
                </a:moveTo>
                <a:cubicBezTo>
                  <a:pt x="1319784" y="2062981"/>
                  <a:pt x="1340957" y="2068348"/>
                  <a:pt x="1356641" y="2064259"/>
                </a:cubicBezTo>
                <a:cubicBezTo>
                  <a:pt x="1337821" y="2096201"/>
                  <a:pt x="1288417" y="2091857"/>
                  <a:pt x="1257049" y="2079847"/>
                </a:cubicBezTo>
                <a:cubicBezTo>
                  <a:pt x="1264891" y="2061959"/>
                  <a:pt x="1282143" y="2060170"/>
                  <a:pt x="1300964" y="2061704"/>
                </a:cubicBezTo>
                <a:close/>
                <a:moveTo>
                  <a:pt x="1195883" y="2059915"/>
                </a:moveTo>
                <a:cubicBezTo>
                  <a:pt x="1206862" y="2057359"/>
                  <a:pt x="1218625" y="2085980"/>
                  <a:pt x="1247639" y="2075503"/>
                </a:cubicBezTo>
                <a:cubicBezTo>
                  <a:pt x="1239013" y="2096201"/>
                  <a:pt x="1220977" y="2108467"/>
                  <a:pt x="1193531" y="2110767"/>
                </a:cubicBezTo>
                <a:cubicBezTo>
                  <a:pt x="1211567" y="2090068"/>
                  <a:pt x="1214703" y="2084702"/>
                  <a:pt x="1184120" y="2075503"/>
                </a:cubicBezTo>
                <a:cubicBezTo>
                  <a:pt x="1188041" y="2065026"/>
                  <a:pt x="1191962" y="2060937"/>
                  <a:pt x="1195883" y="2059915"/>
                </a:cubicBezTo>
                <a:close/>
                <a:moveTo>
                  <a:pt x="791243" y="1988875"/>
                </a:moveTo>
                <a:cubicBezTo>
                  <a:pt x="795164" y="2018773"/>
                  <a:pt x="781049" y="2031806"/>
                  <a:pt x="752818" y="2034105"/>
                </a:cubicBezTo>
                <a:cubicBezTo>
                  <a:pt x="749681" y="2004463"/>
                  <a:pt x="763797" y="1991175"/>
                  <a:pt x="791243" y="1988875"/>
                </a:cubicBezTo>
                <a:close/>
                <a:moveTo>
                  <a:pt x="1510341" y="1978654"/>
                </a:moveTo>
                <a:cubicBezTo>
                  <a:pt x="1529946" y="1973543"/>
                  <a:pt x="1533867" y="1986320"/>
                  <a:pt x="1547198" y="1988875"/>
                </a:cubicBezTo>
                <a:cubicBezTo>
                  <a:pt x="1547198" y="2006763"/>
                  <a:pt x="1529946" y="2010851"/>
                  <a:pt x="1510341" y="2008296"/>
                </a:cubicBezTo>
                <a:close/>
                <a:moveTo>
                  <a:pt x="15769973" y="1942623"/>
                </a:moveTo>
                <a:cubicBezTo>
                  <a:pt x="15797419" y="1959488"/>
                  <a:pt x="15809181" y="1947478"/>
                  <a:pt x="15842117" y="1966643"/>
                </a:cubicBezTo>
                <a:lnTo>
                  <a:pt x="15844471" y="1981720"/>
                </a:lnTo>
                <a:cubicBezTo>
                  <a:pt x="15833493" y="1972265"/>
                  <a:pt x="15777815" y="1966132"/>
                  <a:pt x="15769973" y="1942623"/>
                </a:cubicBezTo>
                <a:close/>
                <a:moveTo>
                  <a:pt x="1276654" y="1915024"/>
                </a:moveTo>
                <a:cubicBezTo>
                  <a:pt x="1287633" y="1915280"/>
                  <a:pt x="1300180" y="1916558"/>
                  <a:pt x="1312727" y="1918346"/>
                </a:cubicBezTo>
                <a:cubicBezTo>
                  <a:pt x="1337037" y="1921924"/>
                  <a:pt x="1360562" y="1926013"/>
                  <a:pt x="1374677" y="1920391"/>
                </a:cubicBezTo>
                <a:cubicBezTo>
                  <a:pt x="1351936" y="1973543"/>
                  <a:pt x="1286849" y="1913236"/>
                  <a:pt x="1247639" y="1920391"/>
                </a:cubicBezTo>
                <a:cubicBezTo>
                  <a:pt x="1255481" y="1916302"/>
                  <a:pt x="1265676" y="1915024"/>
                  <a:pt x="1276654" y="1915024"/>
                </a:cubicBezTo>
                <a:close/>
                <a:moveTo>
                  <a:pt x="1060219" y="1883849"/>
                </a:moveTo>
                <a:cubicBezTo>
                  <a:pt x="1069629" y="1887682"/>
                  <a:pt x="1082176" y="1900714"/>
                  <a:pt x="1102566" y="1896115"/>
                </a:cubicBezTo>
                <a:cubicBezTo>
                  <a:pt x="1088450" y="1924224"/>
                  <a:pt x="1050810" y="1900714"/>
                  <a:pt x="1039047" y="1904803"/>
                </a:cubicBezTo>
                <a:cubicBezTo>
                  <a:pt x="1043751" y="1892793"/>
                  <a:pt x="1047672" y="1886660"/>
                  <a:pt x="1051593" y="1884104"/>
                </a:cubicBezTo>
                <a:cubicBezTo>
                  <a:pt x="1053945" y="1882315"/>
                  <a:pt x="1057082" y="1882571"/>
                  <a:pt x="1060219" y="1883849"/>
                </a:cubicBezTo>
                <a:close/>
                <a:moveTo>
                  <a:pt x="15899365" y="1856506"/>
                </a:moveTo>
                <a:cubicBezTo>
                  <a:pt x="15900149" y="1858039"/>
                  <a:pt x="15901717" y="1860084"/>
                  <a:pt x="15901717" y="1863661"/>
                </a:cubicBezTo>
                <a:cubicBezTo>
                  <a:pt x="15906421" y="1861361"/>
                  <a:pt x="15904069" y="1855740"/>
                  <a:pt x="15899365" y="1856506"/>
                </a:cubicBezTo>
                <a:close/>
                <a:moveTo>
                  <a:pt x="998268" y="1846540"/>
                </a:moveTo>
                <a:cubicBezTo>
                  <a:pt x="1015520" y="1847818"/>
                  <a:pt x="1031988" y="1854973"/>
                  <a:pt x="1039047" y="1863661"/>
                </a:cubicBezTo>
                <a:cubicBezTo>
                  <a:pt x="1013953" y="1880782"/>
                  <a:pt x="983369" y="1873883"/>
                  <a:pt x="958275" y="1863661"/>
                </a:cubicBezTo>
                <a:cubicBezTo>
                  <a:pt x="963764" y="1849862"/>
                  <a:pt x="981016" y="1845262"/>
                  <a:pt x="998268" y="1846540"/>
                </a:cubicBezTo>
                <a:close/>
                <a:moveTo>
                  <a:pt x="15647567" y="1842096"/>
                </a:moveTo>
                <a:cubicBezTo>
                  <a:pt x="15656757" y="1849990"/>
                  <a:pt x="15656463" y="1876246"/>
                  <a:pt x="15671165" y="1870305"/>
                </a:cubicBezTo>
                <a:cubicBezTo>
                  <a:pt x="15660971" y="1888959"/>
                  <a:pt x="15641367" y="1855484"/>
                  <a:pt x="15634309" y="1842196"/>
                </a:cubicBezTo>
                <a:cubicBezTo>
                  <a:pt x="15640387" y="1838874"/>
                  <a:pt x="15644503" y="1839465"/>
                  <a:pt x="15647567" y="1842096"/>
                </a:cubicBezTo>
                <a:close/>
                <a:moveTo>
                  <a:pt x="15598237" y="1828141"/>
                </a:moveTo>
                <a:cubicBezTo>
                  <a:pt x="15619409" y="1820731"/>
                  <a:pt x="15603725" y="1864172"/>
                  <a:pt x="15625683" y="1859317"/>
                </a:cubicBezTo>
                <a:cubicBezTo>
                  <a:pt x="15625683" y="1866728"/>
                  <a:pt x="15613921" y="1863917"/>
                  <a:pt x="15607647" y="1866217"/>
                </a:cubicBezTo>
                <a:cubicBezTo>
                  <a:pt x="15601373" y="1858806"/>
                  <a:pt x="15598237" y="1846029"/>
                  <a:pt x="15598237" y="1828141"/>
                </a:cubicBezTo>
                <a:close/>
                <a:moveTo>
                  <a:pt x="15812319" y="1766045"/>
                </a:moveTo>
                <a:cubicBezTo>
                  <a:pt x="15794283" y="1773456"/>
                  <a:pt x="15777031" y="1775500"/>
                  <a:pt x="15759779" y="1774223"/>
                </a:cubicBezTo>
                <a:cubicBezTo>
                  <a:pt x="15762131" y="1786488"/>
                  <a:pt x="15751153" y="1813831"/>
                  <a:pt x="15754289" y="1832485"/>
                </a:cubicBezTo>
                <a:cubicBezTo>
                  <a:pt x="15759779" y="1842196"/>
                  <a:pt x="15773893" y="1843729"/>
                  <a:pt x="15788793" y="1843729"/>
                </a:cubicBezTo>
                <a:cubicBezTo>
                  <a:pt x="15785657" y="1834019"/>
                  <a:pt x="15777031" y="1839385"/>
                  <a:pt x="15771541" y="1837085"/>
                </a:cubicBezTo>
                <a:cubicBezTo>
                  <a:pt x="15807613" y="1801054"/>
                  <a:pt x="15840549" y="1811787"/>
                  <a:pt x="15886033" y="1801565"/>
                </a:cubicBezTo>
                <a:cubicBezTo>
                  <a:pt x="15860153" y="1795177"/>
                  <a:pt x="15833493" y="1776778"/>
                  <a:pt x="15812319" y="1766045"/>
                </a:cubicBezTo>
                <a:close/>
                <a:moveTo>
                  <a:pt x="1085313" y="1762468"/>
                </a:moveTo>
                <a:cubicBezTo>
                  <a:pt x="1075904" y="1802076"/>
                  <a:pt x="1046888" y="1765279"/>
                  <a:pt x="1021794" y="1789810"/>
                </a:cubicBezTo>
                <a:cubicBezTo>
                  <a:pt x="1024931" y="1756079"/>
                  <a:pt x="1062571" y="1771412"/>
                  <a:pt x="1085313" y="1762468"/>
                </a:cubicBezTo>
                <a:close/>
                <a:moveTo>
                  <a:pt x="1711877" y="1759912"/>
                </a:moveTo>
                <a:cubicBezTo>
                  <a:pt x="1746381" y="1789555"/>
                  <a:pt x="1681294" y="1791599"/>
                  <a:pt x="1672668" y="1805143"/>
                </a:cubicBezTo>
                <a:cubicBezTo>
                  <a:pt x="1646790" y="1782400"/>
                  <a:pt x="1703251" y="1773712"/>
                  <a:pt x="1711877" y="1759912"/>
                </a:cubicBezTo>
                <a:close/>
                <a:moveTo>
                  <a:pt x="2180820" y="1757868"/>
                </a:moveTo>
                <a:cubicBezTo>
                  <a:pt x="2172194" y="1805909"/>
                  <a:pt x="2135337" y="1782144"/>
                  <a:pt x="2117301" y="1787255"/>
                </a:cubicBezTo>
                <a:cubicBezTo>
                  <a:pt x="2117301" y="1752757"/>
                  <a:pt x="2154942" y="1763234"/>
                  <a:pt x="2180820" y="1757868"/>
                </a:cubicBezTo>
                <a:close/>
                <a:moveTo>
                  <a:pt x="15386505" y="1751991"/>
                </a:moveTo>
                <a:cubicBezTo>
                  <a:pt x="15402189" y="1762723"/>
                  <a:pt x="15413953" y="1773712"/>
                  <a:pt x="15426501" y="1789810"/>
                </a:cubicBezTo>
                <a:cubicBezTo>
                  <a:pt x="15420225" y="1797732"/>
                  <a:pt x="15381017" y="1787000"/>
                  <a:pt x="15386505" y="1751991"/>
                </a:cubicBezTo>
                <a:close/>
                <a:moveTo>
                  <a:pt x="2078876" y="1751991"/>
                </a:moveTo>
                <a:cubicBezTo>
                  <a:pt x="2085934" y="1768601"/>
                  <a:pt x="2105539" y="1766301"/>
                  <a:pt x="2108675" y="1785466"/>
                </a:cubicBezTo>
                <a:cubicBezTo>
                  <a:pt x="2095344" y="1790066"/>
                  <a:pt x="2082797" y="1787766"/>
                  <a:pt x="2075739" y="1782911"/>
                </a:cubicBezTo>
                <a:cubicBezTo>
                  <a:pt x="2072603" y="1766301"/>
                  <a:pt x="2078876" y="1764001"/>
                  <a:pt x="2078876" y="1751991"/>
                </a:cubicBezTo>
                <a:close/>
                <a:moveTo>
                  <a:pt x="1193531" y="1748413"/>
                </a:moveTo>
                <a:cubicBezTo>
                  <a:pt x="1186473" y="1755313"/>
                  <a:pt x="1177063" y="1759657"/>
                  <a:pt x="1166868" y="1763234"/>
                </a:cubicBezTo>
                <a:cubicBezTo>
                  <a:pt x="1177848" y="1760935"/>
                  <a:pt x="1191178" y="1781633"/>
                  <a:pt x="1193531" y="1785466"/>
                </a:cubicBezTo>
                <a:cubicBezTo>
                  <a:pt x="1193531" y="1795432"/>
                  <a:pt x="1187257" y="1795177"/>
                  <a:pt x="1187257" y="1805143"/>
                </a:cubicBezTo>
                <a:lnTo>
                  <a:pt x="1166868" y="1805143"/>
                </a:lnTo>
                <a:cubicBezTo>
                  <a:pt x="1166868" y="1792621"/>
                  <a:pt x="1167652" y="1777545"/>
                  <a:pt x="1157458" y="1774989"/>
                </a:cubicBezTo>
                <a:cubicBezTo>
                  <a:pt x="1159811" y="1767834"/>
                  <a:pt x="1162947" y="1764512"/>
                  <a:pt x="1166084" y="1763490"/>
                </a:cubicBezTo>
                <a:cubicBezTo>
                  <a:pt x="1147264" y="1769878"/>
                  <a:pt x="1124522" y="1772689"/>
                  <a:pt x="1102566" y="1776267"/>
                </a:cubicBezTo>
                <a:cubicBezTo>
                  <a:pt x="1108839" y="1735125"/>
                  <a:pt x="1170789" y="1754035"/>
                  <a:pt x="1193531" y="1748413"/>
                </a:cubicBezTo>
                <a:close/>
                <a:moveTo>
                  <a:pt x="1471132" y="1746113"/>
                </a:moveTo>
                <a:cubicBezTo>
                  <a:pt x="1481327" y="1746880"/>
                  <a:pt x="1493875" y="1751224"/>
                  <a:pt x="1510341" y="1751224"/>
                </a:cubicBezTo>
                <a:cubicBezTo>
                  <a:pt x="1501715" y="1778311"/>
                  <a:pt x="1463290" y="1778056"/>
                  <a:pt x="1438197" y="1763234"/>
                </a:cubicBezTo>
                <a:cubicBezTo>
                  <a:pt x="1450743" y="1748158"/>
                  <a:pt x="1460154" y="1745347"/>
                  <a:pt x="1471132" y="1746113"/>
                </a:cubicBezTo>
                <a:close/>
                <a:moveTo>
                  <a:pt x="16322825" y="1742536"/>
                </a:moveTo>
                <a:cubicBezTo>
                  <a:pt x="16337723" y="1742536"/>
                  <a:pt x="16350269" y="1739980"/>
                  <a:pt x="16350269" y="1769112"/>
                </a:cubicBezTo>
                <a:cubicBezTo>
                  <a:pt x="16335371" y="1772434"/>
                  <a:pt x="16322825" y="1771667"/>
                  <a:pt x="16322825" y="1742536"/>
                </a:cubicBezTo>
                <a:close/>
                <a:moveTo>
                  <a:pt x="3803300" y="1739214"/>
                </a:moveTo>
                <a:cubicBezTo>
                  <a:pt x="3789969" y="1741003"/>
                  <a:pt x="3778991" y="1747902"/>
                  <a:pt x="3779775" y="1761446"/>
                </a:cubicBezTo>
                <a:cubicBezTo>
                  <a:pt x="3789969" y="1763490"/>
                  <a:pt x="3829179" y="1778822"/>
                  <a:pt x="3836236" y="1745347"/>
                </a:cubicBezTo>
                <a:cubicBezTo>
                  <a:pt x="3831531" y="1740236"/>
                  <a:pt x="3816631" y="1737681"/>
                  <a:pt x="3803300" y="1739214"/>
                </a:cubicBezTo>
                <a:close/>
                <a:moveTo>
                  <a:pt x="2568208" y="1738958"/>
                </a:moveTo>
                <a:cubicBezTo>
                  <a:pt x="2572129" y="1739980"/>
                  <a:pt x="2576050" y="1743047"/>
                  <a:pt x="2579971" y="1748413"/>
                </a:cubicBezTo>
                <a:cubicBezTo>
                  <a:pt x="2579971" y="1779078"/>
                  <a:pt x="2547819" y="1757102"/>
                  <a:pt x="2534488" y="1766045"/>
                </a:cubicBezTo>
                <a:cubicBezTo>
                  <a:pt x="2539977" y="1755057"/>
                  <a:pt x="2547819" y="1745347"/>
                  <a:pt x="2556445" y="1741003"/>
                </a:cubicBezTo>
                <a:cubicBezTo>
                  <a:pt x="2560366" y="1738703"/>
                  <a:pt x="2564287" y="1737936"/>
                  <a:pt x="2568208" y="1738958"/>
                </a:cubicBezTo>
                <a:close/>
                <a:moveTo>
                  <a:pt x="2036530" y="1737425"/>
                </a:moveTo>
                <a:cubicBezTo>
                  <a:pt x="2027904" y="1759146"/>
                  <a:pt x="2009868" y="1760935"/>
                  <a:pt x="1998889" y="1767579"/>
                </a:cubicBezTo>
                <a:cubicBezTo>
                  <a:pt x="1981637" y="1752246"/>
                  <a:pt x="2030257" y="1750458"/>
                  <a:pt x="2036530" y="1737425"/>
                </a:cubicBezTo>
                <a:close/>
                <a:moveTo>
                  <a:pt x="1901650" y="1737425"/>
                </a:moveTo>
                <a:cubicBezTo>
                  <a:pt x="1915765" y="1748924"/>
                  <a:pt x="1918118" y="1756079"/>
                  <a:pt x="1914981" y="1783678"/>
                </a:cubicBezTo>
                <a:cubicBezTo>
                  <a:pt x="1881261" y="1774478"/>
                  <a:pt x="1876556" y="1783678"/>
                  <a:pt x="1842836" y="1790577"/>
                </a:cubicBezTo>
                <a:cubicBezTo>
                  <a:pt x="1839699" y="1769623"/>
                  <a:pt x="1820095" y="1769623"/>
                  <a:pt x="1800490" y="1774223"/>
                </a:cubicBezTo>
                <a:cubicBezTo>
                  <a:pt x="1828721" y="1748669"/>
                  <a:pt x="1885182" y="1767579"/>
                  <a:pt x="1901650" y="1737425"/>
                </a:cubicBezTo>
                <a:close/>
                <a:moveTo>
                  <a:pt x="16310277" y="1725159"/>
                </a:moveTo>
                <a:cubicBezTo>
                  <a:pt x="16313413" y="1724648"/>
                  <a:pt x="16317335" y="1725926"/>
                  <a:pt x="16320471" y="1729759"/>
                </a:cubicBezTo>
                <a:cubicBezTo>
                  <a:pt x="16317335" y="1752757"/>
                  <a:pt x="16312629" y="1736914"/>
                  <a:pt x="16299297" y="1739214"/>
                </a:cubicBezTo>
                <a:cubicBezTo>
                  <a:pt x="16302435" y="1754546"/>
                  <a:pt x="16314981" y="1752246"/>
                  <a:pt x="16322825" y="1759912"/>
                </a:cubicBezTo>
                <a:cubicBezTo>
                  <a:pt x="16314981" y="1782911"/>
                  <a:pt x="16302435" y="1744580"/>
                  <a:pt x="16286751" y="1754802"/>
                </a:cubicBezTo>
                <a:cubicBezTo>
                  <a:pt x="16290673" y="1743302"/>
                  <a:pt x="16300081" y="1726437"/>
                  <a:pt x="16310277" y="1725159"/>
                </a:cubicBezTo>
                <a:close/>
                <a:moveTo>
                  <a:pt x="1675805" y="1716982"/>
                </a:moveTo>
                <a:cubicBezTo>
                  <a:pt x="1689920" y="1719793"/>
                  <a:pt x="1696978" y="1729759"/>
                  <a:pt x="1710309" y="1729759"/>
                </a:cubicBezTo>
                <a:cubicBezTo>
                  <a:pt x="1710309" y="1747136"/>
                  <a:pt x="1646790" y="1755313"/>
                  <a:pt x="1658553" y="1718004"/>
                </a:cubicBezTo>
                <a:cubicBezTo>
                  <a:pt x="1665610" y="1716471"/>
                  <a:pt x="1671101" y="1716215"/>
                  <a:pt x="1675805" y="1716982"/>
                </a:cubicBezTo>
                <a:close/>
                <a:moveTo>
                  <a:pt x="15893873" y="1695261"/>
                </a:moveTo>
                <a:cubicBezTo>
                  <a:pt x="15893089" y="1696028"/>
                  <a:pt x="15891521" y="1695517"/>
                  <a:pt x="15890737" y="1696539"/>
                </a:cubicBezTo>
                <a:cubicBezTo>
                  <a:pt x="15890737" y="1697305"/>
                  <a:pt x="15891521" y="1697050"/>
                  <a:pt x="15891521" y="1698072"/>
                </a:cubicBezTo>
                <a:cubicBezTo>
                  <a:pt x="15892305" y="1696283"/>
                  <a:pt x="15893089" y="1696794"/>
                  <a:pt x="15893873" y="1695261"/>
                </a:cubicBezTo>
                <a:close/>
                <a:moveTo>
                  <a:pt x="1135501" y="1678907"/>
                </a:moveTo>
                <a:cubicBezTo>
                  <a:pt x="1163731" y="1681973"/>
                  <a:pt x="1158242" y="1693983"/>
                  <a:pt x="1181768" y="1678907"/>
                </a:cubicBezTo>
                <a:cubicBezTo>
                  <a:pt x="1184120" y="1705994"/>
                  <a:pt x="1130011" y="1724137"/>
                  <a:pt x="1135501" y="1678907"/>
                </a:cubicBezTo>
                <a:close/>
                <a:moveTo>
                  <a:pt x="15548049" y="1650031"/>
                </a:moveTo>
                <a:cubicBezTo>
                  <a:pt x="15540991" y="1652842"/>
                  <a:pt x="15536285" y="1660508"/>
                  <a:pt x="15538637" y="1676607"/>
                </a:cubicBezTo>
                <a:cubicBezTo>
                  <a:pt x="15550401" y="1669196"/>
                  <a:pt x="15570789" y="1668941"/>
                  <a:pt x="15570789" y="1651564"/>
                </a:cubicBezTo>
                <a:cubicBezTo>
                  <a:pt x="15564517" y="1649264"/>
                  <a:pt x="15555105" y="1647220"/>
                  <a:pt x="15548049" y="1650031"/>
                </a:cubicBezTo>
                <a:close/>
                <a:moveTo>
                  <a:pt x="1496226" y="1645942"/>
                </a:moveTo>
                <a:cubicBezTo>
                  <a:pt x="1501715" y="1645687"/>
                  <a:pt x="1507989" y="1646453"/>
                  <a:pt x="1515047" y="1647987"/>
                </a:cubicBezTo>
                <a:cubicBezTo>
                  <a:pt x="1528378" y="1651309"/>
                  <a:pt x="1543277" y="1657953"/>
                  <a:pt x="1553472" y="1663574"/>
                </a:cubicBezTo>
                <a:cubicBezTo>
                  <a:pt x="1556609" y="1691684"/>
                  <a:pt x="1486816" y="1682484"/>
                  <a:pt x="1483679" y="1651564"/>
                </a:cubicBezTo>
                <a:cubicBezTo>
                  <a:pt x="1486816" y="1647987"/>
                  <a:pt x="1491521" y="1646453"/>
                  <a:pt x="1496226" y="1645942"/>
                </a:cubicBezTo>
                <a:close/>
                <a:moveTo>
                  <a:pt x="1580134" y="1634443"/>
                </a:moveTo>
                <a:cubicBezTo>
                  <a:pt x="1584839" y="1633676"/>
                  <a:pt x="1590329" y="1633932"/>
                  <a:pt x="1595034" y="1635465"/>
                </a:cubicBezTo>
                <a:cubicBezTo>
                  <a:pt x="1602091" y="1637254"/>
                  <a:pt x="1607582" y="1642109"/>
                  <a:pt x="1610717" y="1650031"/>
                </a:cubicBezTo>
                <a:cubicBezTo>
                  <a:pt x="1595819" y="1670218"/>
                  <a:pt x="1580134" y="1657697"/>
                  <a:pt x="1553472" y="1657697"/>
                </a:cubicBezTo>
                <a:cubicBezTo>
                  <a:pt x="1549551" y="1648498"/>
                  <a:pt x="1564450" y="1637254"/>
                  <a:pt x="1580134" y="1634443"/>
                </a:cubicBezTo>
                <a:close/>
                <a:moveTo>
                  <a:pt x="1076687" y="1620644"/>
                </a:moveTo>
                <a:lnTo>
                  <a:pt x="1136285" y="1620644"/>
                </a:lnTo>
                <a:cubicBezTo>
                  <a:pt x="1148048" y="1657186"/>
                  <a:pt x="1067277" y="1657186"/>
                  <a:pt x="1076687" y="1620644"/>
                </a:cubicBezTo>
                <a:close/>
                <a:moveTo>
                  <a:pt x="1463290" y="1614767"/>
                </a:moveTo>
                <a:lnTo>
                  <a:pt x="1519752" y="1614767"/>
                </a:lnTo>
                <a:cubicBezTo>
                  <a:pt x="1514263" y="1654631"/>
                  <a:pt x="1474269" y="1629332"/>
                  <a:pt x="1463290" y="1643387"/>
                </a:cubicBezTo>
                <a:cubicBezTo>
                  <a:pt x="1468781" y="1652586"/>
                  <a:pt x="1480543" y="1652842"/>
                  <a:pt x="1480543" y="1671496"/>
                </a:cubicBezTo>
                <a:cubicBezTo>
                  <a:pt x="1426434" y="1652842"/>
                  <a:pt x="1373109" y="1676096"/>
                  <a:pt x="1347231" y="1662041"/>
                </a:cubicBezTo>
                <a:cubicBezTo>
                  <a:pt x="1373109" y="1617322"/>
                  <a:pt x="1443687" y="1668685"/>
                  <a:pt x="1463290" y="1614767"/>
                </a:cubicBezTo>
                <a:close/>
                <a:moveTo>
                  <a:pt x="15298677" y="1609656"/>
                </a:moveTo>
                <a:lnTo>
                  <a:pt x="15298677" y="1636998"/>
                </a:lnTo>
                <a:cubicBezTo>
                  <a:pt x="15319065" y="1636998"/>
                  <a:pt x="15330829" y="1651820"/>
                  <a:pt x="15345729" y="1634443"/>
                </a:cubicBezTo>
                <a:cubicBezTo>
                  <a:pt x="15337103" y="1617322"/>
                  <a:pt x="15321419" y="1607100"/>
                  <a:pt x="15298677" y="1609656"/>
                </a:cubicBezTo>
                <a:close/>
                <a:moveTo>
                  <a:pt x="1700899" y="1597646"/>
                </a:moveTo>
                <a:cubicBezTo>
                  <a:pt x="1700899" y="1621922"/>
                  <a:pt x="1671101" y="1617322"/>
                  <a:pt x="1674236" y="1644153"/>
                </a:cubicBezTo>
                <a:cubicBezTo>
                  <a:pt x="1685999" y="1656164"/>
                  <a:pt x="1700899" y="1650797"/>
                  <a:pt x="1707172" y="1633676"/>
                </a:cubicBezTo>
                <a:cubicBezTo>
                  <a:pt x="1677373" y="1631377"/>
                  <a:pt x="1730698" y="1599945"/>
                  <a:pt x="1700899" y="1597646"/>
                </a:cubicBezTo>
                <a:close/>
                <a:moveTo>
                  <a:pt x="1239797" y="1584869"/>
                </a:moveTo>
                <a:cubicBezTo>
                  <a:pt x="1230387" y="1633165"/>
                  <a:pt x="1220977" y="1612722"/>
                  <a:pt x="1239797" y="1655908"/>
                </a:cubicBezTo>
                <a:cubicBezTo>
                  <a:pt x="1211567" y="1655908"/>
                  <a:pt x="1213919" y="1676351"/>
                  <a:pt x="1166868" y="1673796"/>
                </a:cubicBezTo>
                <a:cubicBezTo>
                  <a:pt x="1176279" y="1615533"/>
                  <a:pt x="1138637" y="1661019"/>
                  <a:pt x="1138637" y="1605312"/>
                </a:cubicBezTo>
                <a:cubicBezTo>
                  <a:pt x="1188825" y="1630610"/>
                  <a:pt x="1189610" y="1584869"/>
                  <a:pt x="1239797" y="1584869"/>
                </a:cubicBezTo>
                <a:close/>
                <a:moveTo>
                  <a:pt x="15218689" y="1574647"/>
                </a:moveTo>
                <a:cubicBezTo>
                  <a:pt x="15228101" y="1572347"/>
                  <a:pt x="15239079" y="1577202"/>
                  <a:pt x="15244569" y="1587424"/>
                </a:cubicBezTo>
                <a:cubicBezTo>
                  <a:pt x="15235943" y="1610678"/>
                  <a:pt x="15217121" y="1590490"/>
                  <a:pt x="15199869" y="1601990"/>
                </a:cubicBezTo>
                <a:cubicBezTo>
                  <a:pt x="15201437" y="1585891"/>
                  <a:pt x="15209281" y="1576691"/>
                  <a:pt x="15218689" y="1574647"/>
                </a:cubicBezTo>
                <a:close/>
                <a:moveTo>
                  <a:pt x="1783238" y="1568258"/>
                </a:moveTo>
                <a:cubicBezTo>
                  <a:pt x="1783238" y="1577969"/>
                  <a:pt x="1774612" y="1575414"/>
                  <a:pt x="1769123" y="1577713"/>
                </a:cubicBezTo>
                <a:cubicBezTo>
                  <a:pt x="1762849" y="1599690"/>
                  <a:pt x="1784022" y="1597646"/>
                  <a:pt x="1774612" y="1624221"/>
                </a:cubicBezTo>
                <a:cubicBezTo>
                  <a:pt x="1757360" y="1599945"/>
                  <a:pt x="1751087" y="1597390"/>
                  <a:pt x="1715798" y="1607100"/>
                </a:cubicBezTo>
                <a:cubicBezTo>
                  <a:pt x="1715798" y="1631377"/>
                  <a:pt x="1718935" y="1646453"/>
                  <a:pt x="1742461" y="1644153"/>
                </a:cubicBezTo>
                <a:cubicBezTo>
                  <a:pt x="1754223" y="1641598"/>
                  <a:pt x="1742461" y="1626777"/>
                  <a:pt x="1733834" y="1624221"/>
                </a:cubicBezTo>
                <a:cubicBezTo>
                  <a:pt x="1765986" y="1607356"/>
                  <a:pt x="1795785" y="1667919"/>
                  <a:pt x="1837347" y="1624221"/>
                </a:cubicBezTo>
                <a:cubicBezTo>
                  <a:pt x="1837347" y="1648498"/>
                  <a:pt x="1784022" y="1674563"/>
                  <a:pt x="1837347" y="1672263"/>
                </a:cubicBezTo>
                <a:cubicBezTo>
                  <a:pt x="1807548" y="1696539"/>
                  <a:pt x="1726777" y="1706760"/>
                  <a:pt x="1691488" y="1692195"/>
                </a:cubicBezTo>
                <a:cubicBezTo>
                  <a:pt x="1691488" y="1670218"/>
                  <a:pt x="1712661" y="1669963"/>
                  <a:pt x="1733834" y="1672263"/>
                </a:cubicBezTo>
                <a:cubicBezTo>
                  <a:pt x="1715798" y="1643131"/>
                  <a:pt x="1688352" y="1684273"/>
                  <a:pt x="1656200" y="1672263"/>
                </a:cubicBezTo>
                <a:cubicBezTo>
                  <a:pt x="1700899" y="1604290"/>
                  <a:pt x="1570724" y="1645942"/>
                  <a:pt x="1537788" y="1624221"/>
                </a:cubicBezTo>
                <a:cubicBezTo>
                  <a:pt x="1540925" y="1624221"/>
                  <a:pt x="1558177" y="1583080"/>
                  <a:pt x="1552687" y="1583080"/>
                </a:cubicBezTo>
                <a:cubicBezTo>
                  <a:pt x="1606012" y="1546538"/>
                  <a:pt x="1700115" y="1597390"/>
                  <a:pt x="1783238" y="1568258"/>
                </a:cubicBezTo>
                <a:close/>
                <a:moveTo>
                  <a:pt x="2456853" y="1565959"/>
                </a:moveTo>
                <a:cubicBezTo>
                  <a:pt x="2466264" y="1565192"/>
                  <a:pt x="2475674" y="1572603"/>
                  <a:pt x="2470969" y="1593301"/>
                </a:cubicBezTo>
                <a:cubicBezTo>
                  <a:pt x="2462343" y="1587424"/>
                  <a:pt x="2452149" y="1584357"/>
                  <a:pt x="2440386" y="1587424"/>
                </a:cubicBezTo>
                <a:cubicBezTo>
                  <a:pt x="2437249" y="1575414"/>
                  <a:pt x="2447443" y="1566725"/>
                  <a:pt x="2456853" y="1565959"/>
                </a:cubicBezTo>
                <a:close/>
                <a:moveTo>
                  <a:pt x="3029211" y="1561934"/>
                </a:moveTo>
                <a:cubicBezTo>
                  <a:pt x="3082830" y="1565831"/>
                  <a:pt x="3134390" y="1580013"/>
                  <a:pt x="3176736" y="1607100"/>
                </a:cubicBezTo>
                <a:cubicBezTo>
                  <a:pt x="3193988" y="1588191"/>
                  <a:pt x="3203398" y="1597134"/>
                  <a:pt x="3232413" y="1594835"/>
                </a:cubicBezTo>
                <a:cubicBezTo>
                  <a:pt x="3226924" y="1625499"/>
                  <a:pt x="3156347" y="1630865"/>
                  <a:pt x="3165757" y="1609656"/>
                </a:cubicBezTo>
                <a:cubicBezTo>
                  <a:pt x="3133606" y="1604801"/>
                  <a:pt x="3159484" y="1623455"/>
                  <a:pt x="3139095" y="1625755"/>
                </a:cubicBezTo>
                <a:cubicBezTo>
                  <a:pt x="3112433" y="1630610"/>
                  <a:pt x="3142232" y="1607100"/>
                  <a:pt x="3124980" y="1597646"/>
                </a:cubicBezTo>
                <a:cubicBezTo>
                  <a:pt x="3116354" y="1621155"/>
                  <a:pt x="3119491" y="1616300"/>
                  <a:pt x="3095965" y="1623455"/>
                </a:cubicBezTo>
                <a:cubicBezTo>
                  <a:pt x="3095965" y="1609400"/>
                  <a:pt x="3098317" y="1597134"/>
                  <a:pt x="3106943" y="1592535"/>
                </a:cubicBezTo>
                <a:cubicBezTo>
                  <a:pt x="3089691" y="1575925"/>
                  <a:pt x="3051266" y="1611700"/>
                  <a:pt x="3040288" y="1578480"/>
                </a:cubicBezTo>
                <a:cubicBezTo>
                  <a:pt x="3016762" y="1602245"/>
                  <a:pt x="3060677" y="1601990"/>
                  <a:pt x="3077929" y="1594835"/>
                </a:cubicBezTo>
                <a:cubicBezTo>
                  <a:pt x="3077929" y="1613744"/>
                  <a:pt x="3086555" y="1609400"/>
                  <a:pt x="3077929" y="1623455"/>
                </a:cubicBezTo>
                <a:cubicBezTo>
                  <a:pt x="3069303" y="1611700"/>
                  <a:pt x="3035583" y="1616044"/>
                  <a:pt x="3026172" y="1627799"/>
                </a:cubicBezTo>
                <a:cubicBezTo>
                  <a:pt x="3015194" y="1625499"/>
                  <a:pt x="3000294" y="1628310"/>
                  <a:pt x="3003431" y="1609656"/>
                </a:cubicBezTo>
                <a:cubicBezTo>
                  <a:pt x="3023035" y="1619111"/>
                  <a:pt x="3011273" y="1604801"/>
                  <a:pt x="3028525" y="1599945"/>
                </a:cubicBezTo>
                <a:cubicBezTo>
                  <a:pt x="3019899" y="1581291"/>
                  <a:pt x="2982258" y="1627799"/>
                  <a:pt x="2976769" y="1583080"/>
                </a:cubicBezTo>
                <a:cubicBezTo>
                  <a:pt x="2987747" y="1578225"/>
                  <a:pt x="2990884" y="1588191"/>
                  <a:pt x="2999510" y="1588191"/>
                </a:cubicBezTo>
                <a:cubicBezTo>
                  <a:pt x="2985395" y="1562126"/>
                  <a:pt x="2950891" y="1581291"/>
                  <a:pt x="2915602" y="1581291"/>
                </a:cubicBezTo>
                <a:cubicBezTo>
                  <a:pt x="2901487" y="1582313"/>
                  <a:pt x="2885019" y="1579502"/>
                  <a:pt x="2869335" y="1578480"/>
                </a:cubicBezTo>
                <a:cubicBezTo>
                  <a:pt x="2919915" y="1564426"/>
                  <a:pt x="2975592" y="1558037"/>
                  <a:pt x="3029211" y="1561934"/>
                </a:cubicBezTo>
                <a:close/>
                <a:moveTo>
                  <a:pt x="2831694" y="1554715"/>
                </a:moveTo>
                <a:cubicBezTo>
                  <a:pt x="2843457" y="1564170"/>
                  <a:pt x="2860709" y="1564425"/>
                  <a:pt x="2869335" y="1578480"/>
                </a:cubicBezTo>
                <a:cubicBezTo>
                  <a:pt x="2812874" y="1575669"/>
                  <a:pt x="2754060" y="1567492"/>
                  <a:pt x="2715635" y="1578480"/>
                </a:cubicBezTo>
                <a:cubicBezTo>
                  <a:pt x="2715635" y="1531461"/>
                  <a:pt x="2797190" y="1575925"/>
                  <a:pt x="2831694" y="1554715"/>
                </a:cubicBezTo>
                <a:close/>
                <a:moveTo>
                  <a:pt x="2667799" y="1553948"/>
                </a:moveTo>
                <a:cubicBezTo>
                  <a:pt x="2681131" y="1556759"/>
                  <a:pt x="2697599" y="1556504"/>
                  <a:pt x="2697599" y="1583846"/>
                </a:cubicBezTo>
                <a:cubicBezTo>
                  <a:pt x="2689757" y="1583846"/>
                  <a:pt x="2681915" y="1584357"/>
                  <a:pt x="2681915" y="1592535"/>
                </a:cubicBezTo>
                <a:cubicBezTo>
                  <a:pt x="2673289" y="1592535"/>
                  <a:pt x="2667799" y="1581291"/>
                  <a:pt x="2670152" y="1562381"/>
                </a:cubicBezTo>
                <a:cubicBezTo>
                  <a:pt x="2659958" y="1567747"/>
                  <a:pt x="2659173" y="1586913"/>
                  <a:pt x="2643490" y="1581291"/>
                </a:cubicBezTo>
                <a:cubicBezTo>
                  <a:pt x="2645842" y="1564936"/>
                  <a:pt x="2656821" y="1556759"/>
                  <a:pt x="2667799" y="1553948"/>
                </a:cubicBezTo>
                <a:close/>
                <a:moveTo>
                  <a:pt x="243098" y="1550243"/>
                </a:moveTo>
                <a:cubicBezTo>
                  <a:pt x="250940" y="1551137"/>
                  <a:pt x="257213" y="1552798"/>
                  <a:pt x="260350" y="1554715"/>
                </a:cubicBezTo>
                <a:cubicBezTo>
                  <a:pt x="257213" y="1588702"/>
                  <a:pt x="207025" y="1572858"/>
                  <a:pt x="178794" y="1575414"/>
                </a:cubicBezTo>
                <a:cubicBezTo>
                  <a:pt x="180363" y="1559826"/>
                  <a:pt x="198399" y="1552671"/>
                  <a:pt x="216436" y="1550371"/>
                </a:cubicBezTo>
                <a:cubicBezTo>
                  <a:pt x="225846" y="1549221"/>
                  <a:pt x="235256" y="1549349"/>
                  <a:pt x="243098" y="1550243"/>
                </a:cubicBezTo>
                <a:close/>
                <a:moveTo>
                  <a:pt x="5037609" y="1546793"/>
                </a:moveTo>
                <a:cubicBezTo>
                  <a:pt x="5035256" y="1546282"/>
                  <a:pt x="5033687" y="1548838"/>
                  <a:pt x="5031335" y="1555482"/>
                </a:cubicBezTo>
                <a:cubicBezTo>
                  <a:pt x="5026631" y="1557526"/>
                  <a:pt x="5026631" y="1553693"/>
                  <a:pt x="5026631" y="1551137"/>
                </a:cubicBezTo>
                <a:cubicBezTo>
                  <a:pt x="5025061" y="1553693"/>
                  <a:pt x="5022709" y="1554970"/>
                  <a:pt x="5022709" y="1559059"/>
                </a:cubicBezTo>
                <a:cubicBezTo>
                  <a:pt x="5025845" y="1557526"/>
                  <a:pt x="5028983" y="1557015"/>
                  <a:pt x="5031335" y="1555482"/>
                </a:cubicBezTo>
                <a:cubicBezTo>
                  <a:pt x="5035256" y="1553948"/>
                  <a:pt x="5038394" y="1552671"/>
                  <a:pt x="5041529" y="1551137"/>
                </a:cubicBezTo>
                <a:cubicBezTo>
                  <a:pt x="5040745" y="1549349"/>
                  <a:pt x="5038394" y="1547304"/>
                  <a:pt x="5037609" y="1546793"/>
                </a:cubicBezTo>
                <a:close/>
                <a:moveTo>
                  <a:pt x="289365" y="1537594"/>
                </a:moveTo>
                <a:cubicBezTo>
                  <a:pt x="295638" y="1535038"/>
                  <a:pt x="303480" y="1534783"/>
                  <a:pt x="312106" y="1538616"/>
                </a:cubicBezTo>
                <a:cubicBezTo>
                  <a:pt x="315243" y="1567747"/>
                  <a:pt x="285444" y="1562892"/>
                  <a:pt x="282307" y="1584869"/>
                </a:cubicBezTo>
                <a:cubicBezTo>
                  <a:pt x="265839" y="1575925"/>
                  <a:pt x="271328" y="1545771"/>
                  <a:pt x="289365" y="1537594"/>
                </a:cubicBezTo>
                <a:close/>
                <a:moveTo>
                  <a:pt x="4871361" y="1535805"/>
                </a:moveTo>
                <a:cubicBezTo>
                  <a:pt x="4873713" y="1548071"/>
                  <a:pt x="4883124" y="1555482"/>
                  <a:pt x="4892534" y="1562381"/>
                </a:cubicBezTo>
                <a:cubicBezTo>
                  <a:pt x="4899593" y="1561103"/>
                  <a:pt x="4905865" y="1560081"/>
                  <a:pt x="4912139" y="1558037"/>
                </a:cubicBezTo>
                <a:cubicBezTo>
                  <a:pt x="4899593" y="1549093"/>
                  <a:pt x="4889397" y="1540149"/>
                  <a:pt x="4871361" y="1535805"/>
                </a:cubicBezTo>
                <a:close/>
                <a:moveTo>
                  <a:pt x="1270381" y="1535038"/>
                </a:moveTo>
                <a:cubicBezTo>
                  <a:pt x="1286849" y="1530950"/>
                  <a:pt x="1308806" y="1546793"/>
                  <a:pt x="1297827" y="1572603"/>
                </a:cubicBezTo>
                <a:cubicBezTo>
                  <a:pt x="1332331" y="1545771"/>
                  <a:pt x="1364483" y="1585124"/>
                  <a:pt x="1417023" y="1555482"/>
                </a:cubicBezTo>
                <a:cubicBezTo>
                  <a:pt x="1413887" y="1543216"/>
                  <a:pt x="1398987" y="1545260"/>
                  <a:pt x="1390361" y="1545260"/>
                </a:cubicBezTo>
                <a:cubicBezTo>
                  <a:pt x="1413103" y="1515873"/>
                  <a:pt x="1433491" y="1570303"/>
                  <a:pt x="1474269" y="1555482"/>
                </a:cubicBezTo>
                <a:cubicBezTo>
                  <a:pt x="1445254" y="1582569"/>
                  <a:pt x="1402124" y="1594835"/>
                  <a:pt x="1350368" y="1592535"/>
                </a:cubicBezTo>
                <a:cubicBezTo>
                  <a:pt x="1352720" y="1624477"/>
                  <a:pt x="1395850" y="1607356"/>
                  <a:pt x="1421729" y="1612211"/>
                </a:cubicBezTo>
                <a:cubicBezTo>
                  <a:pt x="1419376" y="1634443"/>
                  <a:pt x="1315079" y="1621922"/>
                  <a:pt x="1297827" y="1661275"/>
                </a:cubicBezTo>
                <a:cubicBezTo>
                  <a:pt x="1289201" y="1641598"/>
                  <a:pt x="1323705" y="1628821"/>
                  <a:pt x="1297827" y="1621411"/>
                </a:cubicBezTo>
                <a:cubicBezTo>
                  <a:pt x="1297827" y="1601734"/>
                  <a:pt x="1326842" y="1617322"/>
                  <a:pt x="1341743" y="1612211"/>
                </a:cubicBezTo>
                <a:cubicBezTo>
                  <a:pt x="1329980" y="1575414"/>
                  <a:pt x="1297827" y="1617066"/>
                  <a:pt x="1274302" y="1592535"/>
                </a:cubicBezTo>
                <a:cubicBezTo>
                  <a:pt x="1268812" y="1575414"/>
                  <a:pt x="1286064" y="1535550"/>
                  <a:pt x="1257049" y="1545260"/>
                </a:cubicBezTo>
                <a:cubicBezTo>
                  <a:pt x="1260186" y="1539127"/>
                  <a:pt x="1264891" y="1536316"/>
                  <a:pt x="1270381" y="1535038"/>
                </a:cubicBezTo>
                <a:close/>
                <a:moveTo>
                  <a:pt x="3713119" y="1511018"/>
                </a:moveTo>
                <a:cubicBezTo>
                  <a:pt x="3721745" y="1508974"/>
                  <a:pt x="3728803" y="1510251"/>
                  <a:pt x="3730371" y="1524561"/>
                </a:cubicBezTo>
                <a:cubicBezTo>
                  <a:pt x="3724882" y="1524561"/>
                  <a:pt x="3724098" y="1519451"/>
                  <a:pt x="3718608" y="1519451"/>
                </a:cubicBezTo>
                <a:cubicBezTo>
                  <a:pt x="3713119" y="1519451"/>
                  <a:pt x="3713119" y="1530694"/>
                  <a:pt x="3713119" y="1536572"/>
                </a:cubicBezTo>
                <a:cubicBezTo>
                  <a:pt x="3702140" y="1542194"/>
                  <a:pt x="3705277" y="1522262"/>
                  <a:pt x="3694299" y="1522262"/>
                </a:cubicBezTo>
                <a:cubicBezTo>
                  <a:pt x="3696651" y="1519451"/>
                  <a:pt x="3705277" y="1513318"/>
                  <a:pt x="3713119" y="1511018"/>
                </a:cubicBezTo>
                <a:close/>
                <a:moveTo>
                  <a:pt x="4907433" y="1476520"/>
                </a:moveTo>
                <a:cubicBezTo>
                  <a:pt x="4924685" y="1479842"/>
                  <a:pt x="4941938" y="1489808"/>
                  <a:pt x="4943506" y="1502330"/>
                </a:cubicBezTo>
                <a:cubicBezTo>
                  <a:pt x="4918413" y="1505907"/>
                  <a:pt x="4900376" y="1491342"/>
                  <a:pt x="4875282" y="1491342"/>
                </a:cubicBezTo>
                <a:cubicBezTo>
                  <a:pt x="4873713" y="1476776"/>
                  <a:pt x="4890181" y="1473454"/>
                  <a:pt x="4907433" y="1476520"/>
                </a:cubicBezTo>
                <a:close/>
                <a:moveTo>
                  <a:pt x="777128" y="1470643"/>
                </a:moveTo>
                <a:cubicBezTo>
                  <a:pt x="768502" y="1483164"/>
                  <a:pt x="718314" y="1532739"/>
                  <a:pt x="701062" y="1537594"/>
                </a:cubicBezTo>
                <a:cubicBezTo>
                  <a:pt x="720667" y="1560081"/>
                  <a:pt x="718314" y="1564681"/>
                  <a:pt x="690083" y="1554715"/>
                </a:cubicBezTo>
                <a:cubicBezTo>
                  <a:pt x="690083" y="1564681"/>
                  <a:pt x="690868" y="1575414"/>
                  <a:pt x="698709" y="1575414"/>
                </a:cubicBezTo>
                <a:cubicBezTo>
                  <a:pt x="676752" y="1592790"/>
                  <a:pt x="654011" y="1577713"/>
                  <a:pt x="623428" y="1570303"/>
                </a:cubicBezTo>
                <a:cubicBezTo>
                  <a:pt x="687731" y="1585124"/>
                  <a:pt x="701846" y="1493130"/>
                  <a:pt x="777128" y="1470643"/>
                </a:cubicBezTo>
                <a:close/>
                <a:moveTo>
                  <a:pt x="5456363" y="1444067"/>
                </a:moveTo>
                <a:cubicBezTo>
                  <a:pt x="5418723" y="1452755"/>
                  <a:pt x="5395197" y="1453522"/>
                  <a:pt x="5369319" y="1456077"/>
                </a:cubicBezTo>
                <a:cubicBezTo>
                  <a:pt x="5389708" y="1466810"/>
                  <a:pt x="5428133" y="1462977"/>
                  <a:pt x="5456363" y="1444067"/>
                </a:cubicBezTo>
                <a:close/>
                <a:moveTo>
                  <a:pt x="16732953" y="1345173"/>
                </a:moveTo>
                <a:cubicBezTo>
                  <a:pt x="16743147" y="1348495"/>
                  <a:pt x="16754125" y="1356673"/>
                  <a:pt x="16766673" y="1350284"/>
                </a:cubicBezTo>
                <a:cubicBezTo>
                  <a:pt x="16760399" y="1379927"/>
                  <a:pt x="16727465" y="1363317"/>
                  <a:pt x="16712565" y="1371749"/>
                </a:cubicBezTo>
                <a:cubicBezTo>
                  <a:pt x="16715701" y="1344407"/>
                  <a:pt x="16723543" y="1342107"/>
                  <a:pt x="16732953" y="1345173"/>
                </a:cubicBezTo>
                <a:close/>
                <a:moveTo>
                  <a:pt x="4760007" y="1343640"/>
                </a:moveTo>
                <a:cubicBezTo>
                  <a:pt x="4778043" y="1339040"/>
                  <a:pt x="4796863" y="1342618"/>
                  <a:pt x="4793727" y="1369449"/>
                </a:cubicBezTo>
                <a:cubicBezTo>
                  <a:pt x="4767849" y="1360506"/>
                  <a:pt x="4767065" y="1365105"/>
                  <a:pt x="4735698" y="1365105"/>
                </a:cubicBezTo>
                <a:cubicBezTo>
                  <a:pt x="4726287" y="1360506"/>
                  <a:pt x="4742755" y="1348240"/>
                  <a:pt x="4760007" y="1343640"/>
                </a:cubicBezTo>
                <a:close/>
                <a:moveTo>
                  <a:pt x="16671785" y="1340063"/>
                </a:moveTo>
                <a:cubicBezTo>
                  <a:pt x="16689039" y="1333163"/>
                  <a:pt x="16680413" y="1364083"/>
                  <a:pt x="16700801" y="1352328"/>
                </a:cubicBezTo>
                <a:cubicBezTo>
                  <a:pt x="16703153" y="1387082"/>
                  <a:pt x="16649045" y="1363317"/>
                  <a:pt x="16671785" y="1340063"/>
                </a:cubicBezTo>
                <a:close/>
                <a:moveTo>
                  <a:pt x="16600425" y="1333419"/>
                </a:moveTo>
                <a:cubicBezTo>
                  <a:pt x="16608267" y="1338018"/>
                  <a:pt x="16600425" y="1347218"/>
                  <a:pt x="16600425" y="1353862"/>
                </a:cubicBezTo>
                <a:cubicBezTo>
                  <a:pt x="16623167" y="1363061"/>
                  <a:pt x="16610621" y="1335463"/>
                  <a:pt x="16627873" y="1337763"/>
                </a:cubicBezTo>
                <a:cubicBezTo>
                  <a:pt x="16625519" y="1349006"/>
                  <a:pt x="16634145" y="1351306"/>
                  <a:pt x="16640419" y="1351306"/>
                </a:cubicBezTo>
                <a:cubicBezTo>
                  <a:pt x="16637281" y="1378649"/>
                  <a:pt x="16599641" y="1372516"/>
                  <a:pt x="16576901" y="1370216"/>
                </a:cubicBezTo>
                <a:cubicBezTo>
                  <a:pt x="16536121" y="1367916"/>
                  <a:pt x="16490641" y="1353351"/>
                  <a:pt x="16467897" y="1351306"/>
                </a:cubicBezTo>
                <a:cubicBezTo>
                  <a:pt x="16507893" y="1337507"/>
                  <a:pt x="16568273" y="1360761"/>
                  <a:pt x="16600425" y="1333419"/>
                </a:cubicBezTo>
                <a:close/>
                <a:moveTo>
                  <a:pt x="5786505" y="1292788"/>
                </a:moveTo>
                <a:cubicBezTo>
                  <a:pt x="5783369" y="1325497"/>
                  <a:pt x="5747298" y="1317575"/>
                  <a:pt x="5722987" y="1322941"/>
                </a:cubicBezTo>
                <a:cubicBezTo>
                  <a:pt x="5725339" y="1287677"/>
                  <a:pt x="5766901" y="1303776"/>
                  <a:pt x="5786505" y="1292788"/>
                </a:cubicBezTo>
                <a:close/>
                <a:moveTo>
                  <a:pt x="6265643" y="1236058"/>
                </a:moveTo>
                <a:cubicBezTo>
                  <a:pt x="6239765" y="1239125"/>
                  <a:pt x="6219377" y="1252157"/>
                  <a:pt x="6192713" y="1256246"/>
                </a:cubicBezTo>
                <a:cubicBezTo>
                  <a:pt x="6219377" y="1257012"/>
                  <a:pt x="6282895" y="1276433"/>
                  <a:pt x="6292305" y="1237336"/>
                </a:cubicBezTo>
                <a:cubicBezTo>
                  <a:pt x="6282895" y="1235292"/>
                  <a:pt x="6273485" y="1235036"/>
                  <a:pt x="6265643" y="1236058"/>
                </a:cubicBezTo>
                <a:close/>
                <a:moveTo>
                  <a:pt x="15293189" y="1226859"/>
                </a:moveTo>
                <a:cubicBezTo>
                  <a:pt x="15303383" y="1231970"/>
                  <a:pt x="15303383" y="1244236"/>
                  <a:pt x="15317497" y="1241680"/>
                </a:cubicBezTo>
                <a:cubicBezTo>
                  <a:pt x="15320635" y="1251902"/>
                  <a:pt x="15310441" y="1254457"/>
                  <a:pt x="15310441" y="1264679"/>
                </a:cubicBezTo>
                <a:cubicBezTo>
                  <a:pt x="15296325" y="1259568"/>
                  <a:pt x="15286129" y="1239636"/>
                  <a:pt x="15293189" y="1226859"/>
                </a:cubicBezTo>
                <a:close/>
                <a:moveTo>
                  <a:pt x="6137821" y="1207949"/>
                </a:moveTo>
                <a:cubicBezTo>
                  <a:pt x="6135469" y="1224559"/>
                  <a:pt x="6115863" y="1225837"/>
                  <a:pt x="6117433" y="1244747"/>
                </a:cubicBezTo>
                <a:cubicBezTo>
                  <a:pt x="6137037" y="1240658"/>
                  <a:pt x="6169973" y="1246280"/>
                  <a:pt x="6168405" y="1221748"/>
                </a:cubicBezTo>
                <a:cubicBezTo>
                  <a:pt x="6146447" y="1234525"/>
                  <a:pt x="6147231" y="1209738"/>
                  <a:pt x="6137821" y="1207949"/>
                </a:cubicBezTo>
                <a:close/>
                <a:moveTo>
                  <a:pt x="6253097" y="1196450"/>
                </a:moveTo>
                <a:cubicBezTo>
                  <a:pt x="6248391" y="1195683"/>
                  <a:pt x="6243685" y="1196961"/>
                  <a:pt x="6239765" y="1199516"/>
                </a:cubicBezTo>
                <a:cubicBezTo>
                  <a:pt x="6231139" y="1204627"/>
                  <a:pt x="6224865" y="1215104"/>
                  <a:pt x="6224081" y="1226092"/>
                </a:cubicBezTo>
                <a:cubicBezTo>
                  <a:pt x="6238197" y="1241425"/>
                  <a:pt x="6255449" y="1218682"/>
                  <a:pt x="6267995" y="1203860"/>
                </a:cubicBezTo>
                <a:cubicBezTo>
                  <a:pt x="6263291" y="1199516"/>
                  <a:pt x="6258585" y="1196961"/>
                  <a:pt x="6253097" y="1196450"/>
                </a:cubicBezTo>
                <a:close/>
                <a:moveTo>
                  <a:pt x="6384839" y="1195683"/>
                </a:moveTo>
                <a:cubicBezTo>
                  <a:pt x="6379349" y="1195172"/>
                  <a:pt x="6373861" y="1196450"/>
                  <a:pt x="6369155" y="1198750"/>
                </a:cubicBezTo>
                <a:cubicBezTo>
                  <a:pt x="6358961" y="1203605"/>
                  <a:pt x="6351119" y="1213060"/>
                  <a:pt x="6344061" y="1224559"/>
                </a:cubicBezTo>
                <a:cubicBezTo>
                  <a:pt x="6370725" y="1227881"/>
                  <a:pt x="6387977" y="1246280"/>
                  <a:pt x="6405229" y="1217404"/>
                </a:cubicBezTo>
                <a:cubicBezTo>
                  <a:pt x="6395033" y="1212804"/>
                  <a:pt x="6367587" y="1231203"/>
                  <a:pt x="6366019" y="1212293"/>
                </a:cubicBezTo>
                <a:cubicBezTo>
                  <a:pt x="6378565" y="1205905"/>
                  <a:pt x="6406013" y="1220215"/>
                  <a:pt x="6404445" y="1201050"/>
                </a:cubicBezTo>
                <a:cubicBezTo>
                  <a:pt x="6397387" y="1197472"/>
                  <a:pt x="6391113" y="1195939"/>
                  <a:pt x="6384839" y="1195683"/>
                </a:cubicBezTo>
                <a:close/>
                <a:moveTo>
                  <a:pt x="6738507" y="1177284"/>
                </a:moveTo>
                <a:cubicBezTo>
                  <a:pt x="6727529" y="1180862"/>
                  <a:pt x="6717333" y="1191339"/>
                  <a:pt x="6716549" y="1206416"/>
                </a:cubicBezTo>
                <a:cubicBezTo>
                  <a:pt x="6724393" y="1206416"/>
                  <a:pt x="6728313" y="1203349"/>
                  <a:pt x="6733017" y="1201050"/>
                </a:cubicBezTo>
                <a:cubicBezTo>
                  <a:pt x="6735371" y="1197728"/>
                  <a:pt x="6737723" y="1194406"/>
                  <a:pt x="6737723" y="1188528"/>
                </a:cubicBezTo>
                <a:cubicBezTo>
                  <a:pt x="6741645" y="1189295"/>
                  <a:pt x="6740075" y="1195683"/>
                  <a:pt x="6740859" y="1198750"/>
                </a:cubicBezTo>
                <a:cubicBezTo>
                  <a:pt x="6746349" y="1193639"/>
                  <a:pt x="6750269" y="1186228"/>
                  <a:pt x="6752623" y="1178051"/>
                </a:cubicBezTo>
                <a:cubicBezTo>
                  <a:pt x="6750269" y="1176518"/>
                  <a:pt x="6745565" y="1176518"/>
                  <a:pt x="6737723" y="1178818"/>
                </a:cubicBezTo>
                <a:cubicBezTo>
                  <a:pt x="6738507" y="1178051"/>
                  <a:pt x="6738507" y="1178051"/>
                  <a:pt x="6738507" y="1177284"/>
                </a:cubicBezTo>
                <a:close/>
                <a:moveTo>
                  <a:pt x="4291848" y="1168596"/>
                </a:moveTo>
                <a:cubicBezTo>
                  <a:pt x="4284791" y="1166807"/>
                  <a:pt x="4277733" y="1169874"/>
                  <a:pt x="4277733" y="1184951"/>
                </a:cubicBezTo>
                <a:cubicBezTo>
                  <a:pt x="4280869" y="1190061"/>
                  <a:pt x="4315373" y="1204372"/>
                  <a:pt x="4313805" y="1182395"/>
                </a:cubicBezTo>
                <a:cubicBezTo>
                  <a:pt x="4308316" y="1177540"/>
                  <a:pt x="4299690" y="1170385"/>
                  <a:pt x="4291848" y="1168596"/>
                </a:cubicBezTo>
                <a:close/>
                <a:moveTo>
                  <a:pt x="6665577" y="1167063"/>
                </a:moveTo>
                <a:cubicBezTo>
                  <a:pt x="6664793" y="1169618"/>
                  <a:pt x="6664009" y="1172174"/>
                  <a:pt x="6664009" y="1174474"/>
                </a:cubicBezTo>
                <a:cubicBezTo>
                  <a:pt x="6666361" y="1179329"/>
                  <a:pt x="6671851" y="1181118"/>
                  <a:pt x="6675773" y="1184184"/>
                </a:cubicBezTo>
                <a:cubicBezTo>
                  <a:pt x="6683613" y="1183162"/>
                  <a:pt x="6693809" y="1184440"/>
                  <a:pt x="6691457" y="1172940"/>
                </a:cubicBezTo>
                <a:cubicBezTo>
                  <a:pt x="6687535" y="1169363"/>
                  <a:pt x="6675773" y="1167829"/>
                  <a:pt x="6665577" y="1167063"/>
                </a:cubicBezTo>
                <a:close/>
                <a:moveTo>
                  <a:pt x="6653031" y="1166296"/>
                </a:moveTo>
                <a:cubicBezTo>
                  <a:pt x="6639699" y="1167318"/>
                  <a:pt x="6626369" y="1170385"/>
                  <a:pt x="6623233" y="1178051"/>
                </a:cubicBezTo>
                <a:cubicBezTo>
                  <a:pt x="6627937" y="1180351"/>
                  <a:pt x="6633425" y="1182395"/>
                  <a:pt x="6638915" y="1184440"/>
                </a:cubicBezTo>
                <a:cubicBezTo>
                  <a:pt x="6650679" y="1188784"/>
                  <a:pt x="6661657" y="1193383"/>
                  <a:pt x="6671067" y="1202072"/>
                </a:cubicBezTo>
                <a:cubicBezTo>
                  <a:pt x="6669499" y="1199005"/>
                  <a:pt x="6670283" y="1198239"/>
                  <a:pt x="6670283" y="1195939"/>
                </a:cubicBezTo>
                <a:cubicBezTo>
                  <a:pt x="6664793" y="1191339"/>
                  <a:pt x="6658521" y="1181884"/>
                  <a:pt x="6649109" y="1181629"/>
                </a:cubicBezTo>
                <a:cubicBezTo>
                  <a:pt x="6645973" y="1181629"/>
                  <a:pt x="6642837" y="1182395"/>
                  <a:pt x="6638915" y="1184440"/>
                </a:cubicBezTo>
                <a:cubicBezTo>
                  <a:pt x="6640485" y="1176773"/>
                  <a:pt x="6647541" y="1171918"/>
                  <a:pt x="6653031" y="1166296"/>
                </a:cubicBezTo>
                <a:close/>
                <a:moveTo>
                  <a:pt x="6808299" y="1163485"/>
                </a:moveTo>
                <a:cubicBezTo>
                  <a:pt x="6799673" y="1170896"/>
                  <a:pt x="6778501" y="1168341"/>
                  <a:pt x="6773011" y="1180606"/>
                </a:cubicBezTo>
                <a:cubicBezTo>
                  <a:pt x="6782421" y="1184695"/>
                  <a:pt x="6776933" y="1189806"/>
                  <a:pt x="6773011" y="1195172"/>
                </a:cubicBezTo>
                <a:cubicBezTo>
                  <a:pt x="6777717" y="1197728"/>
                  <a:pt x="6783205" y="1198750"/>
                  <a:pt x="6789479" y="1198750"/>
                </a:cubicBezTo>
                <a:cubicBezTo>
                  <a:pt x="6791047" y="1197472"/>
                  <a:pt x="6793401" y="1199261"/>
                  <a:pt x="6793401" y="1195939"/>
                </a:cubicBezTo>
                <a:cubicBezTo>
                  <a:pt x="6783989" y="1191339"/>
                  <a:pt x="6790263" y="1189550"/>
                  <a:pt x="6798105" y="1186484"/>
                </a:cubicBezTo>
                <a:cubicBezTo>
                  <a:pt x="6800457" y="1180351"/>
                  <a:pt x="6802811" y="1174985"/>
                  <a:pt x="6809085" y="1173707"/>
                </a:cubicBezTo>
                <a:cubicBezTo>
                  <a:pt x="6809869" y="1170896"/>
                  <a:pt x="6810653" y="1168085"/>
                  <a:pt x="6808299" y="1163485"/>
                </a:cubicBezTo>
                <a:close/>
                <a:moveTo>
                  <a:pt x="6950237" y="1157608"/>
                </a:moveTo>
                <a:cubicBezTo>
                  <a:pt x="6947885" y="1158119"/>
                  <a:pt x="6945533" y="1157608"/>
                  <a:pt x="6943963" y="1158375"/>
                </a:cubicBezTo>
                <a:cubicBezTo>
                  <a:pt x="6946317" y="1158886"/>
                  <a:pt x="6947885" y="1158375"/>
                  <a:pt x="6950237" y="1159141"/>
                </a:cubicBezTo>
                <a:cubicBezTo>
                  <a:pt x="6950237" y="1158630"/>
                  <a:pt x="6950237" y="1158119"/>
                  <a:pt x="6950237" y="1157608"/>
                </a:cubicBezTo>
                <a:close/>
                <a:moveTo>
                  <a:pt x="6976899" y="1151475"/>
                </a:moveTo>
                <a:cubicBezTo>
                  <a:pt x="6972195" y="1152753"/>
                  <a:pt x="6966705" y="1153264"/>
                  <a:pt x="6962001" y="1154797"/>
                </a:cubicBezTo>
                <a:cubicBezTo>
                  <a:pt x="6962785" y="1158375"/>
                  <a:pt x="6964353" y="1160674"/>
                  <a:pt x="6966705" y="1162719"/>
                </a:cubicBezTo>
                <a:cubicBezTo>
                  <a:pt x="6968273" y="1162974"/>
                  <a:pt x="6969057" y="1163230"/>
                  <a:pt x="6970625" y="1163485"/>
                </a:cubicBezTo>
                <a:cubicBezTo>
                  <a:pt x="6976115" y="1159397"/>
                  <a:pt x="6978469" y="1155819"/>
                  <a:pt x="6976899" y="1151475"/>
                </a:cubicBezTo>
                <a:close/>
                <a:moveTo>
                  <a:pt x="6864761" y="1147897"/>
                </a:moveTo>
                <a:cubicBezTo>
                  <a:pt x="6857703" y="1149175"/>
                  <a:pt x="6849077" y="1148920"/>
                  <a:pt x="6841235" y="1149686"/>
                </a:cubicBezTo>
                <a:cubicBezTo>
                  <a:pt x="6845941" y="1151986"/>
                  <a:pt x="6851429" y="1157863"/>
                  <a:pt x="6855351" y="1159141"/>
                </a:cubicBezTo>
                <a:cubicBezTo>
                  <a:pt x="6858487" y="1155819"/>
                  <a:pt x="6863193" y="1154541"/>
                  <a:pt x="6864761" y="1147897"/>
                </a:cubicBezTo>
                <a:close/>
                <a:moveTo>
                  <a:pt x="7109427" y="1122855"/>
                </a:moveTo>
                <a:cubicBezTo>
                  <a:pt x="7064729" y="1132310"/>
                  <a:pt x="7023951" y="1141509"/>
                  <a:pt x="6988663" y="1148664"/>
                </a:cubicBezTo>
                <a:cubicBezTo>
                  <a:pt x="7006699" y="1156586"/>
                  <a:pt x="7020813" y="1140742"/>
                  <a:pt x="7030225" y="1169363"/>
                </a:cubicBezTo>
                <a:cubicBezTo>
                  <a:pt x="7037281" y="1169107"/>
                  <a:pt x="7044339" y="1169107"/>
                  <a:pt x="7051397" y="1168596"/>
                </a:cubicBezTo>
                <a:cubicBezTo>
                  <a:pt x="7067081" y="1162974"/>
                  <a:pt x="7077275" y="1151731"/>
                  <a:pt x="7092175" y="1146364"/>
                </a:cubicBezTo>
                <a:cubicBezTo>
                  <a:pt x="7095311" y="1151731"/>
                  <a:pt x="7100017" y="1156586"/>
                  <a:pt x="7103153" y="1162719"/>
                </a:cubicBezTo>
                <a:cubicBezTo>
                  <a:pt x="7106289" y="1162208"/>
                  <a:pt x="7108643" y="1162208"/>
                  <a:pt x="7110995" y="1161952"/>
                </a:cubicBezTo>
                <a:cubicBezTo>
                  <a:pt x="7108643" y="1149686"/>
                  <a:pt x="7106289" y="1136654"/>
                  <a:pt x="7109427" y="1122855"/>
                </a:cubicBezTo>
                <a:close/>
                <a:moveTo>
                  <a:pt x="6616173" y="1122855"/>
                </a:moveTo>
                <a:cubicBezTo>
                  <a:pt x="6602843" y="1122599"/>
                  <a:pt x="6591865" y="1126177"/>
                  <a:pt x="6588727" y="1145598"/>
                </a:cubicBezTo>
                <a:cubicBezTo>
                  <a:pt x="6613037" y="1133843"/>
                  <a:pt x="6633425" y="1143809"/>
                  <a:pt x="6648325" y="1137676"/>
                </a:cubicBezTo>
                <a:cubicBezTo>
                  <a:pt x="6649893" y="1131543"/>
                  <a:pt x="6651463" y="1127454"/>
                  <a:pt x="6655383" y="1124132"/>
                </a:cubicBezTo>
                <a:cubicBezTo>
                  <a:pt x="6645189" y="1127965"/>
                  <a:pt x="6630289" y="1123366"/>
                  <a:pt x="6616173" y="1122855"/>
                </a:cubicBezTo>
                <a:close/>
                <a:moveTo>
                  <a:pt x="7129815" y="1119022"/>
                </a:moveTo>
                <a:cubicBezTo>
                  <a:pt x="7125111" y="1120299"/>
                  <a:pt x="7121189" y="1120299"/>
                  <a:pt x="7116485" y="1121321"/>
                </a:cubicBezTo>
                <a:cubicBezTo>
                  <a:pt x="7119621" y="1125666"/>
                  <a:pt x="7123541" y="1128221"/>
                  <a:pt x="7129031" y="1128221"/>
                </a:cubicBezTo>
                <a:cubicBezTo>
                  <a:pt x="7129031" y="1124899"/>
                  <a:pt x="7130601" y="1123110"/>
                  <a:pt x="7129815" y="1119022"/>
                </a:cubicBezTo>
                <a:close/>
                <a:moveTo>
                  <a:pt x="15700965" y="1113144"/>
                </a:moveTo>
                <a:cubicBezTo>
                  <a:pt x="15730765" y="1125666"/>
                  <a:pt x="15758209" y="1145342"/>
                  <a:pt x="15769973" y="1183417"/>
                </a:cubicBezTo>
                <a:cubicBezTo>
                  <a:pt x="15745663" y="1203605"/>
                  <a:pt x="15725273" y="1158630"/>
                  <a:pt x="15689201" y="1166296"/>
                </a:cubicBezTo>
                <a:cubicBezTo>
                  <a:pt x="15704101" y="1145853"/>
                  <a:pt x="15694691" y="1128221"/>
                  <a:pt x="15700965" y="1113144"/>
                </a:cubicBezTo>
                <a:close/>
                <a:moveTo>
                  <a:pt x="7155693" y="1113144"/>
                </a:moveTo>
                <a:cubicBezTo>
                  <a:pt x="7148637" y="1115189"/>
                  <a:pt x="7143147" y="1115189"/>
                  <a:pt x="7136089" y="1116977"/>
                </a:cubicBezTo>
                <a:cubicBezTo>
                  <a:pt x="7139225" y="1119788"/>
                  <a:pt x="7142363" y="1122088"/>
                  <a:pt x="7146283" y="1124132"/>
                </a:cubicBezTo>
                <a:cubicBezTo>
                  <a:pt x="7149421" y="1120555"/>
                  <a:pt x="7149421" y="1116211"/>
                  <a:pt x="7155693" y="1113144"/>
                </a:cubicBezTo>
                <a:close/>
                <a:moveTo>
                  <a:pt x="6731449" y="1105989"/>
                </a:moveTo>
                <a:cubicBezTo>
                  <a:pt x="6725961" y="1107011"/>
                  <a:pt x="6719687" y="1109311"/>
                  <a:pt x="6713413" y="1111867"/>
                </a:cubicBezTo>
                <a:cubicBezTo>
                  <a:pt x="6708709" y="1118511"/>
                  <a:pt x="6702435" y="1122088"/>
                  <a:pt x="6696161" y="1122855"/>
                </a:cubicBezTo>
                <a:cubicBezTo>
                  <a:pt x="6687535" y="1128732"/>
                  <a:pt x="6676557" y="1134609"/>
                  <a:pt x="6672635" y="1138443"/>
                </a:cubicBezTo>
                <a:cubicBezTo>
                  <a:pt x="6705571" y="1135887"/>
                  <a:pt x="6741645" y="1108545"/>
                  <a:pt x="6772227" y="1128221"/>
                </a:cubicBezTo>
                <a:cubicBezTo>
                  <a:pt x="6765953" y="1115700"/>
                  <a:pt x="6758111" y="1108545"/>
                  <a:pt x="6748701" y="1105989"/>
                </a:cubicBezTo>
                <a:cubicBezTo>
                  <a:pt x="6743213" y="1104456"/>
                  <a:pt x="6737723" y="1104711"/>
                  <a:pt x="6731449" y="1105989"/>
                </a:cubicBezTo>
                <a:close/>
                <a:moveTo>
                  <a:pt x="6203693" y="1100878"/>
                </a:moveTo>
                <a:cubicBezTo>
                  <a:pt x="6198203" y="1131799"/>
                  <a:pt x="6148015" y="1132565"/>
                  <a:pt x="6140173" y="1124132"/>
                </a:cubicBezTo>
                <a:cubicBezTo>
                  <a:pt x="6153505" y="1104456"/>
                  <a:pt x="6175461" y="1100878"/>
                  <a:pt x="6203693" y="1100878"/>
                </a:cubicBezTo>
                <a:close/>
                <a:moveTo>
                  <a:pt x="15644503" y="1097556"/>
                </a:moveTo>
                <a:cubicBezTo>
                  <a:pt x="15653129" y="1121321"/>
                  <a:pt x="15671165" y="1130521"/>
                  <a:pt x="15671165" y="1166296"/>
                </a:cubicBezTo>
                <a:cubicBezTo>
                  <a:pt x="15653913" y="1173451"/>
                  <a:pt x="15653129" y="1154797"/>
                  <a:pt x="15635877" y="1161952"/>
                </a:cubicBezTo>
                <a:cubicBezTo>
                  <a:pt x="15647641" y="1152242"/>
                  <a:pt x="15659403" y="1144831"/>
                  <a:pt x="15649993" y="1116211"/>
                </a:cubicBezTo>
                <a:cubicBezTo>
                  <a:pt x="15630389" y="1111355"/>
                  <a:pt x="15633525" y="1133332"/>
                  <a:pt x="15624899" y="1140487"/>
                </a:cubicBezTo>
                <a:cubicBezTo>
                  <a:pt x="15609999" y="1140487"/>
                  <a:pt x="15600589" y="1130521"/>
                  <a:pt x="15598237" y="1113911"/>
                </a:cubicBezTo>
                <a:cubicBezTo>
                  <a:pt x="15612353" y="1109056"/>
                  <a:pt x="15635877" y="1109567"/>
                  <a:pt x="15644503" y="1097556"/>
                </a:cubicBezTo>
                <a:close/>
                <a:moveTo>
                  <a:pt x="7175299" y="1071747"/>
                </a:moveTo>
                <a:cubicBezTo>
                  <a:pt x="7171377" y="1076347"/>
                  <a:pt x="7165889" y="1078902"/>
                  <a:pt x="7158047" y="1073280"/>
                </a:cubicBezTo>
                <a:cubicBezTo>
                  <a:pt x="7150205" y="1073791"/>
                  <a:pt x="7143147" y="1075069"/>
                  <a:pt x="7135305" y="1076091"/>
                </a:cubicBezTo>
                <a:cubicBezTo>
                  <a:pt x="7141579" y="1082224"/>
                  <a:pt x="7147853" y="1089635"/>
                  <a:pt x="7154909" y="1089635"/>
                </a:cubicBezTo>
                <a:cubicBezTo>
                  <a:pt x="7149421" y="1104967"/>
                  <a:pt x="7136089" y="1084779"/>
                  <a:pt x="7121973" y="1099856"/>
                </a:cubicBezTo>
                <a:cubicBezTo>
                  <a:pt x="7128247" y="1091168"/>
                  <a:pt x="7125895" y="1084524"/>
                  <a:pt x="7121973" y="1079413"/>
                </a:cubicBezTo>
                <a:cubicBezTo>
                  <a:pt x="7115701" y="1082224"/>
                  <a:pt x="7110995" y="1086568"/>
                  <a:pt x="7110995" y="1095512"/>
                </a:cubicBezTo>
                <a:cubicBezTo>
                  <a:pt x="7129031" y="1121577"/>
                  <a:pt x="7158047" y="1069958"/>
                  <a:pt x="7167457" y="1110333"/>
                </a:cubicBezTo>
                <a:cubicBezTo>
                  <a:pt x="7163535" y="1111611"/>
                  <a:pt x="7160399" y="1111867"/>
                  <a:pt x="7156477" y="1113144"/>
                </a:cubicBezTo>
                <a:cubicBezTo>
                  <a:pt x="7154909" y="1121577"/>
                  <a:pt x="7154909" y="1126432"/>
                  <a:pt x="7155693" y="1131032"/>
                </a:cubicBezTo>
                <a:cubicBezTo>
                  <a:pt x="7158831" y="1132821"/>
                  <a:pt x="7162751" y="1134354"/>
                  <a:pt x="7165105" y="1136909"/>
                </a:cubicBezTo>
                <a:cubicBezTo>
                  <a:pt x="7165105" y="1138443"/>
                  <a:pt x="7163535" y="1138443"/>
                  <a:pt x="7163535" y="1139720"/>
                </a:cubicBezTo>
                <a:cubicBezTo>
                  <a:pt x="7170593" y="1141765"/>
                  <a:pt x="7177651" y="1138698"/>
                  <a:pt x="7185493" y="1134609"/>
                </a:cubicBezTo>
                <a:cubicBezTo>
                  <a:pt x="7184709" y="1126688"/>
                  <a:pt x="7183141" y="1117999"/>
                  <a:pt x="7183925" y="1111100"/>
                </a:cubicBezTo>
                <a:cubicBezTo>
                  <a:pt x="7176083" y="1111100"/>
                  <a:pt x="7169025" y="1114166"/>
                  <a:pt x="7162751" y="1119788"/>
                </a:cubicBezTo>
                <a:cubicBezTo>
                  <a:pt x="7169025" y="1107522"/>
                  <a:pt x="7176083" y="1103945"/>
                  <a:pt x="7183141" y="1102667"/>
                </a:cubicBezTo>
                <a:cubicBezTo>
                  <a:pt x="7183925" y="1093212"/>
                  <a:pt x="7185493" y="1084013"/>
                  <a:pt x="7178435" y="1071747"/>
                </a:cubicBezTo>
                <a:cubicBezTo>
                  <a:pt x="7177651" y="1072003"/>
                  <a:pt x="7176083" y="1071491"/>
                  <a:pt x="7175299" y="1071747"/>
                </a:cubicBezTo>
                <a:close/>
                <a:moveTo>
                  <a:pt x="7376049" y="1063825"/>
                </a:moveTo>
                <a:cubicBezTo>
                  <a:pt x="7372129" y="1065359"/>
                  <a:pt x="7368993" y="1067914"/>
                  <a:pt x="7365855" y="1069703"/>
                </a:cubicBezTo>
                <a:cubicBezTo>
                  <a:pt x="7365855" y="1072769"/>
                  <a:pt x="7362719" y="1074813"/>
                  <a:pt x="7363503" y="1077624"/>
                </a:cubicBezTo>
                <a:cubicBezTo>
                  <a:pt x="7360367" y="1073791"/>
                  <a:pt x="7358797" y="1076347"/>
                  <a:pt x="7357229" y="1074047"/>
                </a:cubicBezTo>
                <a:cubicBezTo>
                  <a:pt x="7350173" y="1079924"/>
                  <a:pt x="7343899" y="1087335"/>
                  <a:pt x="7343113" y="1101645"/>
                </a:cubicBezTo>
                <a:lnTo>
                  <a:pt x="7353309" y="1100878"/>
                </a:lnTo>
                <a:cubicBezTo>
                  <a:pt x="7354093" y="1100112"/>
                  <a:pt x="7354093" y="1099090"/>
                  <a:pt x="7354877" y="1098323"/>
                </a:cubicBezTo>
                <a:cubicBezTo>
                  <a:pt x="7354877" y="1097045"/>
                  <a:pt x="7355661" y="1096279"/>
                  <a:pt x="7355661" y="1094745"/>
                </a:cubicBezTo>
                <a:cubicBezTo>
                  <a:pt x="7356445" y="1094745"/>
                  <a:pt x="7357229" y="1094745"/>
                  <a:pt x="7357229" y="1094745"/>
                </a:cubicBezTo>
                <a:cubicBezTo>
                  <a:pt x="7358013" y="1094490"/>
                  <a:pt x="7358013" y="1093468"/>
                  <a:pt x="7358013" y="1093212"/>
                </a:cubicBezTo>
                <a:cubicBezTo>
                  <a:pt x="7359581" y="1094234"/>
                  <a:pt x="7360367" y="1093212"/>
                  <a:pt x="7361151" y="1093979"/>
                </a:cubicBezTo>
                <a:cubicBezTo>
                  <a:pt x="7365855" y="1093723"/>
                  <a:pt x="7368993" y="1093468"/>
                  <a:pt x="7372913" y="1093212"/>
                </a:cubicBezTo>
                <a:cubicBezTo>
                  <a:pt x="7372913" y="1081457"/>
                  <a:pt x="7373697" y="1070725"/>
                  <a:pt x="7376049" y="1063825"/>
                </a:cubicBezTo>
                <a:close/>
                <a:moveTo>
                  <a:pt x="15404541" y="1057948"/>
                </a:moveTo>
                <a:cubicBezTo>
                  <a:pt x="15422579" y="1064847"/>
                  <a:pt x="15426501" y="1079413"/>
                  <a:pt x="15420225" y="1097556"/>
                </a:cubicBezTo>
                <a:cubicBezTo>
                  <a:pt x="15395917" y="1090657"/>
                  <a:pt x="15381017" y="1074047"/>
                  <a:pt x="15350433" y="1074047"/>
                </a:cubicBezTo>
                <a:cubicBezTo>
                  <a:pt x="15344945" y="1051304"/>
                  <a:pt x="15386505" y="1067147"/>
                  <a:pt x="15389643" y="1078647"/>
                </a:cubicBezTo>
                <a:close/>
                <a:moveTo>
                  <a:pt x="7329783" y="1056415"/>
                </a:moveTo>
                <a:cubicBezTo>
                  <a:pt x="7314099" y="1065614"/>
                  <a:pt x="7270185" y="1047215"/>
                  <a:pt x="7279595" y="1079413"/>
                </a:cubicBezTo>
                <a:cubicBezTo>
                  <a:pt x="7310963" y="1068681"/>
                  <a:pt x="7321941" y="1084268"/>
                  <a:pt x="7329783" y="1056415"/>
                </a:cubicBezTo>
                <a:close/>
                <a:moveTo>
                  <a:pt x="6240549" y="1027283"/>
                </a:moveTo>
                <a:cubicBezTo>
                  <a:pt x="6229571" y="1028050"/>
                  <a:pt x="6213887" y="1040827"/>
                  <a:pt x="6198203" y="1027794"/>
                </a:cubicBezTo>
                <a:cubicBezTo>
                  <a:pt x="6188009" y="1061525"/>
                  <a:pt x="6259369" y="1064336"/>
                  <a:pt x="6250743" y="1032139"/>
                </a:cubicBezTo>
                <a:cubicBezTo>
                  <a:pt x="6247607" y="1028305"/>
                  <a:pt x="6244469" y="1027028"/>
                  <a:pt x="6240549" y="1027283"/>
                </a:cubicBezTo>
                <a:close/>
                <a:moveTo>
                  <a:pt x="16254601" y="989974"/>
                </a:moveTo>
                <a:cubicBezTo>
                  <a:pt x="16265577" y="992274"/>
                  <a:pt x="16271069" y="999429"/>
                  <a:pt x="16246757" y="1003007"/>
                </a:cubicBezTo>
                <a:cubicBezTo>
                  <a:pt x="16234995" y="1006840"/>
                  <a:pt x="16238133" y="1029583"/>
                  <a:pt x="16223233" y="1007607"/>
                </a:cubicBezTo>
                <a:cubicBezTo>
                  <a:pt x="16224801" y="990997"/>
                  <a:pt x="16242837" y="987675"/>
                  <a:pt x="16254601" y="989974"/>
                </a:cubicBezTo>
                <a:close/>
                <a:moveTo>
                  <a:pt x="5527725" y="982564"/>
                </a:moveTo>
                <a:cubicBezTo>
                  <a:pt x="5502631" y="998152"/>
                  <a:pt x="5471263" y="1011695"/>
                  <a:pt x="5461853" y="1017828"/>
                </a:cubicBezTo>
                <a:cubicBezTo>
                  <a:pt x="5472047" y="1017062"/>
                  <a:pt x="5468911" y="1030861"/>
                  <a:pt x="5479105" y="1032905"/>
                </a:cubicBezTo>
                <a:cubicBezTo>
                  <a:pt x="5484595" y="1016040"/>
                  <a:pt x="5500278" y="1011695"/>
                  <a:pt x="5523019" y="1009906"/>
                </a:cubicBezTo>
                <a:cubicBezTo>
                  <a:pt x="5522235" y="998918"/>
                  <a:pt x="5524587" y="990997"/>
                  <a:pt x="5527725" y="982564"/>
                </a:cubicBezTo>
                <a:close/>
                <a:moveTo>
                  <a:pt x="15239079" y="966976"/>
                </a:moveTo>
                <a:cubicBezTo>
                  <a:pt x="15248489" y="967487"/>
                  <a:pt x="15260253" y="972854"/>
                  <a:pt x="15263389" y="975664"/>
                </a:cubicBezTo>
                <a:cubicBezTo>
                  <a:pt x="15253979" y="990741"/>
                  <a:pt x="15235943" y="1002496"/>
                  <a:pt x="15226533" y="987675"/>
                </a:cubicBezTo>
                <a:cubicBezTo>
                  <a:pt x="15221827" y="971065"/>
                  <a:pt x="15229669" y="966721"/>
                  <a:pt x="15239079" y="966976"/>
                </a:cubicBezTo>
                <a:close/>
                <a:moveTo>
                  <a:pt x="16473387" y="963399"/>
                </a:moveTo>
                <a:cubicBezTo>
                  <a:pt x="16499265" y="965443"/>
                  <a:pt x="16524361" y="973620"/>
                  <a:pt x="16540043" y="978220"/>
                </a:cubicBezTo>
                <a:cubicBezTo>
                  <a:pt x="16517301" y="1011951"/>
                  <a:pt x="16455351" y="965698"/>
                  <a:pt x="16404379" y="984097"/>
                </a:cubicBezTo>
                <a:cubicBezTo>
                  <a:pt x="16421631" y="965698"/>
                  <a:pt x="16447509" y="961610"/>
                  <a:pt x="16473387" y="963399"/>
                </a:cubicBezTo>
                <a:close/>
                <a:moveTo>
                  <a:pt x="7627773" y="956755"/>
                </a:moveTo>
                <a:cubicBezTo>
                  <a:pt x="7618363" y="962888"/>
                  <a:pt x="7588565" y="951644"/>
                  <a:pt x="7590133" y="970554"/>
                </a:cubicBezTo>
                <a:cubicBezTo>
                  <a:pt x="7599543" y="969787"/>
                  <a:pt x="7596405" y="978220"/>
                  <a:pt x="7590917" y="986908"/>
                </a:cubicBezTo>
                <a:cubicBezTo>
                  <a:pt x="7616795" y="990230"/>
                  <a:pt x="7622285" y="973620"/>
                  <a:pt x="7627773" y="956755"/>
                </a:cubicBezTo>
                <a:close/>
                <a:moveTo>
                  <a:pt x="7549355" y="954199"/>
                </a:moveTo>
                <a:cubicBezTo>
                  <a:pt x="7550139" y="962376"/>
                  <a:pt x="7550923" y="973365"/>
                  <a:pt x="7544649" y="973876"/>
                </a:cubicBezTo>
                <a:cubicBezTo>
                  <a:pt x="7539161" y="952155"/>
                  <a:pt x="7515635" y="975920"/>
                  <a:pt x="7516419" y="986908"/>
                </a:cubicBezTo>
                <a:cubicBezTo>
                  <a:pt x="7538377" y="976942"/>
                  <a:pt x="7539945" y="999174"/>
                  <a:pt x="7561901" y="992019"/>
                </a:cubicBezTo>
                <a:cubicBezTo>
                  <a:pt x="7560333" y="967487"/>
                  <a:pt x="7572881" y="960588"/>
                  <a:pt x="7549355" y="954199"/>
                </a:cubicBezTo>
                <a:close/>
                <a:moveTo>
                  <a:pt x="15417089" y="920979"/>
                </a:moveTo>
                <a:cubicBezTo>
                  <a:pt x="15427285" y="920213"/>
                  <a:pt x="15439047" y="921235"/>
                  <a:pt x="15450025" y="923279"/>
                </a:cubicBezTo>
                <a:cubicBezTo>
                  <a:pt x="15496293" y="931967"/>
                  <a:pt x="15545697" y="960077"/>
                  <a:pt x="15577847" y="979753"/>
                </a:cubicBezTo>
                <a:cubicBezTo>
                  <a:pt x="15580985" y="1001985"/>
                  <a:pt x="15571573" y="1008884"/>
                  <a:pt x="15568437" y="1023706"/>
                </a:cubicBezTo>
                <a:cubicBezTo>
                  <a:pt x="15589609" y="1041082"/>
                  <a:pt x="15610783" y="1060503"/>
                  <a:pt x="15625683" y="1085291"/>
                </a:cubicBezTo>
                <a:cubicBezTo>
                  <a:pt x="15601373" y="1092701"/>
                  <a:pt x="15587257" y="1070725"/>
                  <a:pt x="15572357" y="1090401"/>
                </a:cubicBezTo>
                <a:cubicBezTo>
                  <a:pt x="15572357" y="1105223"/>
                  <a:pt x="15587257" y="1097556"/>
                  <a:pt x="15584121" y="1119788"/>
                </a:cubicBezTo>
                <a:cubicBezTo>
                  <a:pt x="15512761" y="1060759"/>
                  <a:pt x="15391995" y="1076091"/>
                  <a:pt x="15344945" y="982564"/>
                </a:cubicBezTo>
                <a:cubicBezTo>
                  <a:pt x="15358277" y="939889"/>
                  <a:pt x="15384937" y="923024"/>
                  <a:pt x="15417089" y="920979"/>
                </a:cubicBezTo>
                <a:close/>
                <a:moveTo>
                  <a:pt x="7386245" y="906158"/>
                </a:moveTo>
                <a:cubicBezTo>
                  <a:pt x="7379187" y="907691"/>
                  <a:pt x="7372913" y="911013"/>
                  <a:pt x="7366641" y="916124"/>
                </a:cubicBezTo>
                <a:cubicBezTo>
                  <a:pt x="7369777" y="919957"/>
                  <a:pt x="7372129" y="924301"/>
                  <a:pt x="7375265" y="927623"/>
                </a:cubicBezTo>
                <a:cubicBezTo>
                  <a:pt x="7390949" y="923279"/>
                  <a:pt x="7390165" y="915868"/>
                  <a:pt x="7386245" y="906158"/>
                </a:cubicBezTo>
                <a:close/>
                <a:moveTo>
                  <a:pt x="7421533" y="902836"/>
                </a:moveTo>
                <a:cubicBezTo>
                  <a:pt x="7422317" y="902836"/>
                  <a:pt x="7422317" y="903347"/>
                  <a:pt x="7422317" y="903603"/>
                </a:cubicBezTo>
                <a:cubicBezTo>
                  <a:pt x="7428591" y="928134"/>
                  <a:pt x="7396439" y="913058"/>
                  <a:pt x="7393301" y="927623"/>
                </a:cubicBezTo>
                <a:cubicBezTo>
                  <a:pt x="7396439" y="937589"/>
                  <a:pt x="7405065" y="937334"/>
                  <a:pt x="7405065" y="947044"/>
                </a:cubicBezTo>
                <a:cubicBezTo>
                  <a:pt x="7421533" y="939889"/>
                  <a:pt x="7422317" y="919702"/>
                  <a:pt x="7432511" y="902836"/>
                </a:cubicBezTo>
                <a:cubicBezTo>
                  <a:pt x="7429375" y="902836"/>
                  <a:pt x="7425453" y="902836"/>
                  <a:pt x="7421533" y="902836"/>
                </a:cubicBezTo>
                <a:close/>
                <a:moveTo>
                  <a:pt x="7793237" y="872427"/>
                </a:moveTo>
                <a:cubicBezTo>
                  <a:pt x="7779905" y="871405"/>
                  <a:pt x="7768143" y="870638"/>
                  <a:pt x="7765791" y="890826"/>
                </a:cubicBezTo>
                <a:cubicBezTo>
                  <a:pt x="7774417" y="886481"/>
                  <a:pt x="7787747" y="887503"/>
                  <a:pt x="7799511" y="887248"/>
                </a:cubicBezTo>
                <a:cubicBezTo>
                  <a:pt x="7795589" y="884437"/>
                  <a:pt x="7794805" y="877793"/>
                  <a:pt x="7793237" y="872427"/>
                </a:cubicBezTo>
                <a:close/>
                <a:moveTo>
                  <a:pt x="7819115" y="867316"/>
                </a:moveTo>
                <a:cubicBezTo>
                  <a:pt x="7812057" y="873960"/>
                  <a:pt x="7805783" y="871916"/>
                  <a:pt x="7798725" y="871660"/>
                </a:cubicBezTo>
                <a:cubicBezTo>
                  <a:pt x="7801079" y="874727"/>
                  <a:pt x="7804215" y="877282"/>
                  <a:pt x="7805783" y="880604"/>
                </a:cubicBezTo>
                <a:cubicBezTo>
                  <a:pt x="7808137" y="877793"/>
                  <a:pt x="7814409" y="877282"/>
                  <a:pt x="7818331" y="876004"/>
                </a:cubicBezTo>
                <a:cubicBezTo>
                  <a:pt x="7819115" y="873449"/>
                  <a:pt x="7819899" y="871916"/>
                  <a:pt x="7819115" y="867316"/>
                </a:cubicBezTo>
                <a:close/>
                <a:moveTo>
                  <a:pt x="3361804" y="867060"/>
                </a:moveTo>
                <a:cubicBezTo>
                  <a:pt x="3371214" y="868083"/>
                  <a:pt x="3375919" y="877793"/>
                  <a:pt x="3386113" y="879582"/>
                </a:cubicBezTo>
                <a:cubicBezTo>
                  <a:pt x="3382977" y="906669"/>
                  <a:pt x="3363372" y="893126"/>
                  <a:pt x="3352393" y="893126"/>
                </a:cubicBezTo>
                <a:lnTo>
                  <a:pt x="3350041" y="869360"/>
                </a:lnTo>
                <a:cubicBezTo>
                  <a:pt x="3354746" y="867316"/>
                  <a:pt x="3358667" y="866549"/>
                  <a:pt x="3361804" y="867060"/>
                </a:cubicBezTo>
                <a:close/>
                <a:moveTo>
                  <a:pt x="15130861" y="845851"/>
                </a:moveTo>
                <a:cubicBezTo>
                  <a:pt x="15133997" y="870893"/>
                  <a:pt x="15151251" y="870893"/>
                  <a:pt x="15171639" y="865783"/>
                </a:cubicBezTo>
                <a:cubicBezTo>
                  <a:pt x="15168503" y="880859"/>
                  <a:pt x="15166149" y="895681"/>
                  <a:pt x="15145761" y="890826"/>
                </a:cubicBezTo>
                <a:cubicBezTo>
                  <a:pt x="15152035" y="910758"/>
                  <a:pt x="15173993" y="905391"/>
                  <a:pt x="15191245" y="907947"/>
                </a:cubicBezTo>
                <a:cubicBezTo>
                  <a:pt x="15196733" y="952666"/>
                  <a:pt x="15217905" y="945000"/>
                  <a:pt x="15211633" y="989974"/>
                </a:cubicBezTo>
                <a:cubicBezTo>
                  <a:pt x="15182617" y="980009"/>
                  <a:pt x="15171639" y="950111"/>
                  <a:pt x="15145761" y="935289"/>
                </a:cubicBezTo>
                <a:cubicBezTo>
                  <a:pt x="15134783" y="937845"/>
                  <a:pt x="15137135" y="955988"/>
                  <a:pt x="15125373" y="961099"/>
                </a:cubicBezTo>
                <a:cubicBezTo>
                  <a:pt x="15101847" y="943467"/>
                  <a:pt x="15099493" y="923024"/>
                  <a:pt x="15064989" y="940400"/>
                </a:cubicBezTo>
                <a:cubicBezTo>
                  <a:pt x="15059501" y="935545"/>
                  <a:pt x="15062637" y="913058"/>
                  <a:pt x="15047737" y="920468"/>
                </a:cubicBezTo>
                <a:cubicBezTo>
                  <a:pt x="15042249" y="900536"/>
                  <a:pt x="15059501" y="905647"/>
                  <a:pt x="15056365" y="890826"/>
                </a:cubicBezTo>
                <a:cubicBezTo>
                  <a:pt x="15056365" y="875749"/>
                  <a:pt x="15030485" y="891081"/>
                  <a:pt x="15027349" y="878560"/>
                </a:cubicBezTo>
                <a:cubicBezTo>
                  <a:pt x="15058717" y="858628"/>
                  <a:pt x="15085379" y="848406"/>
                  <a:pt x="15130861" y="845851"/>
                </a:cubicBezTo>
                <a:close/>
                <a:moveTo>
                  <a:pt x="7894397" y="830519"/>
                </a:moveTo>
                <a:cubicBezTo>
                  <a:pt x="7887339" y="831541"/>
                  <a:pt x="7880281" y="834352"/>
                  <a:pt x="7875577" y="838440"/>
                </a:cubicBezTo>
                <a:cubicBezTo>
                  <a:pt x="7879497" y="839462"/>
                  <a:pt x="7883417" y="842273"/>
                  <a:pt x="7888123" y="841507"/>
                </a:cubicBezTo>
                <a:cubicBezTo>
                  <a:pt x="7888123" y="847384"/>
                  <a:pt x="7884203" y="848662"/>
                  <a:pt x="7880281" y="850195"/>
                </a:cubicBezTo>
                <a:cubicBezTo>
                  <a:pt x="7903023" y="845595"/>
                  <a:pt x="7915569" y="854028"/>
                  <a:pt x="7930469" y="836396"/>
                </a:cubicBezTo>
                <a:cubicBezTo>
                  <a:pt x="7923411" y="831541"/>
                  <a:pt x="7907729" y="828730"/>
                  <a:pt x="7894397" y="830519"/>
                </a:cubicBezTo>
                <a:close/>
                <a:moveTo>
                  <a:pt x="7791669" y="806753"/>
                </a:moveTo>
                <a:cubicBezTo>
                  <a:pt x="7753243" y="815186"/>
                  <a:pt x="7695213" y="830263"/>
                  <a:pt x="7711681" y="867316"/>
                </a:cubicBezTo>
                <a:cubicBezTo>
                  <a:pt x="7695213" y="868594"/>
                  <a:pt x="7703055" y="838696"/>
                  <a:pt x="7686587" y="842784"/>
                </a:cubicBezTo>
                <a:cubicBezTo>
                  <a:pt x="7652867" y="864761"/>
                  <a:pt x="7629341" y="896192"/>
                  <a:pt x="7555629" y="910247"/>
                </a:cubicBezTo>
                <a:cubicBezTo>
                  <a:pt x="7557197" y="888270"/>
                  <a:pt x="7597191" y="907180"/>
                  <a:pt x="7588565" y="880604"/>
                </a:cubicBezTo>
                <a:cubicBezTo>
                  <a:pt x="7576017" y="878815"/>
                  <a:pt x="7505441" y="892359"/>
                  <a:pt x="7494461" y="923279"/>
                </a:cubicBezTo>
                <a:cubicBezTo>
                  <a:pt x="7487405" y="915613"/>
                  <a:pt x="7490541" y="901814"/>
                  <a:pt x="7470153" y="889548"/>
                </a:cubicBezTo>
                <a:cubicBezTo>
                  <a:pt x="7459173" y="900025"/>
                  <a:pt x="7446627" y="902069"/>
                  <a:pt x="7433295" y="902836"/>
                </a:cubicBezTo>
                <a:cubicBezTo>
                  <a:pt x="7445059" y="915357"/>
                  <a:pt x="7426237" y="936567"/>
                  <a:pt x="7437217" y="960332"/>
                </a:cubicBezTo>
                <a:cubicBezTo>
                  <a:pt x="7454469" y="965187"/>
                  <a:pt x="7445843" y="940400"/>
                  <a:pt x="7463095" y="942700"/>
                </a:cubicBezTo>
                <a:cubicBezTo>
                  <a:pt x="7461525" y="952922"/>
                  <a:pt x="7468585" y="960077"/>
                  <a:pt x="7472505" y="968509"/>
                </a:cubicBezTo>
                <a:cubicBezTo>
                  <a:pt x="7473289" y="965954"/>
                  <a:pt x="7474857" y="965954"/>
                  <a:pt x="7475641" y="962632"/>
                </a:cubicBezTo>
                <a:cubicBezTo>
                  <a:pt x="7492109" y="966721"/>
                  <a:pt x="7492893" y="974898"/>
                  <a:pt x="7484267" y="989208"/>
                </a:cubicBezTo>
                <a:cubicBezTo>
                  <a:pt x="7496815" y="980009"/>
                  <a:pt x="7533671" y="955988"/>
                  <a:pt x="7512499" y="941167"/>
                </a:cubicBezTo>
                <a:cubicBezTo>
                  <a:pt x="7507793" y="919702"/>
                  <a:pt x="7545433" y="944233"/>
                  <a:pt x="7533671" y="912291"/>
                </a:cubicBezTo>
                <a:cubicBezTo>
                  <a:pt x="7547003" y="916635"/>
                  <a:pt x="7533671" y="927879"/>
                  <a:pt x="7535239" y="938867"/>
                </a:cubicBezTo>
                <a:cubicBezTo>
                  <a:pt x="7587781" y="912802"/>
                  <a:pt x="7661493" y="928901"/>
                  <a:pt x="7714817" y="902836"/>
                </a:cubicBezTo>
                <a:cubicBezTo>
                  <a:pt x="7706193" y="917146"/>
                  <a:pt x="7710113" y="925579"/>
                  <a:pt x="7723445" y="930179"/>
                </a:cubicBezTo>
                <a:cubicBezTo>
                  <a:pt x="7721877" y="908202"/>
                  <a:pt x="7765791" y="890570"/>
                  <a:pt x="7741481" y="873449"/>
                </a:cubicBezTo>
                <a:cubicBezTo>
                  <a:pt x="7754027" y="861439"/>
                  <a:pt x="7779121" y="850962"/>
                  <a:pt x="7786179" y="861439"/>
                </a:cubicBezTo>
                <a:cubicBezTo>
                  <a:pt x="7795589" y="852495"/>
                  <a:pt x="7790885" y="836907"/>
                  <a:pt x="7791669" y="806753"/>
                </a:cubicBezTo>
                <a:close/>
                <a:moveTo>
                  <a:pt x="13179809" y="794488"/>
                </a:moveTo>
                <a:cubicBezTo>
                  <a:pt x="13179025" y="794232"/>
                  <a:pt x="13178239" y="795510"/>
                  <a:pt x="13177455" y="795510"/>
                </a:cubicBezTo>
                <a:cubicBezTo>
                  <a:pt x="13174319" y="803431"/>
                  <a:pt x="13171181" y="810331"/>
                  <a:pt x="13163341" y="814931"/>
                </a:cubicBezTo>
                <a:cubicBezTo>
                  <a:pt x="13164125" y="818508"/>
                  <a:pt x="13161773" y="823619"/>
                  <a:pt x="13165693" y="825408"/>
                </a:cubicBezTo>
                <a:cubicBezTo>
                  <a:pt x="13168045" y="813397"/>
                  <a:pt x="13179025" y="812375"/>
                  <a:pt x="13181377" y="800621"/>
                </a:cubicBezTo>
                <a:cubicBezTo>
                  <a:pt x="13180593" y="798832"/>
                  <a:pt x="13179809" y="795510"/>
                  <a:pt x="13179809" y="794488"/>
                </a:cubicBezTo>
                <a:close/>
                <a:moveTo>
                  <a:pt x="13213529" y="792699"/>
                </a:moveTo>
                <a:cubicBezTo>
                  <a:pt x="13210391" y="792443"/>
                  <a:pt x="13208039" y="797810"/>
                  <a:pt x="13204901" y="798832"/>
                </a:cubicBezTo>
                <a:cubicBezTo>
                  <a:pt x="13207253" y="801132"/>
                  <a:pt x="13206469" y="805220"/>
                  <a:pt x="13211175" y="805987"/>
                </a:cubicBezTo>
                <a:cubicBezTo>
                  <a:pt x="13202549" y="818253"/>
                  <a:pt x="13188433" y="822852"/>
                  <a:pt x="13171181" y="825408"/>
                </a:cubicBezTo>
                <a:cubicBezTo>
                  <a:pt x="13172749" y="826941"/>
                  <a:pt x="13172749" y="829752"/>
                  <a:pt x="13173533" y="831285"/>
                </a:cubicBezTo>
                <a:cubicBezTo>
                  <a:pt x="13199413" y="834607"/>
                  <a:pt x="13223721" y="836140"/>
                  <a:pt x="13248033" y="832563"/>
                </a:cubicBezTo>
                <a:cubicBezTo>
                  <a:pt x="13226075" y="865272"/>
                  <a:pt x="13258225" y="858372"/>
                  <a:pt x="13270773" y="887248"/>
                </a:cubicBezTo>
                <a:cubicBezTo>
                  <a:pt x="13275477" y="873449"/>
                  <a:pt x="13288025" y="879582"/>
                  <a:pt x="13295083" y="874471"/>
                </a:cubicBezTo>
                <a:cubicBezTo>
                  <a:pt x="13295867" y="874471"/>
                  <a:pt x="13295867" y="873449"/>
                  <a:pt x="13295867" y="873449"/>
                </a:cubicBezTo>
                <a:cubicBezTo>
                  <a:pt x="13298221" y="871405"/>
                  <a:pt x="13300573" y="868594"/>
                  <a:pt x="13301357" y="862205"/>
                </a:cubicBezTo>
                <a:cubicBezTo>
                  <a:pt x="13295083" y="859650"/>
                  <a:pt x="13288809" y="851217"/>
                  <a:pt x="13283321" y="845851"/>
                </a:cubicBezTo>
                <a:cubicBezTo>
                  <a:pt x="13280185" y="845340"/>
                  <a:pt x="13278615" y="843295"/>
                  <a:pt x="13274693" y="844318"/>
                </a:cubicBezTo>
                <a:cubicBezTo>
                  <a:pt x="13276263" y="843295"/>
                  <a:pt x="13277047" y="842529"/>
                  <a:pt x="13278615" y="841507"/>
                </a:cubicBezTo>
                <a:cubicBezTo>
                  <a:pt x="13257441" y="820808"/>
                  <a:pt x="13235485" y="794743"/>
                  <a:pt x="13213529" y="792699"/>
                </a:cubicBezTo>
                <a:close/>
                <a:moveTo>
                  <a:pt x="7831661" y="784522"/>
                </a:moveTo>
                <a:cubicBezTo>
                  <a:pt x="7829309" y="785288"/>
                  <a:pt x="7830093" y="788099"/>
                  <a:pt x="7826173" y="787588"/>
                </a:cubicBezTo>
                <a:cubicBezTo>
                  <a:pt x="7826173" y="786055"/>
                  <a:pt x="7825389" y="786566"/>
                  <a:pt x="7824605" y="785288"/>
                </a:cubicBezTo>
                <a:cubicBezTo>
                  <a:pt x="7815193" y="786055"/>
                  <a:pt x="7806569" y="790143"/>
                  <a:pt x="7804215" y="805987"/>
                </a:cubicBezTo>
                <a:cubicBezTo>
                  <a:pt x="7849697" y="807776"/>
                  <a:pt x="7809705" y="827197"/>
                  <a:pt x="7801079" y="841507"/>
                </a:cubicBezTo>
                <a:cubicBezTo>
                  <a:pt x="7814409" y="835118"/>
                  <a:pt x="7822251" y="831541"/>
                  <a:pt x="7831661" y="827197"/>
                </a:cubicBezTo>
                <a:cubicBezTo>
                  <a:pt x="7832445" y="823108"/>
                  <a:pt x="7830877" y="817997"/>
                  <a:pt x="7833229" y="814931"/>
                </a:cubicBezTo>
                <a:cubicBezTo>
                  <a:pt x="7836367" y="816975"/>
                  <a:pt x="7839503" y="819786"/>
                  <a:pt x="7841857" y="822086"/>
                </a:cubicBezTo>
                <a:cubicBezTo>
                  <a:pt x="7851267" y="817486"/>
                  <a:pt x="7859893" y="808542"/>
                  <a:pt x="7867735" y="800621"/>
                </a:cubicBezTo>
                <a:cubicBezTo>
                  <a:pt x="7865381" y="796787"/>
                  <a:pt x="7862245" y="793465"/>
                  <a:pt x="7862245" y="786821"/>
                </a:cubicBezTo>
                <a:cubicBezTo>
                  <a:pt x="7851267" y="785544"/>
                  <a:pt x="7841073" y="785288"/>
                  <a:pt x="7831661" y="784522"/>
                </a:cubicBezTo>
                <a:close/>
                <a:moveTo>
                  <a:pt x="13106879" y="771234"/>
                </a:moveTo>
                <a:cubicBezTo>
                  <a:pt x="13102173" y="773533"/>
                  <a:pt x="13099037" y="775322"/>
                  <a:pt x="13095117" y="778133"/>
                </a:cubicBezTo>
                <a:cubicBezTo>
                  <a:pt x="13098253" y="780944"/>
                  <a:pt x="13101389" y="784777"/>
                  <a:pt x="13106093" y="785288"/>
                </a:cubicBezTo>
                <a:cubicBezTo>
                  <a:pt x="13102957" y="786310"/>
                  <a:pt x="13096685" y="782222"/>
                  <a:pt x="13091979" y="781711"/>
                </a:cubicBezTo>
                <a:cubicBezTo>
                  <a:pt x="13091195" y="782222"/>
                  <a:pt x="13090411" y="781966"/>
                  <a:pt x="13090411" y="782477"/>
                </a:cubicBezTo>
                <a:cubicBezTo>
                  <a:pt x="13089625" y="783499"/>
                  <a:pt x="13089625" y="784777"/>
                  <a:pt x="13089625" y="786055"/>
                </a:cubicBezTo>
                <a:cubicBezTo>
                  <a:pt x="13088841" y="789888"/>
                  <a:pt x="13089625" y="793721"/>
                  <a:pt x="13095901" y="798832"/>
                </a:cubicBezTo>
                <a:cubicBezTo>
                  <a:pt x="13089625" y="804965"/>
                  <a:pt x="13084921" y="805476"/>
                  <a:pt x="13082569" y="803176"/>
                </a:cubicBezTo>
                <a:cubicBezTo>
                  <a:pt x="13081001" y="804709"/>
                  <a:pt x="13081785" y="806753"/>
                  <a:pt x="13081001" y="808287"/>
                </a:cubicBezTo>
                <a:cubicBezTo>
                  <a:pt x="13097469" y="814931"/>
                  <a:pt x="13115505" y="817742"/>
                  <a:pt x="13132757" y="822086"/>
                </a:cubicBezTo>
                <a:cubicBezTo>
                  <a:pt x="13139813" y="817742"/>
                  <a:pt x="13144519" y="812886"/>
                  <a:pt x="13134325" y="797810"/>
                </a:cubicBezTo>
                <a:cubicBezTo>
                  <a:pt x="13144519" y="795765"/>
                  <a:pt x="13146089" y="800876"/>
                  <a:pt x="13152361" y="802409"/>
                </a:cubicBezTo>
                <a:cubicBezTo>
                  <a:pt x="13153929" y="799854"/>
                  <a:pt x="13157065" y="799087"/>
                  <a:pt x="13157065" y="793465"/>
                </a:cubicBezTo>
                <a:cubicBezTo>
                  <a:pt x="13157065" y="792443"/>
                  <a:pt x="13156281" y="792954"/>
                  <a:pt x="13156281" y="791932"/>
                </a:cubicBezTo>
                <a:cubicBezTo>
                  <a:pt x="13152361" y="790910"/>
                  <a:pt x="13150009" y="784777"/>
                  <a:pt x="13148441" y="774811"/>
                </a:cubicBezTo>
                <a:cubicBezTo>
                  <a:pt x="13148441" y="774811"/>
                  <a:pt x="13148441" y="774300"/>
                  <a:pt x="13148441" y="774045"/>
                </a:cubicBezTo>
                <a:cubicBezTo>
                  <a:pt x="13147657" y="773533"/>
                  <a:pt x="13146873" y="772000"/>
                  <a:pt x="13146089" y="771234"/>
                </a:cubicBezTo>
                <a:cubicBezTo>
                  <a:pt x="13131189" y="777367"/>
                  <a:pt x="13115505" y="770723"/>
                  <a:pt x="13117857" y="797810"/>
                </a:cubicBezTo>
                <a:cubicBezTo>
                  <a:pt x="13112369" y="795510"/>
                  <a:pt x="13107663" y="783244"/>
                  <a:pt x="13106879" y="771234"/>
                </a:cubicBezTo>
                <a:close/>
                <a:moveTo>
                  <a:pt x="15508055" y="743891"/>
                </a:moveTo>
                <a:cubicBezTo>
                  <a:pt x="15548049" y="761012"/>
                  <a:pt x="15611567" y="738780"/>
                  <a:pt x="15642935" y="782477"/>
                </a:cubicBezTo>
                <a:cubicBezTo>
                  <a:pt x="15625683" y="792188"/>
                  <a:pt x="15594315" y="756157"/>
                  <a:pt x="15609215" y="787588"/>
                </a:cubicBezTo>
                <a:cubicBezTo>
                  <a:pt x="15597453" y="768167"/>
                  <a:pt x="15571573" y="789888"/>
                  <a:pt x="15565301" y="753601"/>
                </a:cubicBezTo>
                <a:cubicBezTo>
                  <a:pt x="15548049" y="751046"/>
                  <a:pt x="15553537" y="775322"/>
                  <a:pt x="15536285" y="770467"/>
                </a:cubicBezTo>
                <a:cubicBezTo>
                  <a:pt x="15530013" y="741335"/>
                  <a:pt x="15508055" y="785033"/>
                  <a:pt x="15508055" y="743891"/>
                </a:cubicBezTo>
                <a:close/>
                <a:moveTo>
                  <a:pt x="15463357" y="741080"/>
                </a:moveTo>
                <a:cubicBezTo>
                  <a:pt x="15482961" y="731625"/>
                  <a:pt x="15473551" y="767401"/>
                  <a:pt x="15490803" y="760245"/>
                </a:cubicBezTo>
                <a:cubicBezTo>
                  <a:pt x="15488449" y="769956"/>
                  <a:pt x="15486097" y="774811"/>
                  <a:pt x="15475903" y="777367"/>
                </a:cubicBezTo>
                <a:cubicBezTo>
                  <a:pt x="15478257" y="753346"/>
                  <a:pt x="15460221" y="762801"/>
                  <a:pt x="15463357" y="741080"/>
                </a:cubicBezTo>
                <a:close/>
                <a:moveTo>
                  <a:pt x="15299461" y="732136"/>
                </a:moveTo>
                <a:cubicBezTo>
                  <a:pt x="15293189" y="750279"/>
                  <a:pt x="15308873" y="745680"/>
                  <a:pt x="15305735" y="761778"/>
                </a:cubicBezTo>
                <a:cubicBezTo>
                  <a:pt x="15281425" y="739547"/>
                  <a:pt x="15245353" y="734180"/>
                  <a:pt x="15299461" y="732136"/>
                </a:cubicBezTo>
                <a:close/>
                <a:moveTo>
                  <a:pt x="13447215" y="732136"/>
                </a:moveTo>
                <a:cubicBezTo>
                  <a:pt x="13442509" y="733158"/>
                  <a:pt x="13437805" y="733669"/>
                  <a:pt x="13432317" y="734436"/>
                </a:cubicBezTo>
                <a:cubicBezTo>
                  <a:pt x="13433101" y="736225"/>
                  <a:pt x="13434669" y="736736"/>
                  <a:pt x="13434669" y="738780"/>
                </a:cubicBezTo>
                <a:cubicBezTo>
                  <a:pt x="13438589" y="735714"/>
                  <a:pt x="13443293" y="734947"/>
                  <a:pt x="13447215" y="732136"/>
                </a:cubicBezTo>
                <a:close/>
                <a:moveTo>
                  <a:pt x="13089625" y="704282"/>
                </a:moveTo>
                <a:cubicBezTo>
                  <a:pt x="13081001" y="704538"/>
                  <a:pt x="13073943" y="708116"/>
                  <a:pt x="13066101" y="710671"/>
                </a:cubicBezTo>
                <a:cubicBezTo>
                  <a:pt x="13077081" y="716037"/>
                  <a:pt x="13088841" y="720637"/>
                  <a:pt x="13098253" y="728559"/>
                </a:cubicBezTo>
                <a:cubicBezTo>
                  <a:pt x="13098253" y="733414"/>
                  <a:pt x="13098253" y="741080"/>
                  <a:pt x="13097469" y="747468"/>
                </a:cubicBezTo>
                <a:cubicBezTo>
                  <a:pt x="13098253" y="747213"/>
                  <a:pt x="13098253" y="745935"/>
                  <a:pt x="13098253" y="745424"/>
                </a:cubicBezTo>
                <a:cubicBezTo>
                  <a:pt x="13105309" y="734947"/>
                  <a:pt x="13104525" y="716548"/>
                  <a:pt x="13120209" y="716548"/>
                </a:cubicBezTo>
                <a:cubicBezTo>
                  <a:pt x="13118641" y="721915"/>
                  <a:pt x="13120209" y="724470"/>
                  <a:pt x="13120209" y="728559"/>
                </a:cubicBezTo>
                <a:cubicBezTo>
                  <a:pt x="13129621" y="732392"/>
                  <a:pt x="13139029" y="736225"/>
                  <a:pt x="13149225" y="738013"/>
                </a:cubicBezTo>
                <a:cubicBezTo>
                  <a:pt x="13143735" y="729325"/>
                  <a:pt x="13139029" y="718593"/>
                  <a:pt x="13134325" y="707860"/>
                </a:cubicBezTo>
                <a:cubicBezTo>
                  <a:pt x="13119425" y="706071"/>
                  <a:pt x="13102957" y="703771"/>
                  <a:pt x="13089625" y="704282"/>
                </a:cubicBezTo>
                <a:close/>
                <a:moveTo>
                  <a:pt x="12911617" y="701216"/>
                </a:moveTo>
                <a:cubicBezTo>
                  <a:pt x="12913969" y="703005"/>
                  <a:pt x="12917105" y="703771"/>
                  <a:pt x="12919457" y="706327"/>
                </a:cubicBezTo>
                <a:cubicBezTo>
                  <a:pt x="12919457" y="704794"/>
                  <a:pt x="12919457" y="703260"/>
                  <a:pt x="12919457" y="701983"/>
                </a:cubicBezTo>
                <a:cubicBezTo>
                  <a:pt x="12917105" y="701727"/>
                  <a:pt x="12914753" y="701216"/>
                  <a:pt x="12911617" y="701216"/>
                </a:cubicBezTo>
                <a:close/>
                <a:moveTo>
                  <a:pt x="12966509" y="689206"/>
                </a:moveTo>
                <a:cubicBezTo>
                  <a:pt x="12964941" y="689717"/>
                  <a:pt x="12963373" y="690739"/>
                  <a:pt x="12961805" y="691506"/>
                </a:cubicBezTo>
                <a:cubicBezTo>
                  <a:pt x="12964941" y="693039"/>
                  <a:pt x="12967293" y="694316"/>
                  <a:pt x="12969645" y="695850"/>
                </a:cubicBezTo>
                <a:cubicBezTo>
                  <a:pt x="12968077" y="694316"/>
                  <a:pt x="12968077" y="690483"/>
                  <a:pt x="12966509" y="689206"/>
                </a:cubicBezTo>
                <a:close/>
                <a:moveTo>
                  <a:pt x="13174319" y="668507"/>
                </a:moveTo>
                <a:cubicBezTo>
                  <a:pt x="13173533" y="670296"/>
                  <a:pt x="13172749" y="673107"/>
                  <a:pt x="13171181" y="674384"/>
                </a:cubicBezTo>
                <a:cubicBezTo>
                  <a:pt x="13173533" y="672851"/>
                  <a:pt x="13175103" y="671062"/>
                  <a:pt x="13176671" y="668507"/>
                </a:cubicBezTo>
                <a:cubicBezTo>
                  <a:pt x="13175887" y="668507"/>
                  <a:pt x="13175103" y="668507"/>
                  <a:pt x="13174319" y="668507"/>
                </a:cubicBezTo>
                <a:close/>
                <a:moveTo>
                  <a:pt x="7579939" y="628132"/>
                </a:moveTo>
                <a:cubicBezTo>
                  <a:pt x="7562685" y="627876"/>
                  <a:pt x="7544649" y="633754"/>
                  <a:pt x="7528181" y="641164"/>
                </a:cubicBezTo>
                <a:cubicBezTo>
                  <a:pt x="7538377" y="644998"/>
                  <a:pt x="7547787" y="657008"/>
                  <a:pt x="7569745" y="647042"/>
                </a:cubicBezTo>
                <a:cubicBezTo>
                  <a:pt x="7577585" y="645509"/>
                  <a:pt x="7578369" y="635543"/>
                  <a:pt x="7583859" y="628898"/>
                </a:cubicBezTo>
                <a:cubicBezTo>
                  <a:pt x="7582291" y="628643"/>
                  <a:pt x="7581507" y="628132"/>
                  <a:pt x="7579939" y="628132"/>
                </a:cubicBezTo>
                <a:close/>
                <a:moveTo>
                  <a:pt x="6106453" y="611011"/>
                </a:moveTo>
                <a:cubicBezTo>
                  <a:pt x="6112727" y="611011"/>
                  <a:pt x="6122921" y="612544"/>
                  <a:pt x="6132331" y="615355"/>
                </a:cubicBezTo>
                <a:cubicBezTo>
                  <a:pt x="6151937" y="620721"/>
                  <a:pt x="6172325" y="629665"/>
                  <a:pt x="6167621" y="634009"/>
                </a:cubicBezTo>
                <a:lnTo>
                  <a:pt x="6123705" y="638354"/>
                </a:lnTo>
                <a:cubicBezTo>
                  <a:pt x="6117433" y="629665"/>
                  <a:pt x="6110375" y="621232"/>
                  <a:pt x="6101749" y="616888"/>
                </a:cubicBezTo>
                <a:cubicBezTo>
                  <a:pt x="6097827" y="612544"/>
                  <a:pt x="6100181" y="611011"/>
                  <a:pt x="6106453" y="611011"/>
                </a:cubicBezTo>
                <a:close/>
                <a:moveTo>
                  <a:pt x="12905343" y="608200"/>
                </a:moveTo>
                <a:cubicBezTo>
                  <a:pt x="12914753" y="627876"/>
                  <a:pt x="12899853" y="659819"/>
                  <a:pt x="12908481" y="659819"/>
                </a:cubicBezTo>
                <a:cubicBezTo>
                  <a:pt x="12911617" y="642698"/>
                  <a:pt x="12940631" y="657008"/>
                  <a:pt x="12937493" y="634776"/>
                </a:cubicBezTo>
                <a:cubicBezTo>
                  <a:pt x="12925733" y="629921"/>
                  <a:pt x="12923379" y="608200"/>
                  <a:pt x="12905343" y="608200"/>
                </a:cubicBezTo>
                <a:close/>
                <a:moveTo>
                  <a:pt x="13049633" y="597212"/>
                </a:moveTo>
                <a:cubicBezTo>
                  <a:pt x="13055121" y="595423"/>
                  <a:pt x="13060613" y="600278"/>
                  <a:pt x="13062181" y="623788"/>
                </a:cubicBezTo>
                <a:cubicBezTo>
                  <a:pt x="13055121" y="626343"/>
                  <a:pt x="13055121" y="617655"/>
                  <a:pt x="13052769" y="606667"/>
                </a:cubicBezTo>
                <a:cubicBezTo>
                  <a:pt x="13045713" y="617655"/>
                  <a:pt x="13041007" y="617655"/>
                  <a:pt x="13033949" y="609477"/>
                </a:cubicBezTo>
                <a:cubicBezTo>
                  <a:pt x="13037869" y="606667"/>
                  <a:pt x="13044145" y="598745"/>
                  <a:pt x="13049633" y="597212"/>
                </a:cubicBezTo>
                <a:close/>
                <a:moveTo>
                  <a:pt x="6003725" y="592868"/>
                </a:moveTo>
                <a:cubicBezTo>
                  <a:pt x="6015488" y="593634"/>
                  <a:pt x="6027251" y="602067"/>
                  <a:pt x="6023330" y="619443"/>
                </a:cubicBezTo>
                <a:cubicBezTo>
                  <a:pt x="6009215" y="619443"/>
                  <a:pt x="5999804" y="607433"/>
                  <a:pt x="5982552" y="616888"/>
                </a:cubicBezTo>
                <a:cubicBezTo>
                  <a:pt x="5980199" y="599767"/>
                  <a:pt x="5991178" y="591846"/>
                  <a:pt x="6003725" y="592868"/>
                </a:cubicBezTo>
                <a:close/>
                <a:moveTo>
                  <a:pt x="7769711" y="584435"/>
                </a:moveTo>
                <a:cubicBezTo>
                  <a:pt x="7773633" y="587501"/>
                  <a:pt x="7779121" y="588012"/>
                  <a:pt x="7783043" y="592868"/>
                </a:cubicBezTo>
                <a:cubicBezTo>
                  <a:pt x="7783827" y="591079"/>
                  <a:pt x="7784611" y="591846"/>
                  <a:pt x="7785395" y="590312"/>
                </a:cubicBezTo>
                <a:cubicBezTo>
                  <a:pt x="7779905" y="588524"/>
                  <a:pt x="7775201" y="585968"/>
                  <a:pt x="7769711" y="584435"/>
                </a:cubicBezTo>
                <a:close/>
                <a:moveTo>
                  <a:pt x="5878255" y="580857"/>
                </a:moveTo>
                <a:cubicBezTo>
                  <a:pt x="5886881" y="582391"/>
                  <a:pt x="5893939" y="591846"/>
                  <a:pt x="5892371" y="611777"/>
                </a:cubicBezTo>
                <a:cubicBezTo>
                  <a:pt x="5875903" y="617399"/>
                  <a:pt x="5879039" y="585713"/>
                  <a:pt x="5859435" y="597212"/>
                </a:cubicBezTo>
                <a:cubicBezTo>
                  <a:pt x="5861003" y="585713"/>
                  <a:pt x="5869629" y="579324"/>
                  <a:pt x="5878255" y="580857"/>
                </a:cubicBezTo>
                <a:close/>
                <a:moveTo>
                  <a:pt x="12892013" y="518250"/>
                </a:moveTo>
                <a:cubicBezTo>
                  <a:pt x="12884169" y="519017"/>
                  <a:pt x="12877113" y="519273"/>
                  <a:pt x="12868485" y="520039"/>
                </a:cubicBezTo>
                <a:cubicBezTo>
                  <a:pt x="12874761" y="523106"/>
                  <a:pt x="12877897" y="526172"/>
                  <a:pt x="12884953" y="529239"/>
                </a:cubicBezTo>
                <a:cubicBezTo>
                  <a:pt x="12888091" y="526683"/>
                  <a:pt x="12889659" y="522083"/>
                  <a:pt x="12892013" y="518250"/>
                </a:cubicBezTo>
                <a:close/>
                <a:moveTo>
                  <a:pt x="12998661" y="507773"/>
                </a:moveTo>
                <a:cubicBezTo>
                  <a:pt x="12973567" y="508795"/>
                  <a:pt x="12941415" y="512884"/>
                  <a:pt x="12913185" y="515695"/>
                </a:cubicBezTo>
                <a:cubicBezTo>
                  <a:pt x="12932789" y="538182"/>
                  <a:pt x="12967293" y="521317"/>
                  <a:pt x="12982193" y="551981"/>
                </a:cubicBezTo>
                <a:cubicBezTo>
                  <a:pt x="12990035" y="542527"/>
                  <a:pt x="12999445" y="523361"/>
                  <a:pt x="13002581" y="507773"/>
                </a:cubicBezTo>
                <a:cubicBezTo>
                  <a:pt x="13001013" y="507773"/>
                  <a:pt x="13000229" y="507773"/>
                  <a:pt x="12998661" y="507773"/>
                </a:cubicBezTo>
                <a:close/>
                <a:moveTo>
                  <a:pt x="12992387" y="483241"/>
                </a:moveTo>
                <a:cubicBezTo>
                  <a:pt x="12979057" y="485030"/>
                  <a:pt x="12963373" y="486819"/>
                  <a:pt x="12964157" y="494230"/>
                </a:cubicBezTo>
                <a:cubicBezTo>
                  <a:pt x="12972783" y="496529"/>
                  <a:pt x="12990819" y="492441"/>
                  <a:pt x="13003365" y="492696"/>
                </a:cubicBezTo>
                <a:cubicBezTo>
                  <a:pt x="13002581" y="487841"/>
                  <a:pt x="12997877" y="484519"/>
                  <a:pt x="12992387" y="483241"/>
                </a:cubicBezTo>
                <a:close/>
                <a:moveTo>
                  <a:pt x="5025845" y="482475"/>
                </a:moveTo>
                <a:cubicBezTo>
                  <a:pt x="5047019" y="489374"/>
                  <a:pt x="5087797" y="492441"/>
                  <a:pt x="5134063" y="499596"/>
                </a:cubicBezTo>
                <a:cubicBezTo>
                  <a:pt x="5112106" y="510073"/>
                  <a:pt x="5040745" y="521317"/>
                  <a:pt x="5025845" y="482475"/>
                </a:cubicBezTo>
                <a:close/>
                <a:moveTo>
                  <a:pt x="8321777" y="480431"/>
                </a:moveTo>
                <a:cubicBezTo>
                  <a:pt x="8320209" y="480942"/>
                  <a:pt x="8318641" y="483241"/>
                  <a:pt x="8317857" y="484775"/>
                </a:cubicBezTo>
                <a:cubicBezTo>
                  <a:pt x="8320993" y="484519"/>
                  <a:pt x="8323347" y="484008"/>
                  <a:pt x="8326483" y="483241"/>
                </a:cubicBezTo>
                <a:cubicBezTo>
                  <a:pt x="8324915" y="482475"/>
                  <a:pt x="8323347" y="479919"/>
                  <a:pt x="8321777" y="480431"/>
                </a:cubicBezTo>
                <a:close/>
                <a:moveTo>
                  <a:pt x="8239439" y="478897"/>
                </a:moveTo>
                <a:cubicBezTo>
                  <a:pt x="8230813" y="477109"/>
                  <a:pt x="8222971" y="479919"/>
                  <a:pt x="8212777" y="494230"/>
                </a:cubicBezTo>
                <a:cubicBezTo>
                  <a:pt x="8239439" y="500363"/>
                  <a:pt x="8250417" y="518761"/>
                  <a:pt x="8267669" y="489885"/>
                </a:cubicBezTo>
                <a:cubicBezTo>
                  <a:pt x="8255907" y="486819"/>
                  <a:pt x="8247281" y="480686"/>
                  <a:pt x="8239439" y="478897"/>
                </a:cubicBezTo>
                <a:close/>
                <a:moveTo>
                  <a:pt x="8305309" y="467654"/>
                </a:moveTo>
                <a:cubicBezTo>
                  <a:pt x="8303741" y="475064"/>
                  <a:pt x="8304525" y="478642"/>
                  <a:pt x="8306093" y="481197"/>
                </a:cubicBezTo>
                <a:cubicBezTo>
                  <a:pt x="8311583" y="477364"/>
                  <a:pt x="8317073" y="474809"/>
                  <a:pt x="8322561" y="471998"/>
                </a:cubicBezTo>
                <a:cubicBezTo>
                  <a:pt x="8316289" y="471487"/>
                  <a:pt x="8309231" y="471487"/>
                  <a:pt x="8305309" y="467654"/>
                </a:cubicBezTo>
                <a:close/>
                <a:moveTo>
                  <a:pt x="6103317" y="437500"/>
                </a:moveTo>
                <a:cubicBezTo>
                  <a:pt x="6126843" y="440056"/>
                  <a:pt x="6150369" y="449766"/>
                  <a:pt x="6167621" y="464843"/>
                </a:cubicBezTo>
                <a:cubicBezTo>
                  <a:pt x="6129979" y="487841"/>
                  <a:pt x="6096259" y="429323"/>
                  <a:pt x="6040582" y="452321"/>
                </a:cubicBezTo>
                <a:cubicBezTo>
                  <a:pt x="6055481" y="439544"/>
                  <a:pt x="6079007" y="434945"/>
                  <a:pt x="6103317" y="437500"/>
                </a:cubicBezTo>
                <a:close/>
                <a:moveTo>
                  <a:pt x="12926517" y="413735"/>
                </a:moveTo>
                <a:cubicBezTo>
                  <a:pt x="12924949" y="418335"/>
                  <a:pt x="12922595" y="422168"/>
                  <a:pt x="12921027" y="426512"/>
                </a:cubicBezTo>
                <a:cubicBezTo>
                  <a:pt x="12930437" y="424468"/>
                  <a:pt x="12932005" y="419612"/>
                  <a:pt x="12931221" y="413735"/>
                </a:cubicBezTo>
                <a:cubicBezTo>
                  <a:pt x="12928869" y="413224"/>
                  <a:pt x="12928869" y="414757"/>
                  <a:pt x="12926517" y="413735"/>
                </a:cubicBezTo>
                <a:close/>
                <a:moveTo>
                  <a:pt x="9352981" y="400703"/>
                </a:moveTo>
                <a:cubicBezTo>
                  <a:pt x="9349845" y="400703"/>
                  <a:pt x="9347493" y="402236"/>
                  <a:pt x="9345141" y="404280"/>
                </a:cubicBezTo>
                <a:cubicBezTo>
                  <a:pt x="9340435" y="408369"/>
                  <a:pt x="9335729" y="414502"/>
                  <a:pt x="9322399" y="416802"/>
                </a:cubicBezTo>
                <a:cubicBezTo>
                  <a:pt x="9328673" y="429067"/>
                  <a:pt x="9345925" y="450022"/>
                  <a:pt x="9356119" y="455899"/>
                </a:cubicBezTo>
                <a:cubicBezTo>
                  <a:pt x="9354549" y="448999"/>
                  <a:pt x="9368665" y="435967"/>
                  <a:pt x="9362393" y="422168"/>
                </a:cubicBezTo>
                <a:cubicBezTo>
                  <a:pt x="9352981" y="422934"/>
                  <a:pt x="9339651" y="427023"/>
                  <a:pt x="9338867" y="416035"/>
                </a:cubicBezTo>
                <a:cubicBezTo>
                  <a:pt x="9349061" y="415268"/>
                  <a:pt x="9365529" y="417057"/>
                  <a:pt x="9367881" y="405813"/>
                </a:cubicBezTo>
                <a:cubicBezTo>
                  <a:pt x="9360825" y="402236"/>
                  <a:pt x="9356119" y="400703"/>
                  <a:pt x="9352981" y="400703"/>
                </a:cubicBezTo>
                <a:close/>
                <a:moveTo>
                  <a:pt x="7737559" y="382815"/>
                </a:moveTo>
                <a:cubicBezTo>
                  <a:pt x="7752459" y="410158"/>
                  <a:pt x="7701487" y="403258"/>
                  <a:pt x="7688941" y="410158"/>
                </a:cubicBezTo>
                <a:cubicBezTo>
                  <a:pt x="7670905" y="382815"/>
                  <a:pt x="7721877" y="389714"/>
                  <a:pt x="7737559" y="382815"/>
                </a:cubicBezTo>
                <a:close/>
                <a:moveTo>
                  <a:pt x="9706649" y="343206"/>
                </a:moveTo>
                <a:cubicBezTo>
                  <a:pt x="9695671" y="359816"/>
                  <a:pt x="9709785" y="352661"/>
                  <a:pt x="9709785" y="371571"/>
                </a:cubicBezTo>
                <a:cubicBezTo>
                  <a:pt x="9699593" y="371571"/>
                  <a:pt x="9688613" y="371316"/>
                  <a:pt x="9688613" y="380771"/>
                </a:cubicBezTo>
                <a:cubicBezTo>
                  <a:pt x="9681557" y="369016"/>
                  <a:pt x="9664305" y="371571"/>
                  <a:pt x="9667441" y="352661"/>
                </a:cubicBezTo>
                <a:cubicBezTo>
                  <a:pt x="9688613" y="357516"/>
                  <a:pt x="9692533" y="345506"/>
                  <a:pt x="9706649" y="343206"/>
                </a:cubicBezTo>
                <a:close/>
                <a:moveTo>
                  <a:pt x="9973273" y="337074"/>
                </a:moveTo>
                <a:cubicBezTo>
                  <a:pt x="9952885" y="339629"/>
                  <a:pt x="9950531" y="366460"/>
                  <a:pt x="9953669" y="383582"/>
                </a:cubicBezTo>
                <a:cubicBezTo>
                  <a:pt x="9974057" y="383582"/>
                  <a:pt x="9966999" y="356750"/>
                  <a:pt x="9973273" y="337074"/>
                </a:cubicBezTo>
                <a:close/>
                <a:moveTo>
                  <a:pt x="14012613" y="327619"/>
                </a:moveTo>
                <a:cubicBezTo>
                  <a:pt x="14021239" y="335285"/>
                  <a:pt x="14022023" y="356239"/>
                  <a:pt x="14040059" y="356239"/>
                </a:cubicBezTo>
                <a:lnTo>
                  <a:pt x="14040059" y="401469"/>
                </a:lnTo>
                <a:cubicBezTo>
                  <a:pt x="14033785" y="391248"/>
                  <a:pt x="14009477" y="361094"/>
                  <a:pt x="14015749" y="404280"/>
                </a:cubicBezTo>
                <a:cubicBezTo>
                  <a:pt x="14006339" y="386392"/>
                  <a:pt x="14003987" y="388948"/>
                  <a:pt x="13985951" y="399169"/>
                </a:cubicBezTo>
                <a:cubicBezTo>
                  <a:pt x="13976541" y="378726"/>
                  <a:pt x="14003203" y="363138"/>
                  <a:pt x="13976541" y="367994"/>
                </a:cubicBezTo>
                <a:cubicBezTo>
                  <a:pt x="13976541" y="340140"/>
                  <a:pt x="14006339" y="345506"/>
                  <a:pt x="14012613" y="327619"/>
                </a:cubicBezTo>
                <a:close/>
                <a:moveTo>
                  <a:pt x="13118641" y="327619"/>
                </a:moveTo>
                <a:cubicBezTo>
                  <a:pt x="13128053" y="336818"/>
                  <a:pt x="13142951" y="355217"/>
                  <a:pt x="13135109" y="369016"/>
                </a:cubicBezTo>
                <a:cubicBezTo>
                  <a:pt x="13120993" y="373360"/>
                  <a:pt x="13128053" y="346273"/>
                  <a:pt x="13108447" y="357772"/>
                </a:cubicBezTo>
                <a:cubicBezTo>
                  <a:pt x="13106093" y="339629"/>
                  <a:pt x="13118641" y="341418"/>
                  <a:pt x="13118641" y="327619"/>
                </a:cubicBezTo>
                <a:close/>
                <a:moveTo>
                  <a:pt x="13092763" y="316630"/>
                </a:moveTo>
                <a:cubicBezTo>
                  <a:pt x="13099037" y="316886"/>
                  <a:pt x="13106879" y="321741"/>
                  <a:pt x="13116289" y="321741"/>
                </a:cubicBezTo>
                <a:cubicBezTo>
                  <a:pt x="13116289" y="349084"/>
                  <a:pt x="13090411" y="349339"/>
                  <a:pt x="13080217" y="335540"/>
                </a:cubicBezTo>
                <a:cubicBezTo>
                  <a:pt x="13081785" y="320208"/>
                  <a:pt x="13086489" y="316119"/>
                  <a:pt x="13092763" y="316630"/>
                </a:cubicBezTo>
                <a:close/>
                <a:moveTo>
                  <a:pt x="9760759" y="304620"/>
                </a:moveTo>
                <a:cubicBezTo>
                  <a:pt x="9769385" y="320463"/>
                  <a:pt x="9809377" y="361094"/>
                  <a:pt x="9774873" y="365694"/>
                </a:cubicBezTo>
                <a:cubicBezTo>
                  <a:pt x="9783501" y="325063"/>
                  <a:pt x="9754485" y="361094"/>
                  <a:pt x="9760759" y="304620"/>
                </a:cubicBezTo>
                <a:close/>
                <a:moveTo>
                  <a:pt x="12899853" y="255046"/>
                </a:moveTo>
                <a:cubicBezTo>
                  <a:pt x="12898285" y="255557"/>
                  <a:pt x="12899853" y="257345"/>
                  <a:pt x="12902989" y="260923"/>
                </a:cubicBezTo>
                <a:cubicBezTo>
                  <a:pt x="12912401" y="263478"/>
                  <a:pt x="12902989" y="273955"/>
                  <a:pt x="12896717" y="276511"/>
                </a:cubicBezTo>
                <a:cubicBezTo>
                  <a:pt x="12873191" y="261690"/>
                  <a:pt x="12866917" y="273700"/>
                  <a:pt x="12843393" y="288266"/>
                </a:cubicBezTo>
                <a:cubicBezTo>
                  <a:pt x="12855155" y="298232"/>
                  <a:pt x="12863781" y="312286"/>
                  <a:pt x="12872407" y="326852"/>
                </a:cubicBezTo>
                <a:cubicBezTo>
                  <a:pt x="12876329" y="327874"/>
                  <a:pt x="12878681" y="327363"/>
                  <a:pt x="12883385" y="328896"/>
                </a:cubicBezTo>
                <a:cubicBezTo>
                  <a:pt x="12889659" y="334774"/>
                  <a:pt x="12889659" y="339884"/>
                  <a:pt x="12888091" y="344995"/>
                </a:cubicBezTo>
                <a:cubicBezTo>
                  <a:pt x="12889659" y="347806"/>
                  <a:pt x="12891229" y="350872"/>
                  <a:pt x="12893581" y="353428"/>
                </a:cubicBezTo>
                <a:cubicBezTo>
                  <a:pt x="12896717" y="349850"/>
                  <a:pt x="12900637" y="348828"/>
                  <a:pt x="12906127" y="349339"/>
                </a:cubicBezTo>
                <a:cubicBezTo>
                  <a:pt x="12915537" y="325830"/>
                  <a:pt x="12918673" y="305642"/>
                  <a:pt x="12926517" y="266034"/>
                </a:cubicBezTo>
                <a:cubicBezTo>
                  <a:pt x="12921811" y="262456"/>
                  <a:pt x="12902989" y="253257"/>
                  <a:pt x="12899853" y="255046"/>
                </a:cubicBezTo>
                <a:close/>
                <a:moveTo>
                  <a:pt x="10064237" y="250701"/>
                </a:moveTo>
                <a:cubicBezTo>
                  <a:pt x="10059533" y="250957"/>
                  <a:pt x="10054829" y="251979"/>
                  <a:pt x="10050907" y="252235"/>
                </a:cubicBezTo>
                <a:cubicBezTo>
                  <a:pt x="10056397" y="254023"/>
                  <a:pt x="10043849" y="265267"/>
                  <a:pt x="10057965" y="263223"/>
                </a:cubicBezTo>
                <a:cubicBezTo>
                  <a:pt x="10059533" y="259134"/>
                  <a:pt x="10062669" y="255046"/>
                  <a:pt x="10064237" y="250701"/>
                </a:cubicBezTo>
                <a:close/>
                <a:moveTo>
                  <a:pt x="8356281" y="249168"/>
                </a:moveTo>
                <a:cubicBezTo>
                  <a:pt x="8366477" y="251468"/>
                  <a:pt x="8378239" y="257857"/>
                  <a:pt x="8391569" y="262456"/>
                </a:cubicBezTo>
                <a:cubicBezTo>
                  <a:pt x="8368045" y="238435"/>
                  <a:pt x="8513119" y="256068"/>
                  <a:pt x="8425289" y="260923"/>
                </a:cubicBezTo>
                <a:cubicBezTo>
                  <a:pt x="8408037" y="280088"/>
                  <a:pt x="8390785" y="262712"/>
                  <a:pt x="8379023" y="277277"/>
                </a:cubicBezTo>
                <a:cubicBezTo>
                  <a:pt x="8373533" y="272422"/>
                  <a:pt x="8367261" y="265267"/>
                  <a:pt x="8364909" y="258112"/>
                </a:cubicBezTo>
                <a:cubicBezTo>
                  <a:pt x="8356281" y="267823"/>
                  <a:pt x="8343735" y="282644"/>
                  <a:pt x="8323347" y="260923"/>
                </a:cubicBezTo>
                <a:cubicBezTo>
                  <a:pt x="8335109" y="248913"/>
                  <a:pt x="8345303" y="246613"/>
                  <a:pt x="8356281" y="249168"/>
                </a:cubicBezTo>
                <a:close/>
                <a:moveTo>
                  <a:pt x="9285541" y="245591"/>
                </a:moveTo>
                <a:cubicBezTo>
                  <a:pt x="9288679" y="245591"/>
                  <a:pt x="9291817" y="247379"/>
                  <a:pt x="9292601" y="250701"/>
                </a:cubicBezTo>
                <a:cubicBezTo>
                  <a:pt x="9287109" y="270889"/>
                  <a:pt x="9265937" y="280855"/>
                  <a:pt x="9256527" y="264245"/>
                </a:cubicBezTo>
                <a:cubicBezTo>
                  <a:pt x="9261233" y="257345"/>
                  <a:pt x="9268289" y="251213"/>
                  <a:pt x="9275349" y="247890"/>
                </a:cubicBezTo>
                <a:cubicBezTo>
                  <a:pt x="9279269" y="246102"/>
                  <a:pt x="9283189" y="245335"/>
                  <a:pt x="9285541" y="245591"/>
                </a:cubicBezTo>
                <a:close/>
                <a:moveTo>
                  <a:pt x="12244273" y="240991"/>
                </a:moveTo>
                <a:cubicBezTo>
                  <a:pt x="12202713" y="263223"/>
                  <a:pt x="12150957" y="234347"/>
                  <a:pt x="12133705" y="273700"/>
                </a:cubicBezTo>
                <a:cubicBezTo>
                  <a:pt x="12162719" y="285966"/>
                  <a:pt x="12232513" y="287755"/>
                  <a:pt x="12244273" y="240991"/>
                </a:cubicBezTo>
                <a:close/>
                <a:moveTo>
                  <a:pt x="12823789" y="239458"/>
                </a:moveTo>
                <a:cubicBezTo>
                  <a:pt x="12782225" y="237158"/>
                  <a:pt x="12823789" y="283155"/>
                  <a:pt x="12797909" y="300276"/>
                </a:cubicBezTo>
                <a:cubicBezTo>
                  <a:pt x="12826925" y="300276"/>
                  <a:pt x="12826141" y="271400"/>
                  <a:pt x="12823789" y="239458"/>
                </a:cubicBezTo>
                <a:close/>
                <a:moveTo>
                  <a:pt x="8323347" y="239458"/>
                </a:moveTo>
                <a:cubicBezTo>
                  <a:pt x="8320209" y="288266"/>
                  <a:pt x="8289627" y="258112"/>
                  <a:pt x="8269237" y="255046"/>
                </a:cubicBezTo>
                <a:cubicBezTo>
                  <a:pt x="8273159" y="233580"/>
                  <a:pt x="8306093" y="248657"/>
                  <a:pt x="8323347" y="239458"/>
                </a:cubicBezTo>
                <a:close/>
                <a:moveTo>
                  <a:pt x="9241629" y="236647"/>
                </a:moveTo>
                <a:cubicBezTo>
                  <a:pt x="9247901" y="290054"/>
                  <a:pt x="9170267" y="273444"/>
                  <a:pt x="9127137" y="278044"/>
                </a:cubicBezTo>
                <a:cubicBezTo>
                  <a:pt x="9124001" y="266545"/>
                  <a:pt x="9121647" y="262456"/>
                  <a:pt x="9112237" y="260156"/>
                </a:cubicBezTo>
                <a:cubicBezTo>
                  <a:pt x="9139683" y="241502"/>
                  <a:pt x="9207123" y="278555"/>
                  <a:pt x="9241629" y="236647"/>
                </a:cubicBezTo>
                <a:close/>
                <a:moveTo>
                  <a:pt x="12762621" y="236391"/>
                </a:moveTo>
                <a:cubicBezTo>
                  <a:pt x="12761053" y="234602"/>
                  <a:pt x="12757917" y="234347"/>
                  <a:pt x="12753995" y="236647"/>
                </a:cubicBezTo>
                <a:cubicBezTo>
                  <a:pt x="12721059" y="300787"/>
                  <a:pt x="12644993" y="256579"/>
                  <a:pt x="12594805" y="308198"/>
                </a:cubicBezTo>
                <a:cubicBezTo>
                  <a:pt x="12613625" y="324297"/>
                  <a:pt x="12643425" y="291588"/>
                  <a:pt x="12654403" y="326852"/>
                </a:cubicBezTo>
                <a:cubicBezTo>
                  <a:pt x="12659893" y="316630"/>
                  <a:pt x="12644209" y="307431"/>
                  <a:pt x="12659893" y="296954"/>
                </a:cubicBezTo>
                <a:cubicBezTo>
                  <a:pt x="12663029" y="302320"/>
                  <a:pt x="12669303" y="303087"/>
                  <a:pt x="12674009" y="306153"/>
                </a:cubicBezTo>
                <a:cubicBezTo>
                  <a:pt x="12685771" y="298998"/>
                  <a:pt x="12707729" y="296443"/>
                  <a:pt x="12716353" y="306153"/>
                </a:cubicBezTo>
                <a:cubicBezTo>
                  <a:pt x="12716353" y="313308"/>
                  <a:pt x="12710865" y="314586"/>
                  <a:pt x="12706945" y="317653"/>
                </a:cubicBezTo>
                <a:cubicBezTo>
                  <a:pt x="12722629" y="319186"/>
                  <a:pt x="12738311" y="321997"/>
                  <a:pt x="12755563" y="322508"/>
                </a:cubicBezTo>
                <a:cubicBezTo>
                  <a:pt x="12763405" y="297465"/>
                  <a:pt x="12769679" y="279066"/>
                  <a:pt x="12776737" y="249168"/>
                </a:cubicBezTo>
                <a:cubicBezTo>
                  <a:pt x="12764189" y="258368"/>
                  <a:pt x="12767325" y="241246"/>
                  <a:pt x="12762621" y="236391"/>
                </a:cubicBezTo>
                <a:close/>
                <a:moveTo>
                  <a:pt x="8221401" y="235880"/>
                </a:moveTo>
                <a:cubicBezTo>
                  <a:pt x="8230029" y="231280"/>
                  <a:pt x="8244143" y="244568"/>
                  <a:pt x="8251201" y="244568"/>
                </a:cubicBezTo>
                <a:cubicBezTo>
                  <a:pt x="8244143" y="274467"/>
                  <a:pt x="8226107" y="261179"/>
                  <a:pt x="8214345" y="247890"/>
                </a:cubicBezTo>
                <a:cubicBezTo>
                  <a:pt x="8215129" y="241246"/>
                  <a:pt x="8218265" y="237413"/>
                  <a:pt x="8221401" y="235880"/>
                </a:cubicBezTo>
                <a:close/>
                <a:moveTo>
                  <a:pt x="9407875" y="233580"/>
                </a:moveTo>
                <a:cubicBezTo>
                  <a:pt x="9392975" y="232303"/>
                  <a:pt x="9380429" y="233836"/>
                  <a:pt x="9369449" y="239458"/>
                </a:cubicBezTo>
                <a:cubicBezTo>
                  <a:pt x="9396113" y="249424"/>
                  <a:pt x="9424343" y="255046"/>
                  <a:pt x="9449437" y="239458"/>
                </a:cubicBezTo>
                <a:cubicBezTo>
                  <a:pt x="9436889" y="237413"/>
                  <a:pt x="9421989" y="234858"/>
                  <a:pt x="9407875" y="233580"/>
                </a:cubicBezTo>
                <a:close/>
                <a:moveTo>
                  <a:pt x="7567391" y="229236"/>
                </a:moveTo>
                <a:cubicBezTo>
                  <a:pt x="7616795" y="246868"/>
                  <a:pt x="7625421" y="259645"/>
                  <a:pt x="7672473" y="234347"/>
                </a:cubicBezTo>
                <a:cubicBezTo>
                  <a:pt x="7680313" y="259645"/>
                  <a:pt x="7649731" y="241246"/>
                  <a:pt x="7652083" y="264245"/>
                </a:cubicBezTo>
                <a:cubicBezTo>
                  <a:pt x="7619147" y="251468"/>
                  <a:pt x="7592485" y="274467"/>
                  <a:pt x="7561901" y="266800"/>
                </a:cubicBezTo>
                <a:cubicBezTo>
                  <a:pt x="7567391" y="256834"/>
                  <a:pt x="7570529" y="244313"/>
                  <a:pt x="7567391" y="229236"/>
                </a:cubicBezTo>
                <a:close/>
                <a:moveTo>
                  <a:pt x="9754485" y="228469"/>
                </a:moveTo>
                <a:cubicBezTo>
                  <a:pt x="9757621" y="226170"/>
                  <a:pt x="9760759" y="230514"/>
                  <a:pt x="9760759" y="235113"/>
                </a:cubicBezTo>
                <a:cubicBezTo>
                  <a:pt x="9778795" y="237413"/>
                  <a:pt x="9812515" y="253512"/>
                  <a:pt x="9854861" y="249168"/>
                </a:cubicBezTo>
                <a:cubicBezTo>
                  <a:pt x="9848587" y="290054"/>
                  <a:pt x="9790557" y="221059"/>
                  <a:pt x="9799969" y="273700"/>
                </a:cubicBezTo>
                <a:cubicBezTo>
                  <a:pt x="9790557" y="262201"/>
                  <a:pt x="9763895" y="273955"/>
                  <a:pt x="9754485" y="262456"/>
                </a:cubicBezTo>
                <a:cubicBezTo>
                  <a:pt x="9766249" y="248913"/>
                  <a:pt x="9754485" y="244313"/>
                  <a:pt x="9754485" y="228469"/>
                </a:cubicBezTo>
                <a:close/>
                <a:moveTo>
                  <a:pt x="7774417" y="224125"/>
                </a:moveTo>
                <a:cubicBezTo>
                  <a:pt x="7784611" y="224125"/>
                  <a:pt x="7794805" y="232303"/>
                  <a:pt x="7791669" y="251468"/>
                </a:cubicBezTo>
                <a:cubicBezTo>
                  <a:pt x="7785395" y="241246"/>
                  <a:pt x="7768927" y="243802"/>
                  <a:pt x="7752459" y="246357"/>
                </a:cubicBezTo>
                <a:cubicBezTo>
                  <a:pt x="7752459" y="232303"/>
                  <a:pt x="7763437" y="224125"/>
                  <a:pt x="7774417" y="224125"/>
                </a:cubicBezTo>
                <a:close/>
                <a:moveTo>
                  <a:pt x="8105343" y="221314"/>
                </a:moveTo>
                <a:cubicBezTo>
                  <a:pt x="8134357" y="250190"/>
                  <a:pt x="8168861" y="223359"/>
                  <a:pt x="8205719" y="240224"/>
                </a:cubicBezTo>
                <a:cubicBezTo>
                  <a:pt x="8194741" y="257090"/>
                  <a:pt x="8157099" y="245846"/>
                  <a:pt x="8142199" y="260156"/>
                </a:cubicBezTo>
                <a:cubicBezTo>
                  <a:pt x="8136709" y="224125"/>
                  <a:pt x="8105343" y="267311"/>
                  <a:pt x="8096717" y="235880"/>
                </a:cubicBezTo>
                <a:cubicBezTo>
                  <a:pt x="8096717" y="228725"/>
                  <a:pt x="8108479" y="230769"/>
                  <a:pt x="8105343" y="221314"/>
                </a:cubicBezTo>
                <a:close/>
                <a:moveTo>
                  <a:pt x="9979545" y="213648"/>
                </a:moveTo>
                <a:cubicBezTo>
                  <a:pt x="9990525" y="215948"/>
                  <a:pt x="9981115" y="248657"/>
                  <a:pt x="9984251" y="262456"/>
                </a:cubicBezTo>
                <a:cubicBezTo>
                  <a:pt x="9966999" y="267056"/>
                  <a:pt x="9950531" y="266800"/>
                  <a:pt x="9945041" y="253001"/>
                </a:cubicBezTo>
                <a:cubicBezTo>
                  <a:pt x="9950531" y="225147"/>
                  <a:pt x="9964647" y="248146"/>
                  <a:pt x="9979545" y="234347"/>
                </a:cubicBezTo>
                <a:close/>
                <a:moveTo>
                  <a:pt x="7967325" y="213648"/>
                </a:moveTo>
                <a:cubicBezTo>
                  <a:pt x="7976737" y="220803"/>
                  <a:pt x="7979089" y="239713"/>
                  <a:pt x="7985361" y="249168"/>
                </a:cubicBezTo>
                <a:cubicBezTo>
                  <a:pt x="8012809" y="249168"/>
                  <a:pt x="8027709" y="242013"/>
                  <a:pt x="8027709" y="216204"/>
                </a:cubicBezTo>
                <a:cubicBezTo>
                  <a:pt x="8033197" y="220803"/>
                  <a:pt x="8048097" y="244568"/>
                  <a:pt x="8044961" y="216204"/>
                </a:cubicBezTo>
                <a:cubicBezTo>
                  <a:pt x="8072407" y="232558"/>
                  <a:pt x="8081817" y="237413"/>
                  <a:pt x="8096717" y="260923"/>
                </a:cubicBezTo>
                <a:cubicBezTo>
                  <a:pt x="8030061" y="270378"/>
                  <a:pt x="7964189" y="235113"/>
                  <a:pt x="7910081" y="282388"/>
                </a:cubicBezTo>
                <a:cubicBezTo>
                  <a:pt x="7915569" y="270633"/>
                  <a:pt x="7939879" y="239458"/>
                  <a:pt x="7906159" y="239458"/>
                </a:cubicBezTo>
                <a:cubicBezTo>
                  <a:pt x="7912433" y="220548"/>
                  <a:pt x="7970463" y="260923"/>
                  <a:pt x="7967325" y="213648"/>
                </a:cubicBezTo>
                <a:close/>
                <a:moveTo>
                  <a:pt x="9410229" y="212882"/>
                </a:moveTo>
                <a:cubicBezTo>
                  <a:pt x="9429049" y="214159"/>
                  <a:pt x="9446301" y="223359"/>
                  <a:pt x="9453357" y="236647"/>
                </a:cubicBezTo>
                <a:cubicBezTo>
                  <a:pt x="9458063" y="233325"/>
                  <a:pt x="9464337" y="232047"/>
                  <a:pt x="9468257" y="226425"/>
                </a:cubicBezTo>
                <a:cubicBezTo>
                  <a:pt x="9530209" y="261945"/>
                  <a:pt x="9603921" y="221314"/>
                  <a:pt x="9660383" y="231536"/>
                </a:cubicBezTo>
                <a:cubicBezTo>
                  <a:pt x="9669009" y="274722"/>
                  <a:pt x="9716061" y="233836"/>
                  <a:pt x="9745859" y="254279"/>
                </a:cubicBezTo>
                <a:cubicBezTo>
                  <a:pt x="9712923" y="300020"/>
                  <a:pt x="9662735" y="241502"/>
                  <a:pt x="9615685" y="259390"/>
                </a:cubicBezTo>
                <a:cubicBezTo>
                  <a:pt x="9612547" y="267056"/>
                  <a:pt x="9615685" y="271911"/>
                  <a:pt x="9621957" y="274467"/>
                </a:cubicBezTo>
                <a:cubicBezTo>
                  <a:pt x="9592159" y="274467"/>
                  <a:pt x="9538833" y="277022"/>
                  <a:pt x="9494921" y="284688"/>
                </a:cubicBezTo>
                <a:cubicBezTo>
                  <a:pt x="9497273" y="292354"/>
                  <a:pt x="9502761" y="289799"/>
                  <a:pt x="9509035" y="289799"/>
                </a:cubicBezTo>
                <a:cubicBezTo>
                  <a:pt x="9464337" y="300020"/>
                  <a:pt x="9403169" y="302320"/>
                  <a:pt x="9346709" y="327619"/>
                </a:cubicBezTo>
                <a:cubicBezTo>
                  <a:pt x="9391407" y="289543"/>
                  <a:pt x="9361609" y="246868"/>
                  <a:pt x="9338081" y="229236"/>
                </a:cubicBezTo>
                <a:cubicBezTo>
                  <a:pt x="9345141" y="232558"/>
                  <a:pt x="9356903" y="235113"/>
                  <a:pt x="9367097" y="238691"/>
                </a:cubicBezTo>
                <a:cubicBezTo>
                  <a:pt x="9372587" y="219526"/>
                  <a:pt x="9391407" y="211604"/>
                  <a:pt x="9410229" y="212882"/>
                </a:cubicBezTo>
                <a:close/>
                <a:moveTo>
                  <a:pt x="10902827" y="196751"/>
                </a:moveTo>
                <a:cubicBezTo>
                  <a:pt x="10907433" y="196144"/>
                  <a:pt x="10913119" y="196783"/>
                  <a:pt x="10917433" y="196783"/>
                </a:cubicBezTo>
                <a:cubicBezTo>
                  <a:pt x="10919785" y="201382"/>
                  <a:pt x="10920569" y="202405"/>
                  <a:pt x="10923705" y="209304"/>
                </a:cubicBezTo>
                <a:cubicBezTo>
                  <a:pt x="10909589" y="214415"/>
                  <a:pt x="10909589" y="196783"/>
                  <a:pt x="10894691" y="204193"/>
                </a:cubicBezTo>
                <a:cubicBezTo>
                  <a:pt x="10894691" y="199210"/>
                  <a:pt x="10898219" y="197358"/>
                  <a:pt x="10902827" y="196751"/>
                </a:cubicBezTo>
                <a:close/>
                <a:moveTo>
                  <a:pt x="12906127" y="181962"/>
                </a:moveTo>
                <a:cubicBezTo>
                  <a:pt x="12901421" y="179917"/>
                  <a:pt x="12897501" y="179151"/>
                  <a:pt x="12888875" y="182728"/>
                </a:cubicBezTo>
                <a:cubicBezTo>
                  <a:pt x="12885737" y="194994"/>
                  <a:pt x="12870839" y="229492"/>
                  <a:pt x="12882601" y="234347"/>
                </a:cubicBezTo>
                <a:cubicBezTo>
                  <a:pt x="12888091" y="209815"/>
                  <a:pt x="12910833" y="204449"/>
                  <a:pt x="12922595" y="187072"/>
                </a:cubicBezTo>
                <a:cubicBezTo>
                  <a:pt x="12915537" y="187072"/>
                  <a:pt x="12910833" y="184006"/>
                  <a:pt x="12906127" y="181962"/>
                </a:cubicBezTo>
                <a:close/>
                <a:moveTo>
                  <a:pt x="10742559" y="179662"/>
                </a:moveTo>
                <a:cubicBezTo>
                  <a:pt x="10744911" y="179151"/>
                  <a:pt x="10748833" y="180173"/>
                  <a:pt x="10752753" y="181962"/>
                </a:cubicBezTo>
                <a:cubicBezTo>
                  <a:pt x="10760595" y="185795"/>
                  <a:pt x="10768437" y="193972"/>
                  <a:pt x="10766869" y="203427"/>
                </a:cubicBezTo>
                <a:cubicBezTo>
                  <a:pt x="10749617" y="208026"/>
                  <a:pt x="10745697" y="228725"/>
                  <a:pt x="10719817" y="226425"/>
                </a:cubicBezTo>
                <a:cubicBezTo>
                  <a:pt x="10725307" y="198316"/>
                  <a:pt x="10704917" y="207771"/>
                  <a:pt x="10690017" y="207771"/>
                </a:cubicBezTo>
                <a:cubicBezTo>
                  <a:pt x="10687665" y="167907"/>
                  <a:pt x="10726091" y="203682"/>
                  <a:pt x="10737853" y="212882"/>
                </a:cubicBezTo>
                <a:cubicBezTo>
                  <a:pt x="10755105" y="208282"/>
                  <a:pt x="10746481" y="189117"/>
                  <a:pt x="10737853" y="184261"/>
                </a:cubicBezTo>
                <a:cubicBezTo>
                  <a:pt x="10737853" y="181450"/>
                  <a:pt x="10739421" y="179917"/>
                  <a:pt x="10742559" y="179662"/>
                </a:cubicBezTo>
                <a:close/>
                <a:moveTo>
                  <a:pt x="12664597" y="175318"/>
                </a:moveTo>
                <a:cubicBezTo>
                  <a:pt x="12659109" y="177873"/>
                  <a:pt x="12653619" y="183495"/>
                  <a:pt x="12650483" y="194738"/>
                </a:cubicBezTo>
                <a:cubicBezTo>
                  <a:pt x="12665381" y="192183"/>
                  <a:pt x="12686555" y="194994"/>
                  <a:pt x="12686555" y="175318"/>
                </a:cubicBezTo>
                <a:cubicBezTo>
                  <a:pt x="12677145" y="172762"/>
                  <a:pt x="12670871" y="172507"/>
                  <a:pt x="12664597" y="175318"/>
                </a:cubicBezTo>
                <a:close/>
                <a:moveTo>
                  <a:pt x="12762621" y="169951"/>
                </a:moveTo>
                <a:cubicBezTo>
                  <a:pt x="12756349" y="189628"/>
                  <a:pt x="12717923" y="175573"/>
                  <a:pt x="12721059" y="202660"/>
                </a:cubicBezTo>
                <a:cubicBezTo>
                  <a:pt x="12744585" y="207515"/>
                  <a:pt x="12779873" y="187328"/>
                  <a:pt x="12762621" y="169951"/>
                </a:cubicBezTo>
                <a:close/>
                <a:moveTo>
                  <a:pt x="12357981" y="165607"/>
                </a:moveTo>
                <a:lnTo>
                  <a:pt x="12335241" y="167396"/>
                </a:lnTo>
                <a:cubicBezTo>
                  <a:pt x="12332103" y="196783"/>
                  <a:pt x="12364255" y="195250"/>
                  <a:pt x="12357981" y="165607"/>
                </a:cubicBezTo>
                <a:close/>
                <a:moveTo>
                  <a:pt x="13629929" y="159474"/>
                </a:moveTo>
                <a:cubicBezTo>
                  <a:pt x="13634637" y="159474"/>
                  <a:pt x="13638557" y="161263"/>
                  <a:pt x="13640909" y="165607"/>
                </a:cubicBezTo>
                <a:cubicBezTo>
                  <a:pt x="13640909" y="195761"/>
                  <a:pt x="13615815" y="171229"/>
                  <a:pt x="13596209" y="186306"/>
                </a:cubicBezTo>
                <a:cubicBezTo>
                  <a:pt x="13597779" y="178895"/>
                  <a:pt x="13606405" y="169696"/>
                  <a:pt x="13615815" y="164074"/>
                </a:cubicBezTo>
                <a:cubicBezTo>
                  <a:pt x="13620521" y="161263"/>
                  <a:pt x="13626009" y="159219"/>
                  <a:pt x="13629929" y="159474"/>
                </a:cubicBezTo>
                <a:close/>
                <a:moveTo>
                  <a:pt x="7299985" y="157685"/>
                </a:moveTo>
                <a:cubicBezTo>
                  <a:pt x="7303905" y="156408"/>
                  <a:pt x="7310963" y="157941"/>
                  <a:pt x="7319589" y="162030"/>
                </a:cubicBezTo>
                <a:cubicBezTo>
                  <a:pt x="7323509" y="176595"/>
                  <a:pt x="7315667" y="181195"/>
                  <a:pt x="7311747" y="190650"/>
                </a:cubicBezTo>
                <a:cubicBezTo>
                  <a:pt x="7292927" y="185284"/>
                  <a:pt x="7286653" y="161774"/>
                  <a:pt x="7299985" y="157685"/>
                </a:cubicBezTo>
                <a:close/>
                <a:moveTo>
                  <a:pt x="12296031" y="151808"/>
                </a:moveTo>
                <a:cubicBezTo>
                  <a:pt x="12286621" y="150530"/>
                  <a:pt x="12280347" y="154108"/>
                  <a:pt x="12282699" y="172507"/>
                </a:cubicBezTo>
                <a:cubicBezTo>
                  <a:pt x="12294461" y="174806"/>
                  <a:pt x="12320341" y="187583"/>
                  <a:pt x="12322693" y="160496"/>
                </a:cubicBezTo>
                <a:cubicBezTo>
                  <a:pt x="12315635" y="159219"/>
                  <a:pt x="12304657" y="153086"/>
                  <a:pt x="12296031" y="151808"/>
                </a:cubicBezTo>
                <a:close/>
                <a:moveTo>
                  <a:pt x="11113479" y="137498"/>
                </a:moveTo>
                <a:cubicBezTo>
                  <a:pt x="11113479" y="156152"/>
                  <a:pt x="11103285" y="165863"/>
                  <a:pt x="11086033" y="168162"/>
                </a:cubicBezTo>
                <a:lnTo>
                  <a:pt x="11086033" y="139798"/>
                </a:lnTo>
                <a:close/>
                <a:moveTo>
                  <a:pt x="10903317" y="137498"/>
                </a:moveTo>
                <a:cubicBezTo>
                  <a:pt x="10903317" y="168162"/>
                  <a:pt x="10907237" y="174551"/>
                  <a:pt x="10917433" y="196783"/>
                </a:cubicBezTo>
                <a:cubicBezTo>
                  <a:pt x="10915081" y="181706"/>
                  <a:pt x="10893907" y="191416"/>
                  <a:pt x="10890769" y="174040"/>
                </a:cubicBezTo>
                <a:cubicBezTo>
                  <a:pt x="10868029" y="228469"/>
                  <a:pt x="10819409" y="224125"/>
                  <a:pt x="10778631" y="243802"/>
                </a:cubicBezTo>
                <a:cubicBezTo>
                  <a:pt x="10784905" y="219015"/>
                  <a:pt x="10813137" y="196783"/>
                  <a:pt x="10780985" y="184261"/>
                </a:cubicBezTo>
                <a:cubicBezTo>
                  <a:pt x="10807645" y="194227"/>
                  <a:pt x="10897043" y="207004"/>
                  <a:pt x="10903317" y="137498"/>
                </a:cubicBezTo>
                <a:close/>
                <a:moveTo>
                  <a:pt x="12937493" y="133154"/>
                </a:moveTo>
                <a:lnTo>
                  <a:pt x="12920241" y="135454"/>
                </a:lnTo>
                <a:cubicBezTo>
                  <a:pt x="12923379" y="152830"/>
                  <a:pt x="12931221" y="155130"/>
                  <a:pt x="12922595" y="172507"/>
                </a:cubicBezTo>
                <a:cubicBezTo>
                  <a:pt x="12931221" y="169951"/>
                  <a:pt x="12943769" y="172762"/>
                  <a:pt x="12946905" y="162796"/>
                </a:cubicBezTo>
                <a:cubicBezTo>
                  <a:pt x="12920241" y="165352"/>
                  <a:pt x="12940631" y="147975"/>
                  <a:pt x="12937493" y="133154"/>
                </a:cubicBezTo>
                <a:close/>
                <a:moveTo>
                  <a:pt x="11162097" y="129576"/>
                </a:moveTo>
                <a:cubicBezTo>
                  <a:pt x="11178565" y="137242"/>
                  <a:pt x="11184841" y="158196"/>
                  <a:pt x="11204445" y="165607"/>
                </a:cubicBezTo>
                <a:cubicBezTo>
                  <a:pt x="11198171" y="175829"/>
                  <a:pt x="11158961" y="159985"/>
                  <a:pt x="11162097" y="129576"/>
                </a:cubicBezTo>
                <a:close/>
                <a:moveTo>
                  <a:pt x="11535371" y="128043"/>
                </a:moveTo>
                <a:cubicBezTo>
                  <a:pt x="11510277" y="132132"/>
                  <a:pt x="11481261" y="150019"/>
                  <a:pt x="11509493" y="177617"/>
                </a:cubicBezTo>
                <a:cubicBezTo>
                  <a:pt x="11521255" y="143120"/>
                  <a:pt x="11541645" y="165607"/>
                  <a:pt x="11568305" y="165607"/>
                </a:cubicBezTo>
                <a:cubicBezTo>
                  <a:pt x="11559681" y="145931"/>
                  <a:pt x="11571443" y="140564"/>
                  <a:pt x="11562817" y="135454"/>
                </a:cubicBezTo>
                <a:cubicBezTo>
                  <a:pt x="11554191" y="160241"/>
                  <a:pt x="11547917" y="126254"/>
                  <a:pt x="11557329" y="128810"/>
                </a:cubicBezTo>
                <a:cubicBezTo>
                  <a:pt x="11551837" y="127021"/>
                  <a:pt x="11543997" y="126765"/>
                  <a:pt x="11535371" y="128043"/>
                </a:cubicBezTo>
                <a:close/>
                <a:moveTo>
                  <a:pt x="11719653" y="126510"/>
                </a:moveTo>
                <a:cubicBezTo>
                  <a:pt x="11692993" y="129576"/>
                  <a:pt x="11660841" y="146442"/>
                  <a:pt x="11632609" y="150275"/>
                </a:cubicBezTo>
                <a:cubicBezTo>
                  <a:pt x="11658489" y="182217"/>
                  <a:pt x="11726713" y="163307"/>
                  <a:pt x="11743965" y="128810"/>
                </a:cubicBezTo>
                <a:cubicBezTo>
                  <a:pt x="11736905" y="125743"/>
                  <a:pt x="11728281" y="125488"/>
                  <a:pt x="11719653" y="126510"/>
                </a:cubicBezTo>
                <a:close/>
                <a:moveTo>
                  <a:pt x="9954453" y="113988"/>
                </a:moveTo>
                <a:cubicBezTo>
                  <a:pt x="9967785" y="128043"/>
                  <a:pt x="9973273" y="131109"/>
                  <a:pt x="9990525" y="120121"/>
                </a:cubicBezTo>
                <a:cubicBezTo>
                  <a:pt x="9987389" y="125488"/>
                  <a:pt x="9984251" y="133920"/>
                  <a:pt x="9984251" y="145164"/>
                </a:cubicBezTo>
                <a:cubicBezTo>
                  <a:pt x="9970137" y="139542"/>
                  <a:pt x="9956805" y="136220"/>
                  <a:pt x="9954453" y="113988"/>
                </a:cubicBezTo>
                <a:close/>
                <a:moveTo>
                  <a:pt x="9940337" y="113988"/>
                </a:moveTo>
                <a:cubicBezTo>
                  <a:pt x="9951317" y="130343"/>
                  <a:pt x="9922301" y="143886"/>
                  <a:pt x="9944257" y="146697"/>
                </a:cubicBezTo>
                <a:cubicBezTo>
                  <a:pt x="9962293" y="159985"/>
                  <a:pt x="9933279" y="149508"/>
                  <a:pt x="9922301" y="149508"/>
                </a:cubicBezTo>
                <a:cubicBezTo>
                  <a:pt x="9922301" y="133409"/>
                  <a:pt x="9922301" y="113988"/>
                  <a:pt x="9940337" y="113988"/>
                </a:cubicBezTo>
                <a:close/>
                <a:moveTo>
                  <a:pt x="7309393" y="113988"/>
                </a:moveTo>
                <a:lnTo>
                  <a:pt x="7313315" y="152575"/>
                </a:lnTo>
                <a:cubicBezTo>
                  <a:pt x="7305473" y="150019"/>
                  <a:pt x="7297631" y="144908"/>
                  <a:pt x="7285869" y="147464"/>
                </a:cubicBezTo>
                <a:cubicBezTo>
                  <a:pt x="7289789" y="132132"/>
                  <a:pt x="7289789" y="113988"/>
                  <a:pt x="7309393" y="113988"/>
                </a:cubicBezTo>
                <a:close/>
                <a:moveTo>
                  <a:pt x="12562653" y="112455"/>
                </a:moveTo>
                <a:cubicBezTo>
                  <a:pt x="12554029" y="111944"/>
                  <a:pt x="12546185" y="117821"/>
                  <a:pt x="12546185" y="128810"/>
                </a:cubicBezTo>
                <a:cubicBezTo>
                  <a:pt x="12563437" y="123954"/>
                  <a:pt x="12563437" y="152830"/>
                  <a:pt x="12575201" y="133154"/>
                </a:cubicBezTo>
                <a:cubicBezTo>
                  <a:pt x="12578337" y="119610"/>
                  <a:pt x="12570497" y="113222"/>
                  <a:pt x="12562653" y="112455"/>
                </a:cubicBezTo>
                <a:close/>
                <a:moveTo>
                  <a:pt x="12639505" y="106578"/>
                </a:moveTo>
                <a:cubicBezTo>
                  <a:pt x="12593237" y="111433"/>
                  <a:pt x="12663029" y="160241"/>
                  <a:pt x="12654403" y="133154"/>
                </a:cubicBezTo>
                <a:lnTo>
                  <a:pt x="12641857" y="135454"/>
                </a:lnTo>
                <a:cubicBezTo>
                  <a:pt x="12651267" y="120888"/>
                  <a:pt x="12639505" y="126254"/>
                  <a:pt x="12639505" y="106578"/>
                </a:cubicBezTo>
                <a:close/>
                <a:moveTo>
                  <a:pt x="12864565" y="94312"/>
                </a:moveTo>
                <a:cubicBezTo>
                  <a:pt x="12873191" y="121399"/>
                  <a:pt x="12850449" y="110922"/>
                  <a:pt x="12855939" y="133154"/>
                </a:cubicBezTo>
                <a:cubicBezTo>
                  <a:pt x="12870839" y="128298"/>
                  <a:pt x="12879465" y="116288"/>
                  <a:pt x="12888875" y="108877"/>
                </a:cubicBezTo>
                <a:cubicBezTo>
                  <a:pt x="12873975" y="113988"/>
                  <a:pt x="12876329" y="94312"/>
                  <a:pt x="12864565" y="94312"/>
                </a:cubicBezTo>
                <a:close/>
                <a:moveTo>
                  <a:pt x="11809051" y="92778"/>
                </a:moveTo>
                <a:cubicBezTo>
                  <a:pt x="11802777" y="93801"/>
                  <a:pt x="11796505" y="99167"/>
                  <a:pt x="11796505" y="108877"/>
                </a:cubicBezTo>
                <a:cubicBezTo>
                  <a:pt x="11808267" y="118843"/>
                  <a:pt x="11823951" y="110922"/>
                  <a:pt x="11826303" y="98656"/>
                </a:cubicBezTo>
                <a:cubicBezTo>
                  <a:pt x="11823951" y="93801"/>
                  <a:pt x="11815325" y="91501"/>
                  <a:pt x="11809051" y="92778"/>
                </a:cubicBezTo>
                <a:close/>
                <a:moveTo>
                  <a:pt x="12859077" y="65180"/>
                </a:moveTo>
                <a:cubicBezTo>
                  <a:pt x="12860645" y="66969"/>
                  <a:pt x="12862997" y="67991"/>
                  <a:pt x="12864565" y="72080"/>
                </a:cubicBezTo>
                <a:cubicBezTo>
                  <a:pt x="12860645" y="73613"/>
                  <a:pt x="12859077" y="69780"/>
                  <a:pt x="12859077" y="65180"/>
                </a:cubicBezTo>
                <a:close/>
                <a:moveTo>
                  <a:pt x="13040223" y="60070"/>
                </a:moveTo>
                <a:cubicBezTo>
                  <a:pt x="13061397" y="64669"/>
                  <a:pt x="13040223" y="85112"/>
                  <a:pt x="13055907" y="91756"/>
                </a:cubicBezTo>
                <a:cubicBezTo>
                  <a:pt x="13059043" y="107600"/>
                  <a:pt x="13037085" y="100445"/>
                  <a:pt x="13037085" y="113988"/>
                </a:cubicBezTo>
                <a:cubicBezTo>
                  <a:pt x="13040223" y="89201"/>
                  <a:pt x="13022971" y="78724"/>
                  <a:pt x="12998661" y="69780"/>
                </a:cubicBezTo>
                <a:cubicBezTo>
                  <a:pt x="13004149" y="53937"/>
                  <a:pt x="13040223" y="91756"/>
                  <a:pt x="13040223" y="60070"/>
                </a:cubicBezTo>
                <a:close/>
                <a:moveTo>
                  <a:pt x="12858293" y="59303"/>
                </a:moveTo>
                <a:cubicBezTo>
                  <a:pt x="12858293" y="60836"/>
                  <a:pt x="12858293" y="63136"/>
                  <a:pt x="12859077" y="65180"/>
                </a:cubicBezTo>
                <a:cubicBezTo>
                  <a:pt x="12858293" y="64669"/>
                  <a:pt x="12857509" y="63647"/>
                  <a:pt x="12856723" y="62625"/>
                </a:cubicBezTo>
                <a:cubicBezTo>
                  <a:pt x="12857509" y="61347"/>
                  <a:pt x="12856723" y="60581"/>
                  <a:pt x="12858293" y="59303"/>
                </a:cubicBezTo>
                <a:close/>
                <a:moveTo>
                  <a:pt x="12843393" y="59303"/>
                </a:moveTo>
                <a:cubicBezTo>
                  <a:pt x="12837903" y="71569"/>
                  <a:pt x="12802615" y="96612"/>
                  <a:pt x="12793989" y="86646"/>
                </a:cubicBezTo>
                <a:cubicBezTo>
                  <a:pt x="12808889" y="104022"/>
                  <a:pt x="12783009" y="96100"/>
                  <a:pt x="12783009" y="115777"/>
                </a:cubicBezTo>
                <a:cubicBezTo>
                  <a:pt x="12800261" y="118077"/>
                  <a:pt x="12846529" y="98656"/>
                  <a:pt x="12843393" y="59303"/>
                </a:cubicBezTo>
                <a:close/>
                <a:moveTo>
                  <a:pt x="12793989" y="12795"/>
                </a:moveTo>
                <a:cubicBezTo>
                  <a:pt x="12776737" y="37582"/>
                  <a:pt x="12817513" y="25572"/>
                  <a:pt x="12814377" y="54959"/>
                </a:cubicBezTo>
                <a:cubicBezTo>
                  <a:pt x="12829277" y="40649"/>
                  <a:pt x="12845745" y="44482"/>
                  <a:pt x="12856723" y="62625"/>
                </a:cubicBezTo>
                <a:cubicBezTo>
                  <a:pt x="12844961" y="75913"/>
                  <a:pt x="12871623" y="87412"/>
                  <a:pt x="12876329" y="94312"/>
                </a:cubicBezTo>
                <a:cubicBezTo>
                  <a:pt x="12891229" y="67225"/>
                  <a:pt x="12911617" y="64158"/>
                  <a:pt x="12935141" y="59303"/>
                </a:cubicBezTo>
                <a:cubicBezTo>
                  <a:pt x="12935141" y="76680"/>
                  <a:pt x="12920241" y="76935"/>
                  <a:pt x="12911617" y="69780"/>
                </a:cubicBezTo>
                <a:cubicBezTo>
                  <a:pt x="12908481" y="89457"/>
                  <a:pt x="12902989" y="99167"/>
                  <a:pt x="12914753" y="128810"/>
                </a:cubicBezTo>
                <a:cubicBezTo>
                  <a:pt x="12925733" y="96867"/>
                  <a:pt x="12932005" y="137753"/>
                  <a:pt x="12955531" y="115777"/>
                </a:cubicBezTo>
                <a:cubicBezTo>
                  <a:pt x="12955531" y="125488"/>
                  <a:pt x="12958667" y="131109"/>
                  <a:pt x="12961805" y="131109"/>
                </a:cubicBezTo>
                <a:cubicBezTo>
                  <a:pt x="12950041" y="163052"/>
                  <a:pt x="12949257" y="194994"/>
                  <a:pt x="12928869" y="199849"/>
                </a:cubicBezTo>
                <a:cubicBezTo>
                  <a:pt x="12934357" y="207260"/>
                  <a:pt x="12937493" y="216970"/>
                  <a:pt x="12937493" y="229236"/>
                </a:cubicBezTo>
                <a:cubicBezTo>
                  <a:pt x="12946121" y="229236"/>
                  <a:pt x="12950041" y="219781"/>
                  <a:pt x="12961805" y="219781"/>
                </a:cubicBezTo>
                <a:cubicBezTo>
                  <a:pt x="12958667" y="239458"/>
                  <a:pt x="12969645" y="244313"/>
                  <a:pt x="12984545" y="239458"/>
                </a:cubicBezTo>
                <a:cubicBezTo>
                  <a:pt x="12967293" y="259134"/>
                  <a:pt x="12975135" y="280599"/>
                  <a:pt x="12986897" y="297976"/>
                </a:cubicBezTo>
                <a:cubicBezTo>
                  <a:pt x="12978273" y="290565"/>
                  <a:pt x="12972783" y="290310"/>
                  <a:pt x="12964157" y="300276"/>
                </a:cubicBezTo>
                <a:cubicBezTo>
                  <a:pt x="12978273" y="319952"/>
                  <a:pt x="12966509" y="349850"/>
                  <a:pt x="12949257" y="362116"/>
                </a:cubicBezTo>
                <a:cubicBezTo>
                  <a:pt x="12955531" y="381793"/>
                  <a:pt x="12964157" y="349595"/>
                  <a:pt x="12978273" y="359305"/>
                </a:cubicBezTo>
                <a:lnTo>
                  <a:pt x="12982193" y="410924"/>
                </a:lnTo>
                <a:cubicBezTo>
                  <a:pt x="12962589" y="403769"/>
                  <a:pt x="12955531" y="411946"/>
                  <a:pt x="12942201" y="413735"/>
                </a:cubicBezTo>
                <a:cubicBezTo>
                  <a:pt x="12951609" y="438267"/>
                  <a:pt x="12983761" y="427534"/>
                  <a:pt x="13004933" y="436734"/>
                </a:cubicBezTo>
                <a:cubicBezTo>
                  <a:pt x="13006503" y="455899"/>
                  <a:pt x="12972783" y="444144"/>
                  <a:pt x="12960237" y="447977"/>
                </a:cubicBezTo>
                <a:cubicBezTo>
                  <a:pt x="12962589" y="471998"/>
                  <a:pt x="12978273" y="473275"/>
                  <a:pt x="12995525" y="471998"/>
                </a:cubicBezTo>
                <a:cubicBezTo>
                  <a:pt x="13005719" y="465354"/>
                  <a:pt x="13027677" y="474809"/>
                  <a:pt x="13037085" y="480431"/>
                </a:cubicBezTo>
                <a:cubicBezTo>
                  <a:pt x="13039439" y="488352"/>
                  <a:pt x="13035517" y="489374"/>
                  <a:pt x="13031597" y="491419"/>
                </a:cubicBezTo>
                <a:cubicBezTo>
                  <a:pt x="13078649" y="486819"/>
                  <a:pt x="13128053" y="474553"/>
                  <a:pt x="13141383" y="434434"/>
                </a:cubicBezTo>
                <a:cubicBezTo>
                  <a:pt x="13157851" y="435711"/>
                  <a:pt x="13185297" y="450022"/>
                  <a:pt x="13186081" y="419612"/>
                </a:cubicBezTo>
                <a:cubicBezTo>
                  <a:pt x="13239405" y="470209"/>
                  <a:pt x="13315473" y="406069"/>
                  <a:pt x="13346055" y="422934"/>
                </a:cubicBezTo>
                <a:cubicBezTo>
                  <a:pt x="13340565" y="436989"/>
                  <a:pt x="13317825" y="439033"/>
                  <a:pt x="13312335" y="453088"/>
                </a:cubicBezTo>
                <a:cubicBezTo>
                  <a:pt x="13317041" y="471742"/>
                  <a:pt x="13331157" y="476597"/>
                  <a:pt x="13329587" y="498574"/>
                </a:cubicBezTo>
                <a:cubicBezTo>
                  <a:pt x="13429179" y="482730"/>
                  <a:pt x="13546023" y="524894"/>
                  <a:pt x="13633851" y="479664"/>
                </a:cubicBezTo>
                <a:cubicBezTo>
                  <a:pt x="13702075" y="515439"/>
                  <a:pt x="13726385" y="492185"/>
                  <a:pt x="13805589" y="510584"/>
                </a:cubicBezTo>
                <a:cubicBezTo>
                  <a:pt x="13705997" y="523872"/>
                  <a:pt x="13541317" y="505985"/>
                  <a:pt x="13414279" y="507773"/>
                </a:cubicBezTo>
                <a:cubicBezTo>
                  <a:pt x="13385265" y="507262"/>
                  <a:pt x="13333509" y="555559"/>
                  <a:pt x="13321745" y="490652"/>
                </a:cubicBezTo>
                <a:cubicBezTo>
                  <a:pt x="13292731" y="492952"/>
                  <a:pt x="13253521" y="487841"/>
                  <a:pt x="13248817" y="512884"/>
                </a:cubicBezTo>
                <a:cubicBezTo>
                  <a:pt x="13229213" y="511862"/>
                  <a:pt x="13229997" y="482219"/>
                  <a:pt x="13201765" y="492696"/>
                </a:cubicBezTo>
                <a:cubicBezTo>
                  <a:pt x="13195493" y="493207"/>
                  <a:pt x="13192355" y="501385"/>
                  <a:pt x="13186081" y="501896"/>
                </a:cubicBezTo>
                <a:cubicBezTo>
                  <a:pt x="13170397" y="503173"/>
                  <a:pt x="13201765" y="533072"/>
                  <a:pt x="13183729" y="548404"/>
                </a:cubicBezTo>
                <a:cubicBezTo>
                  <a:pt x="13167261" y="552237"/>
                  <a:pt x="13152361" y="485286"/>
                  <a:pt x="13149225" y="532049"/>
                </a:cubicBezTo>
                <a:cubicBezTo>
                  <a:pt x="13107663" y="513651"/>
                  <a:pt x="13064533" y="508795"/>
                  <a:pt x="13017481" y="509051"/>
                </a:cubicBezTo>
                <a:cubicBezTo>
                  <a:pt x="13024539" y="522083"/>
                  <a:pt x="13043361" y="527961"/>
                  <a:pt x="13022187" y="538693"/>
                </a:cubicBezTo>
                <a:cubicBezTo>
                  <a:pt x="13033949" y="543804"/>
                  <a:pt x="13040223" y="556070"/>
                  <a:pt x="13051985" y="558625"/>
                </a:cubicBezTo>
                <a:cubicBezTo>
                  <a:pt x="13048849" y="566036"/>
                  <a:pt x="13045713" y="573191"/>
                  <a:pt x="13055121" y="573191"/>
                </a:cubicBezTo>
                <a:cubicBezTo>
                  <a:pt x="13045713" y="585713"/>
                  <a:pt x="13014345" y="602833"/>
                  <a:pt x="13026107" y="612544"/>
                </a:cubicBezTo>
                <a:cubicBezTo>
                  <a:pt x="12999445" y="632220"/>
                  <a:pt x="12975135" y="613311"/>
                  <a:pt x="12942985" y="628132"/>
                </a:cubicBezTo>
                <a:cubicBezTo>
                  <a:pt x="12946121" y="652664"/>
                  <a:pt x="12967293" y="634776"/>
                  <a:pt x="12978273" y="632476"/>
                </a:cubicBezTo>
                <a:cubicBezTo>
                  <a:pt x="12976705" y="649597"/>
                  <a:pt x="12982193" y="655219"/>
                  <a:pt x="12986897" y="661352"/>
                </a:cubicBezTo>
                <a:cubicBezTo>
                  <a:pt x="12997877" y="663652"/>
                  <a:pt x="13008855" y="665696"/>
                  <a:pt x="13022971" y="659819"/>
                </a:cubicBezTo>
                <a:cubicBezTo>
                  <a:pt x="13022971" y="660585"/>
                  <a:pt x="13023755" y="660585"/>
                  <a:pt x="13023755" y="661352"/>
                </a:cubicBezTo>
                <a:cubicBezTo>
                  <a:pt x="13030813" y="661096"/>
                  <a:pt x="13037869" y="660330"/>
                  <a:pt x="13044145" y="659819"/>
                </a:cubicBezTo>
                <a:cubicBezTo>
                  <a:pt x="13045713" y="654452"/>
                  <a:pt x="13050417" y="651386"/>
                  <a:pt x="13068453" y="656241"/>
                </a:cubicBezTo>
                <a:cubicBezTo>
                  <a:pt x="13070021" y="656752"/>
                  <a:pt x="13069237" y="657008"/>
                  <a:pt x="13069237" y="657519"/>
                </a:cubicBezTo>
                <a:cubicBezTo>
                  <a:pt x="13070805" y="657263"/>
                  <a:pt x="13071589" y="657519"/>
                  <a:pt x="13073159" y="657519"/>
                </a:cubicBezTo>
                <a:cubicBezTo>
                  <a:pt x="13081001" y="654964"/>
                  <a:pt x="13088841" y="652919"/>
                  <a:pt x="13088841" y="641931"/>
                </a:cubicBezTo>
                <a:cubicBezTo>
                  <a:pt x="13108447" y="642953"/>
                  <a:pt x="13125699" y="647808"/>
                  <a:pt x="13144519" y="650364"/>
                </a:cubicBezTo>
                <a:cubicBezTo>
                  <a:pt x="13156281" y="648831"/>
                  <a:pt x="13168829" y="648064"/>
                  <a:pt x="13181377" y="647042"/>
                </a:cubicBezTo>
                <a:cubicBezTo>
                  <a:pt x="13181377" y="651897"/>
                  <a:pt x="13178239" y="651897"/>
                  <a:pt x="13177455" y="655475"/>
                </a:cubicBezTo>
                <a:cubicBezTo>
                  <a:pt x="13182945" y="656497"/>
                  <a:pt x="13188433" y="657008"/>
                  <a:pt x="13193923" y="658286"/>
                </a:cubicBezTo>
                <a:cubicBezTo>
                  <a:pt x="13196277" y="657519"/>
                  <a:pt x="13197061" y="654197"/>
                  <a:pt x="13201765" y="655475"/>
                </a:cubicBezTo>
                <a:cubicBezTo>
                  <a:pt x="13200197" y="657008"/>
                  <a:pt x="13201765" y="657519"/>
                  <a:pt x="13200981" y="659052"/>
                </a:cubicBezTo>
                <a:cubicBezTo>
                  <a:pt x="13205685" y="660330"/>
                  <a:pt x="13210391" y="660074"/>
                  <a:pt x="13215097" y="661352"/>
                </a:cubicBezTo>
                <a:cubicBezTo>
                  <a:pt x="13210391" y="663907"/>
                  <a:pt x="13204117" y="663141"/>
                  <a:pt x="13198629" y="664163"/>
                </a:cubicBezTo>
                <a:cubicBezTo>
                  <a:pt x="13196277" y="671574"/>
                  <a:pt x="13194707" y="677451"/>
                  <a:pt x="13198629" y="682051"/>
                </a:cubicBezTo>
                <a:cubicBezTo>
                  <a:pt x="13204901" y="683584"/>
                  <a:pt x="13213529" y="682817"/>
                  <a:pt x="13215097" y="687928"/>
                </a:cubicBezTo>
                <a:cubicBezTo>
                  <a:pt x="13212745" y="687928"/>
                  <a:pt x="13211959" y="690228"/>
                  <a:pt x="13209607" y="690739"/>
                </a:cubicBezTo>
                <a:cubicBezTo>
                  <a:pt x="13225291" y="700960"/>
                  <a:pt x="13246465" y="712971"/>
                  <a:pt x="13244895" y="745424"/>
                </a:cubicBezTo>
                <a:cubicBezTo>
                  <a:pt x="13283321" y="739547"/>
                  <a:pt x="13309983" y="763056"/>
                  <a:pt x="13343703" y="740313"/>
                </a:cubicBezTo>
                <a:cubicBezTo>
                  <a:pt x="13344487" y="765101"/>
                  <a:pt x="13333509" y="771745"/>
                  <a:pt x="13357033" y="778133"/>
                </a:cubicBezTo>
                <a:cubicBezTo>
                  <a:pt x="13372717" y="738269"/>
                  <a:pt x="13320961" y="741591"/>
                  <a:pt x="13335861" y="694316"/>
                </a:cubicBezTo>
                <a:cubicBezTo>
                  <a:pt x="13343703" y="697638"/>
                  <a:pt x="13353113" y="697383"/>
                  <a:pt x="13361739" y="698405"/>
                </a:cubicBezTo>
                <a:cubicBezTo>
                  <a:pt x="13373501" y="686906"/>
                  <a:pt x="13388401" y="682051"/>
                  <a:pt x="13405653" y="682051"/>
                </a:cubicBezTo>
                <a:cubicBezTo>
                  <a:pt x="13402517" y="696872"/>
                  <a:pt x="13397027" y="700705"/>
                  <a:pt x="13388401" y="702749"/>
                </a:cubicBezTo>
                <a:cubicBezTo>
                  <a:pt x="13406437" y="704794"/>
                  <a:pt x="13421337" y="712715"/>
                  <a:pt x="13429963" y="731369"/>
                </a:cubicBezTo>
                <a:cubicBezTo>
                  <a:pt x="13437805" y="716293"/>
                  <a:pt x="13459761" y="703516"/>
                  <a:pt x="13478583" y="711438"/>
                </a:cubicBezTo>
                <a:cubicBezTo>
                  <a:pt x="13541317" y="680006"/>
                  <a:pt x="13604837" y="689717"/>
                  <a:pt x="13636205" y="787588"/>
                </a:cubicBezTo>
                <a:cubicBezTo>
                  <a:pt x="13673845" y="794232"/>
                  <a:pt x="13656593" y="742613"/>
                  <a:pt x="13676981" y="732136"/>
                </a:cubicBezTo>
                <a:cubicBezTo>
                  <a:pt x="13661297" y="709904"/>
                  <a:pt x="13647181" y="705049"/>
                  <a:pt x="13632283" y="702749"/>
                </a:cubicBezTo>
                <a:cubicBezTo>
                  <a:pt x="13619737" y="710160"/>
                  <a:pt x="13607189" y="709649"/>
                  <a:pt x="13604837" y="681284"/>
                </a:cubicBezTo>
                <a:cubicBezTo>
                  <a:pt x="13611893" y="689461"/>
                  <a:pt x="13624441" y="689206"/>
                  <a:pt x="13636989" y="687161"/>
                </a:cubicBezTo>
                <a:cubicBezTo>
                  <a:pt x="13659729" y="677451"/>
                  <a:pt x="13699723" y="694572"/>
                  <a:pt x="13722465" y="687161"/>
                </a:cubicBezTo>
                <a:cubicBezTo>
                  <a:pt x="13696585" y="631454"/>
                  <a:pt x="13705213" y="610500"/>
                  <a:pt x="13695801" y="564503"/>
                </a:cubicBezTo>
                <a:cubicBezTo>
                  <a:pt x="13726385" y="587246"/>
                  <a:pt x="13752263" y="640142"/>
                  <a:pt x="13769515" y="719870"/>
                </a:cubicBezTo>
                <a:cubicBezTo>
                  <a:pt x="13758537" y="711438"/>
                  <a:pt x="13751479" y="695339"/>
                  <a:pt x="13736581" y="695083"/>
                </a:cubicBezTo>
                <a:cubicBezTo>
                  <a:pt x="13724817" y="716804"/>
                  <a:pt x="13752263" y="725237"/>
                  <a:pt x="13758537" y="749002"/>
                </a:cubicBezTo>
                <a:cubicBezTo>
                  <a:pt x="13789121" y="692017"/>
                  <a:pt x="13818919" y="784266"/>
                  <a:pt x="13867539" y="761778"/>
                </a:cubicBezTo>
                <a:cubicBezTo>
                  <a:pt x="13831465" y="754879"/>
                  <a:pt x="13828329" y="703771"/>
                  <a:pt x="13801667" y="705560"/>
                </a:cubicBezTo>
                <a:cubicBezTo>
                  <a:pt x="13806373" y="687417"/>
                  <a:pt x="13811077" y="668507"/>
                  <a:pt x="13833819" y="670040"/>
                </a:cubicBezTo>
                <a:cubicBezTo>
                  <a:pt x="13824409" y="624299"/>
                  <a:pt x="13817351" y="580602"/>
                  <a:pt x="13790689" y="569614"/>
                </a:cubicBezTo>
                <a:cubicBezTo>
                  <a:pt x="13821273" y="510329"/>
                  <a:pt x="13865969" y="592612"/>
                  <a:pt x="13873813" y="656241"/>
                </a:cubicBezTo>
                <a:cubicBezTo>
                  <a:pt x="13905181" y="701216"/>
                  <a:pt x="13956153" y="708882"/>
                  <a:pt x="13964777" y="797043"/>
                </a:cubicBezTo>
                <a:cubicBezTo>
                  <a:pt x="13977325" y="765356"/>
                  <a:pt x="13963993" y="774811"/>
                  <a:pt x="13993009" y="785288"/>
                </a:cubicBezTo>
                <a:cubicBezTo>
                  <a:pt x="13996929" y="781966"/>
                  <a:pt x="13998497" y="774045"/>
                  <a:pt x="14005555" y="773022"/>
                </a:cubicBezTo>
                <a:cubicBezTo>
                  <a:pt x="13977325" y="734947"/>
                  <a:pt x="14003203" y="658797"/>
                  <a:pt x="13955367" y="623788"/>
                </a:cubicBezTo>
                <a:cubicBezTo>
                  <a:pt x="13965561" y="592357"/>
                  <a:pt x="13987519" y="621999"/>
                  <a:pt x="14012613" y="625576"/>
                </a:cubicBezTo>
                <a:cubicBezTo>
                  <a:pt x="13991441" y="668763"/>
                  <a:pt x="14045549" y="657519"/>
                  <a:pt x="14027513" y="682817"/>
                </a:cubicBezTo>
                <a:cubicBezTo>
                  <a:pt x="14032217" y="701983"/>
                  <a:pt x="14058097" y="680517"/>
                  <a:pt x="14065937" y="696616"/>
                </a:cubicBezTo>
                <a:cubicBezTo>
                  <a:pt x="14080053" y="694572"/>
                  <a:pt x="14087111" y="686139"/>
                  <a:pt x="14083189" y="664163"/>
                </a:cubicBezTo>
                <a:cubicBezTo>
                  <a:pt x="14124753" y="627876"/>
                  <a:pt x="14193761" y="689206"/>
                  <a:pt x="14251005" y="687928"/>
                </a:cubicBezTo>
                <a:cubicBezTo>
                  <a:pt x="14265905" y="688184"/>
                  <a:pt x="14285509" y="675407"/>
                  <a:pt x="14306683" y="682051"/>
                </a:cubicBezTo>
                <a:cubicBezTo>
                  <a:pt x="14342755" y="693805"/>
                  <a:pt x="14344325" y="719359"/>
                  <a:pt x="14397649" y="726003"/>
                </a:cubicBezTo>
                <a:cubicBezTo>
                  <a:pt x="14476067" y="738780"/>
                  <a:pt x="14550565" y="764079"/>
                  <a:pt x="14602321" y="813397"/>
                </a:cubicBezTo>
                <a:cubicBezTo>
                  <a:pt x="14620357" y="815697"/>
                  <a:pt x="14616437" y="793721"/>
                  <a:pt x="14636825" y="797810"/>
                </a:cubicBezTo>
                <a:cubicBezTo>
                  <a:pt x="14828165" y="960332"/>
                  <a:pt x="14994413" y="1136909"/>
                  <a:pt x="15072833" y="1456077"/>
                </a:cubicBezTo>
                <a:cubicBezTo>
                  <a:pt x="15087731" y="1453777"/>
                  <a:pt x="15079105" y="1430268"/>
                  <a:pt x="15099493" y="1432056"/>
                </a:cubicBezTo>
                <a:cubicBezTo>
                  <a:pt x="15106553" y="1443556"/>
                  <a:pt x="15110473" y="1457866"/>
                  <a:pt x="15111257" y="1480098"/>
                </a:cubicBezTo>
                <a:cubicBezTo>
                  <a:pt x="15158309" y="1464254"/>
                  <a:pt x="15167717" y="1517917"/>
                  <a:pt x="15174777" y="1572603"/>
                </a:cubicBezTo>
                <a:cubicBezTo>
                  <a:pt x="15181833" y="1572347"/>
                  <a:pt x="15190461" y="1574903"/>
                  <a:pt x="15195949" y="1572603"/>
                </a:cubicBezTo>
                <a:cubicBezTo>
                  <a:pt x="15192029" y="1580524"/>
                  <a:pt x="15184969" y="1584102"/>
                  <a:pt x="15177913" y="1587424"/>
                </a:cubicBezTo>
                <a:cubicBezTo>
                  <a:pt x="15179481" y="1604290"/>
                  <a:pt x="15181833" y="1621922"/>
                  <a:pt x="15184969" y="1635465"/>
                </a:cubicBezTo>
                <a:cubicBezTo>
                  <a:pt x="15184969" y="1635721"/>
                  <a:pt x="15184969" y="1636487"/>
                  <a:pt x="15184969" y="1636998"/>
                </a:cubicBezTo>
                <a:cubicBezTo>
                  <a:pt x="15215553" y="1636743"/>
                  <a:pt x="15250841" y="1624988"/>
                  <a:pt x="15275153" y="1617577"/>
                </a:cubicBezTo>
                <a:cubicBezTo>
                  <a:pt x="15281425" y="1590490"/>
                  <a:pt x="15251625" y="1607612"/>
                  <a:pt x="15254763" y="1583080"/>
                </a:cubicBezTo>
                <a:cubicBezTo>
                  <a:pt x="15272015" y="1560848"/>
                  <a:pt x="15269663" y="1602756"/>
                  <a:pt x="15286915" y="1602756"/>
                </a:cubicBezTo>
                <a:cubicBezTo>
                  <a:pt x="15293189" y="1600456"/>
                  <a:pt x="15290051" y="1587935"/>
                  <a:pt x="15290051" y="1580524"/>
                </a:cubicBezTo>
                <a:cubicBezTo>
                  <a:pt x="15319065" y="1619877"/>
                  <a:pt x="15406895" y="1609656"/>
                  <a:pt x="15406895" y="1666385"/>
                </a:cubicBezTo>
                <a:cubicBezTo>
                  <a:pt x="15441399" y="1658975"/>
                  <a:pt x="15464925" y="1666385"/>
                  <a:pt x="15491587" y="1673796"/>
                </a:cubicBezTo>
                <a:cubicBezTo>
                  <a:pt x="15497077" y="1664085"/>
                  <a:pt x="15500213" y="1651053"/>
                  <a:pt x="15506487" y="1641343"/>
                </a:cubicBezTo>
                <a:cubicBezTo>
                  <a:pt x="15532365" y="1656164"/>
                  <a:pt x="15550401" y="1632143"/>
                  <a:pt x="15582553" y="1634443"/>
                </a:cubicBezTo>
                <a:cubicBezTo>
                  <a:pt x="15570789" y="1651820"/>
                  <a:pt x="15585689" y="1648753"/>
                  <a:pt x="15591179" y="1663574"/>
                </a:cubicBezTo>
                <a:cubicBezTo>
                  <a:pt x="15607647" y="1659997"/>
                  <a:pt x="15606077" y="1649775"/>
                  <a:pt x="15609215" y="1650031"/>
                </a:cubicBezTo>
                <a:cubicBezTo>
                  <a:pt x="15609999" y="1649775"/>
                  <a:pt x="15609999" y="1648242"/>
                  <a:pt x="15610783" y="1647987"/>
                </a:cubicBezTo>
                <a:cubicBezTo>
                  <a:pt x="15611567" y="1655653"/>
                  <a:pt x="15612353" y="1650797"/>
                  <a:pt x="15613137" y="1652331"/>
                </a:cubicBezTo>
                <a:cubicBezTo>
                  <a:pt x="15614705" y="1654119"/>
                  <a:pt x="15613137" y="1651564"/>
                  <a:pt x="15614705" y="1654375"/>
                </a:cubicBezTo>
                <a:cubicBezTo>
                  <a:pt x="15632741" y="1644665"/>
                  <a:pt x="15611567" y="1624988"/>
                  <a:pt x="15640581" y="1622688"/>
                </a:cubicBezTo>
                <a:cubicBezTo>
                  <a:pt x="15621761" y="1659486"/>
                  <a:pt x="15662541" y="1634954"/>
                  <a:pt x="15655481" y="1662041"/>
                </a:cubicBezTo>
                <a:cubicBezTo>
                  <a:pt x="15656265" y="1663063"/>
                  <a:pt x="15656265" y="1664085"/>
                  <a:pt x="15657049" y="1665619"/>
                </a:cubicBezTo>
                <a:cubicBezTo>
                  <a:pt x="15675871" y="1650797"/>
                  <a:pt x="15685281" y="1656164"/>
                  <a:pt x="15696261" y="1639809"/>
                </a:cubicBezTo>
                <a:cubicBezTo>
                  <a:pt x="15708021" y="1637765"/>
                  <a:pt x="15715865" y="1651053"/>
                  <a:pt x="15711159" y="1661275"/>
                </a:cubicBezTo>
                <a:cubicBezTo>
                  <a:pt x="15735469" y="1665363"/>
                  <a:pt x="15759779" y="1663319"/>
                  <a:pt x="15782521" y="1665619"/>
                </a:cubicBezTo>
                <a:cubicBezTo>
                  <a:pt x="15778599" y="1660763"/>
                  <a:pt x="15773109" y="1658975"/>
                  <a:pt x="15773109" y="1646453"/>
                </a:cubicBezTo>
                <a:cubicBezTo>
                  <a:pt x="15788793" y="1642876"/>
                  <a:pt x="15794283" y="1654886"/>
                  <a:pt x="15798989" y="1667919"/>
                </a:cubicBezTo>
                <a:cubicBezTo>
                  <a:pt x="15809965" y="1671241"/>
                  <a:pt x="15820945" y="1677118"/>
                  <a:pt x="15829571" y="1688617"/>
                </a:cubicBezTo>
                <a:cubicBezTo>
                  <a:pt x="15834277" y="1686828"/>
                  <a:pt x="15843685" y="1684529"/>
                  <a:pt x="15853097" y="1681718"/>
                </a:cubicBezTo>
                <a:cubicBezTo>
                  <a:pt x="15875837" y="1670218"/>
                  <a:pt x="15898579" y="1661530"/>
                  <a:pt x="15905637" y="1685040"/>
                </a:cubicBezTo>
                <a:cubicBezTo>
                  <a:pt x="15924457" y="1685040"/>
                  <a:pt x="15951121" y="1715449"/>
                  <a:pt x="15966805" y="1683251"/>
                </a:cubicBezTo>
                <a:cubicBezTo>
                  <a:pt x="15972293" y="1685806"/>
                  <a:pt x="15978565" y="1692961"/>
                  <a:pt x="15978565" y="1705483"/>
                </a:cubicBezTo>
                <a:cubicBezTo>
                  <a:pt x="16072669" y="1645431"/>
                  <a:pt x="16148735" y="1811020"/>
                  <a:pt x="16245189" y="1741003"/>
                </a:cubicBezTo>
                <a:cubicBezTo>
                  <a:pt x="16253817" y="1768601"/>
                  <a:pt x="16221665" y="1750969"/>
                  <a:pt x="16224017" y="1773456"/>
                </a:cubicBezTo>
                <a:cubicBezTo>
                  <a:pt x="16224017" y="1791088"/>
                  <a:pt x="16235779" y="1795943"/>
                  <a:pt x="16245189" y="1800799"/>
                </a:cubicBezTo>
                <a:cubicBezTo>
                  <a:pt x="16250679" y="1800799"/>
                  <a:pt x="16247541" y="1788533"/>
                  <a:pt x="16247541" y="1778567"/>
                </a:cubicBezTo>
                <a:cubicBezTo>
                  <a:pt x="16267931" y="1786233"/>
                  <a:pt x="16279693" y="1808720"/>
                  <a:pt x="16303219" y="1811276"/>
                </a:cubicBezTo>
                <a:cubicBezTo>
                  <a:pt x="16294593" y="1828652"/>
                  <a:pt x="16253817" y="1798499"/>
                  <a:pt x="16250679" y="1838618"/>
                </a:cubicBezTo>
                <a:cubicBezTo>
                  <a:pt x="16165987" y="1803354"/>
                  <a:pt x="16083647" y="1835807"/>
                  <a:pt x="16002093" y="1793388"/>
                </a:cubicBezTo>
                <a:cubicBezTo>
                  <a:pt x="15990329" y="1790833"/>
                  <a:pt x="15990329" y="1801054"/>
                  <a:pt x="15990329" y="1811276"/>
                </a:cubicBezTo>
                <a:cubicBezTo>
                  <a:pt x="15975429" y="1796199"/>
                  <a:pt x="15937789" y="1818431"/>
                  <a:pt x="15931515" y="1793388"/>
                </a:cubicBezTo>
                <a:cubicBezTo>
                  <a:pt x="15926025" y="1798499"/>
                  <a:pt x="15919753" y="1799010"/>
                  <a:pt x="15913479" y="1800799"/>
                </a:cubicBezTo>
                <a:cubicBezTo>
                  <a:pt x="15911911" y="1807698"/>
                  <a:pt x="15909557" y="1816386"/>
                  <a:pt x="15916617" y="1818431"/>
                </a:cubicBezTo>
                <a:cubicBezTo>
                  <a:pt x="15907205" y="1830186"/>
                  <a:pt x="15886817" y="1827630"/>
                  <a:pt x="15880543" y="1842196"/>
                </a:cubicBezTo>
                <a:cubicBezTo>
                  <a:pt x="15882897" y="1853184"/>
                  <a:pt x="15893873" y="1850373"/>
                  <a:pt x="15898579" y="1855740"/>
                </a:cubicBezTo>
                <a:cubicBezTo>
                  <a:pt x="15927593" y="1831974"/>
                  <a:pt x="15962097" y="1813576"/>
                  <a:pt x="15996603" y="1832485"/>
                </a:cubicBezTo>
                <a:cubicBezTo>
                  <a:pt x="15987977" y="1842196"/>
                  <a:pt x="15984841" y="1865705"/>
                  <a:pt x="15993465" y="1882571"/>
                </a:cubicBezTo>
                <a:cubicBezTo>
                  <a:pt x="15990329" y="1896881"/>
                  <a:pt x="15973861" y="1873372"/>
                  <a:pt x="15958961" y="1878227"/>
                </a:cubicBezTo>
                <a:cubicBezTo>
                  <a:pt x="15958961" y="1863917"/>
                  <a:pt x="15984841" y="1875671"/>
                  <a:pt x="15987977" y="1861106"/>
                </a:cubicBezTo>
                <a:cubicBezTo>
                  <a:pt x="15991113" y="1841940"/>
                  <a:pt x="15976997" y="1849096"/>
                  <a:pt x="15973861" y="1834530"/>
                </a:cubicBezTo>
                <a:cubicBezTo>
                  <a:pt x="15965235" y="1841685"/>
                  <a:pt x="15955825" y="1846796"/>
                  <a:pt x="15958961" y="1863661"/>
                </a:cubicBezTo>
                <a:cubicBezTo>
                  <a:pt x="15938573" y="1853951"/>
                  <a:pt x="15930731" y="1875671"/>
                  <a:pt x="15916617" y="1853951"/>
                </a:cubicBezTo>
                <a:cubicBezTo>
                  <a:pt x="15910341" y="1861106"/>
                  <a:pt x="15921321" y="1865961"/>
                  <a:pt x="15906421" y="1875416"/>
                </a:cubicBezTo>
                <a:cubicBezTo>
                  <a:pt x="15840549" y="1844240"/>
                  <a:pt x="15754289" y="1896881"/>
                  <a:pt x="15696261" y="1858295"/>
                </a:cubicBezTo>
                <a:cubicBezTo>
                  <a:pt x="15702533" y="1810509"/>
                  <a:pt x="15661755" y="1832230"/>
                  <a:pt x="15661755" y="1789044"/>
                </a:cubicBezTo>
                <a:cubicBezTo>
                  <a:pt x="15672733" y="1791344"/>
                  <a:pt x="15669597" y="1812809"/>
                  <a:pt x="15687633" y="1800799"/>
                </a:cubicBezTo>
                <a:cubicBezTo>
                  <a:pt x="15693123" y="1810509"/>
                  <a:pt x="15689985" y="1812809"/>
                  <a:pt x="15687633" y="1822264"/>
                </a:cubicBezTo>
                <a:cubicBezTo>
                  <a:pt x="15698613" y="1819964"/>
                  <a:pt x="15704885" y="1827886"/>
                  <a:pt x="15710375" y="1830186"/>
                </a:cubicBezTo>
                <a:cubicBezTo>
                  <a:pt x="15715865" y="1806165"/>
                  <a:pt x="15693123" y="1824819"/>
                  <a:pt x="15699397" y="1800799"/>
                </a:cubicBezTo>
                <a:cubicBezTo>
                  <a:pt x="15720569" y="1829674"/>
                  <a:pt x="15748017" y="1800799"/>
                  <a:pt x="15756641" y="1773456"/>
                </a:cubicBezTo>
                <a:cubicBezTo>
                  <a:pt x="15727627" y="1770390"/>
                  <a:pt x="15704885" y="1753013"/>
                  <a:pt x="15682929" y="1734103"/>
                </a:cubicBezTo>
                <a:cubicBezTo>
                  <a:pt x="15682929" y="1735636"/>
                  <a:pt x="15682145" y="1735892"/>
                  <a:pt x="15682145" y="1737425"/>
                </a:cubicBezTo>
                <a:cubicBezTo>
                  <a:pt x="15674301" y="1723626"/>
                  <a:pt x="15659403" y="1716471"/>
                  <a:pt x="15642935" y="1711616"/>
                </a:cubicBezTo>
                <a:cubicBezTo>
                  <a:pt x="15636661" y="1719537"/>
                  <a:pt x="15628821" y="1716982"/>
                  <a:pt x="15621761" y="1707527"/>
                </a:cubicBezTo>
                <a:cubicBezTo>
                  <a:pt x="15582553" y="1701905"/>
                  <a:pt x="15538637" y="1707016"/>
                  <a:pt x="15520601" y="1705483"/>
                </a:cubicBezTo>
                <a:cubicBezTo>
                  <a:pt x="15485313" y="1690917"/>
                  <a:pt x="15371607" y="1680951"/>
                  <a:pt x="15327693" y="1703183"/>
                </a:cubicBezTo>
                <a:cubicBezTo>
                  <a:pt x="15304167" y="1698328"/>
                  <a:pt x="15301029" y="1666130"/>
                  <a:pt x="15277505" y="1683251"/>
                </a:cubicBezTo>
                <a:cubicBezTo>
                  <a:pt x="15272015" y="1676096"/>
                  <a:pt x="15269663" y="1664085"/>
                  <a:pt x="15272799" y="1649264"/>
                </a:cubicBezTo>
                <a:lnTo>
                  <a:pt x="15252409" y="1649264"/>
                </a:lnTo>
                <a:cubicBezTo>
                  <a:pt x="15246137" y="1651820"/>
                  <a:pt x="15248489" y="1663574"/>
                  <a:pt x="15254763" y="1663574"/>
                </a:cubicBezTo>
                <a:cubicBezTo>
                  <a:pt x="15235943" y="1666641"/>
                  <a:pt x="15213201" y="1665874"/>
                  <a:pt x="15191245" y="1665619"/>
                </a:cubicBezTo>
                <a:cubicBezTo>
                  <a:pt x="15196733" y="1690150"/>
                  <a:pt x="15201437" y="1717238"/>
                  <a:pt x="15207713" y="1744580"/>
                </a:cubicBezTo>
                <a:cubicBezTo>
                  <a:pt x="15213201" y="1741514"/>
                  <a:pt x="15217121" y="1738192"/>
                  <a:pt x="15234373" y="1733337"/>
                </a:cubicBezTo>
                <a:cubicBezTo>
                  <a:pt x="15254763" y="1740747"/>
                  <a:pt x="15210849" y="1740492"/>
                  <a:pt x="15210849" y="1750458"/>
                </a:cubicBezTo>
                <a:cubicBezTo>
                  <a:pt x="15222611" y="1772689"/>
                  <a:pt x="15251625" y="1737936"/>
                  <a:pt x="15257117" y="1752757"/>
                </a:cubicBezTo>
                <a:cubicBezTo>
                  <a:pt x="15260253" y="1784955"/>
                  <a:pt x="15239863" y="1779844"/>
                  <a:pt x="15266525" y="1789810"/>
                </a:cubicBezTo>
                <a:cubicBezTo>
                  <a:pt x="15275153" y="1809487"/>
                  <a:pt x="15233589" y="1772434"/>
                  <a:pt x="15219475" y="1769878"/>
                </a:cubicBezTo>
                <a:cubicBezTo>
                  <a:pt x="15218689" y="1776267"/>
                  <a:pt x="15215553" y="1774989"/>
                  <a:pt x="15213201" y="1777034"/>
                </a:cubicBezTo>
                <a:cubicBezTo>
                  <a:pt x="15216337" y="1792366"/>
                  <a:pt x="15219475" y="1805654"/>
                  <a:pt x="15221043" y="1820731"/>
                </a:cubicBezTo>
                <a:cubicBezTo>
                  <a:pt x="15231237" y="1822008"/>
                  <a:pt x="15232021" y="1832741"/>
                  <a:pt x="15247705" y="1825075"/>
                </a:cubicBezTo>
                <a:cubicBezTo>
                  <a:pt x="15248489" y="1829674"/>
                  <a:pt x="15247705" y="1829930"/>
                  <a:pt x="15247705" y="1832485"/>
                </a:cubicBezTo>
                <a:cubicBezTo>
                  <a:pt x="15257901" y="1832230"/>
                  <a:pt x="15265741" y="1829419"/>
                  <a:pt x="15275153" y="1833508"/>
                </a:cubicBezTo>
                <a:cubicBezTo>
                  <a:pt x="15282209" y="1836318"/>
                  <a:pt x="15284561" y="1839896"/>
                  <a:pt x="15289267" y="1842963"/>
                </a:cubicBezTo>
                <a:lnTo>
                  <a:pt x="15289267" y="1817153"/>
                </a:lnTo>
                <a:lnTo>
                  <a:pt x="15307303" y="1815620"/>
                </a:lnTo>
                <a:cubicBezTo>
                  <a:pt x="15292405" y="1813064"/>
                  <a:pt x="15297893" y="1778311"/>
                  <a:pt x="15274369" y="1788022"/>
                </a:cubicBezTo>
                <a:cubicBezTo>
                  <a:pt x="15286129" y="1773456"/>
                  <a:pt x="15271231" y="1775756"/>
                  <a:pt x="15274369" y="1751224"/>
                </a:cubicBezTo>
                <a:cubicBezTo>
                  <a:pt x="15294757" y="1760935"/>
                  <a:pt x="15289267" y="1773200"/>
                  <a:pt x="15307303" y="1800032"/>
                </a:cubicBezTo>
                <a:cubicBezTo>
                  <a:pt x="15309657" y="1795177"/>
                  <a:pt x="15310441" y="1782911"/>
                  <a:pt x="15321419" y="1785466"/>
                </a:cubicBezTo>
                <a:cubicBezTo>
                  <a:pt x="15315929" y="1778056"/>
                  <a:pt x="15318281" y="1759146"/>
                  <a:pt x="15303383" y="1764001"/>
                </a:cubicBezTo>
                <a:cubicBezTo>
                  <a:pt x="15306519" y="1751735"/>
                  <a:pt x="15323771" y="1751735"/>
                  <a:pt x="15323771" y="1732314"/>
                </a:cubicBezTo>
                <a:cubicBezTo>
                  <a:pt x="15335533" y="1729759"/>
                  <a:pt x="15336317" y="1766301"/>
                  <a:pt x="15321419" y="1756335"/>
                </a:cubicBezTo>
                <a:cubicBezTo>
                  <a:pt x="15330829" y="1780867"/>
                  <a:pt x="15353569" y="1743814"/>
                  <a:pt x="15350433" y="1782911"/>
                </a:cubicBezTo>
                <a:cubicBezTo>
                  <a:pt x="15359061" y="1780611"/>
                  <a:pt x="15356707" y="1768601"/>
                  <a:pt x="15356707" y="1758890"/>
                </a:cubicBezTo>
                <a:cubicBezTo>
                  <a:pt x="15380233" y="1778311"/>
                  <a:pt x="15394349" y="1815364"/>
                  <a:pt x="15435125" y="1810254"/>
                </a:cubicBezTo>
                <a:cubicBezTo>
                  <a:pt x="15435125" y="1847051"/>
                  <a:pt x="15371607" y="1841685"/>
                  <a:pt x="15365333" y="1817153"/>
                </a:cubicBezTo>
                <a:cubicBezTo>
                  <a:pt x="15380233" y="1812298"/>
                  <a:pt x="15379449" y="1829674"/>
                  <a:pt x="15394349" y="1822264"/>
                </a:cubicBezTo>
                <a:cubicBezTo>
                  <a:pt x="15377097" y="1778311"/>
                  <a:pt x="15318281" y="1788533"/>
                  <a:pt x="15301029" y="1830186"/>
                </a:cubicBezTo>
                <a:cubicBezTo>
                  <a:pt x="15315929" y="1847307"/>
                  <a:pt x="15348081" y="1831974"/>
                  <a:pt x="15356707" y="1853951"/>
                </a:cubicBezTo>
                <a:cubicBezTo>
                  <a:pt x="15345729" y="1865194"/>
                  <a:pt x="15322203" y="1843218"/>
                  <a:pt x="15296325" y="1848073"/>
                </a:cubicBezTo>
                <a:cubicBezTo>
                  <a:pt x="15315145" y="1862895"/>
                  <a:pt x="15328477" y="1878993"/>
                  <a:pt x="15374743" y="1890237"/>
                </a:cubicBezTo>
                <a:cubicBezTo>
                  <a:pt x="15465709" y="1914769"/>
                  <a:pt x="15547265" y="1951822"/>
                  <a:pt x="15599805" y="2008296"/>
                </a:cubicBezTo>
                <a:cubicBezTo>
                  <a:pt x="15620193" y="2013407"/>
                  <a:pt x="15620977" y="1991175"/>
                  <a:pt x="15644503" y="1998586"/>
                </a:cubicBezTo>
                <a:cubicBezTo>
                  <a:pt x="15840549" y="2187940"/>
                  <a:pt x="16003661" y="2387515"/>
                  <a:pt x="16038949" y="2714860"/>
                </a:cubicBezTo>
                <a:cubicBezTo>
                  <a:pt x="16056201" y="2714860"/>
                  <a:pt x="16050711" y="2690073"/>
                  <a:pt x="16074237" y="2694928"/>
                </a:cubicBezTo>
                <a:cubicBezTo>
                  <a:pt x="16078157" y="2703106"/>
                  <a:pt x="16077373" y="2715627"/>
                  <a:pt x="16078157" y="2727637"/>
                </a:cubicBezTo>
                <a:cubicBezTo>
                  <a:pt x="16094625" y="2730704"/>
                  <a:pt x="16111877" y="2735814"/>
                  <a:pt x="16141677" y="2737092"/>
                </a:cubicBezTo>
                <a:cubicBezTo>
                  <a:pt x="16138541" y="2754469"/>
                  <a:pt x="16115015" y="2749614"/>
                  <a:pt x="16093841" y="2748080"/>
                </a:cubicBezTo>
                <a:cubicBezTo>
                  <a:pt x="16152657" y="2754980"/>
                  <a:pt x="16133051" y="2852085"/>
                  <a:pt x="16138541" y="2908558"/>
                </a:cubicBezTo>
                <a:cubicBezTo>
                  <a:pt x="16144029" y="3014352"/>
                  <a:pt x="16176181" y="3176618"/>
                  <a:pt x="16091489" y="3243059"/>
                </a:cubicBezTo>
                <a:cubicBezTo>
                  <a:pt x="16108741" y="3277556"/>
                  <a:pt x="16096977" y="3304899"/>
                  <a:pt x="16096977" y="3359073"/>
                </a:cubicBezTo>
                <a:lnTo>
                  <a:pt x="16061689" y="3359073"/>
                </a:lnTo>
                <a:cubicBezTo>
                  <a:pt x="16146381" y="3501664"/>
                  <a:pt x="15997387" y="3613078"/>
                  <a:pt x="15991897" y="3743659"/>
                </a:cubicBezTo>
                <a:cubicBezTo>
                  <a:pt x="15983271" y="3765635"/>
                  <a:pt x="15968373" y="3777390"/>
                  <a:pt x="15939357" y="3772535"/>
                </a:cubicBezTo>
                <a:cubicBezTo>
                  <a:pt x="15922105" y="3871939"/>
                  <a:pt x="15868781" y="3929946"/>
                  <a:pt x="15811535" y="3982843"/>
                </a:cubicBezTo>
                <a:cubicBezTo>
                  <a:pt x="15827219" y="3992809"/>
                  <a:pt x="15842117" y="4004053"/>
                  <a:pt x="15853097" y="4020663"/>
                </a:cubicBezTo>
                <a:cubicBezTo>
                  <a:pt x="15826433" y="4021940"/>
                  <a:pt x="15802909" y="4017341"/>
                  <a:pt x="15777815" y="4014530"/>
                </a:cubicBezTo>
                <a:cubicBezTo>
                  <a:pt x="15735469" y="4053372"/>
                  <a:pt x="15693907" y="4093747"/>
                  <a:pt x="15665677" y="4149965"/>
                </a:cubicBezTo>
                <a:cubicBezTo>
                  <a:pt x="15688417" y="4142810"/>
                  <a:pt x="15701749" y="4128500"/>
                  <a:pt x="15724489" y="4121856"/>
                </a:cubicBezTo>
                <a:cubicBezTo>
                  <a:pt x="15729195" y="4140510"/>
                  <a:pt x="15722921" y="4146388"/>
                  <a:pt x="15720569" y="4160187"/>
                </a:cubicBezTo>
                <a:cubicBezTo>
                  <a:pt x="15789577" y="4209506"/>
                  <a:pt x="15861723" y="4258569"/>
                  <a:pt x="15916617" y="4330887"/>
                </a:cubicBezTo>
                <a:cubicBezTo>
                  <a:pt x="15935437" y="4329353"/>
                  <a:pt x="15958177" y="4324498"/>
                  <a:pt x="15968373" y="4337275"/>
                </a:cubicBezTo>
                <a:cubicBezTo>
                  <a:pt x="15910341" y="4426714"/>
                  <a:pt x="15829571" y="4260613"/>
                  <a:pt x="15736253" y="4276201"/>
                </a:cubicBezTo>
                <a:cubicBezTo>
                  <a:pt x="15719001" y="4304822"/>
                  <a:pt x="15747233" y="4327565"/>
                  <a:pt x="15726059" y="4348519"/>
                </a:cubicBezTo>
                <a:cubicBezTo>
                  <a:pt x="15712727" y="4346730"/>
                  <a:pt x="15679007" y="4291534"/>
                  <a:pt x="15679793" y="4351585"/>
                </a:cubicBezTo>
                <a:cubicBezTo>
                  <a:pt x="15657049" y="4350563"/>
                  <a:pt x="15657833" y="4317854"/>
                  <a:pt x="15631957" y="4319898"/>
                </a:cubicBezTo>
                <a:cubicBezTo>
                  <a:pt x="15636661" y="4292045"/>
                  <a:pt x="15658619" y="4323987"/>
                  <a:pt x="15671165" y="4317343"/>
                </a:cubicBezTo>
                <a:cubicBezTo>
                  <a:pt x="15664893" y="4276968"/>
                  <a:pt x="15625683" y="4290511"/>
                  <a:pt x="15600589" y="4295367"/>
                </a:cubicBezTo>
                <a:cubicBezTo>
                  <a:pt x="15595101" y="4284379"/>
                  <a:pt x="15593531" y="4274668"/>
                  <a:pt x="15590393" y="4264191"/>
                </a:cubicBezTo>
                <a:cubicBezTo>
                  <a:pt x="15572357" y="4275435"/>
                  <a:pt x="15555889" y="4287701"/>
                  <a:pt x="15552753" y="4316576"/>
                </a:cubicBezTo>
                <a:cubicBezTo>
                  <a:pt x="15389643" y="4370751"/>
                  <a:pt x="15295541" y="4555249"/>
                  <a:pt x="15123021" y="4562660"/>
                </a:cubicBezTo>
                <a:cubicBezTo>
                  <a:pt x="15108905" y="4594858"/>
                  <a:pt x="15064989" y="4586936"/>
                  <a:pt x="15044601" y="4609168"/>
                </a:cubicBezTo>
                <a:cubicBezTo>
                  <a:pt x="14970889" y="4577226"/>
                  <a:pt x="14918347" y="4646477"/>
                  <a:pt x="14868159" y="4656443"/>
                </a:cubicBezTo>
                <a:cubicBezTo>
                  <a:pt x="14815619" y="4668453"/>
                  <a:pt x="14770137" y="4665131"/>
                  <a:pt x="14718381" y="4657209"/>
                </a:cubicBezTo>
                <a:cubicBezTo>
                  <a:pt x="14721517" y="4681486"/>
                  <a:pt x="14725437" y="4706273"/>
                  <a:pt x="14730143" y="4736171"/>
                </a:cubicBezTo>
                <a:cubicBezTo>
                  <a:pt x="14724653" y="4744859"/>
                  <a:pt x="14715243" y="4748948"/>
                  <a:pt x="14701913" y="4747415"/>
                </a:cubicBezTo>
                <a:cubicBezTo>
                  <a:pt x="14747395" y="4823054"/>
                  <a:pt x="14679171" y="4863685"/>
                  <a:pt x="14712107" y="4946224"/>
                </a:cubicBezTo>
                <a:cubicBezTo>
                  <a:pt x="14539585" y="4954145"/>
                  <a:pt x="14495671" y="5176464"/>
                  <a:pt x="14327071" y="5189752"/>
                </a:cubicBezTo>
                <a:cubicBezTo>
                  <a:pt x="14323935" y="5143499"/>
                  <a:pt x="14290215" y="5135833"/>
                  <a:pt x="14269041" y="5112835"/>
                </a:cubicBezTo>
                <a:cubicBezTo>
                  <a:pt x="14340403" y="5033107"/>
                  <a:pt x="14440777" y="4978932"/>
                  <a:pt x="14509001" y="4894094"/>
                </a:cubicBezTo>
                <a:cubicBezTo>
                  <a:pt x="14509787" y="4863940"/>
                  <a:pt x="14495671" y="4856529"/>
                  <a:pt x="14482341" y="4849374"/>
                </a:cubicBezTo>
                <a:cubicBezTo>
                  <a:pt x="14462737" y="4848097"/>
                  <a:pt x="14489397" y="4889494"/>
                  <a:pt x="14461951" y="4877739"/>
                </a:cubicBezTo>
                <a:cubicBezTo>
                  <a:pt x="14457245" y="4771435"/>
                  <a:pt x="14334913" y="4868795"/>
                  <a:pt x="14280021" y="4875950"/>
                </a:cubicBezTo>
                <a:cubicBezTo>
                  <a:pt x="14260417" y="4871862"/>
                  <a:pt x="14258063" y="4847330"/>
                  <a:pt x="14237673" y="4843241"/>
                </a:cubicBezTo>
                <a:cubicBezTo>
                  <a:pt x="14201601" y="4876206"/>
                  <a:pt x="14131809" y="4893583"/>
                  <a:pt x="14097305" y="4874417"/>
                </a:cubicBezTo>
                <a:cubicBezTo>
                  <a:pt x="14022807" y="4918625"/>
                  <a:pt x="13923217" y="4966922"/>
                  <a:pt x="13864401" y="4922203"/>
                </a:cubicBezTo>
                <a:cubicBezTo>
                  <a:pt x="13953015" y="4934469"/>
                  <a:pt x="14050253" y="4894094"/>
                  <a:pt x="14106715" y="4829442"/>
                </a:cubicBezTo>
                <a:cubicBezTo>
                  <a:pt x="14083973" y="4781912"/>
                  <a:pt x="14049469" y="4842475"/>
                  <a:pt x="14016533" y="4845030"/>
                </a:cubicBezTo>
                <a:cubicBezTo>
                  <a:pt x="14027513" y="4816665"/>
                  <a:pt x="14049469" y="4801078"/>
                  <a:pt x="14058881" y="4797756"/>
                </a:cubicBezTo>
                <a:cubicBezTo>
                  <a:pt x="14028297" y="4737193"/>
                  <a:pt x="14001633" y="4816154"/>
                  <a:pt x="13970267" y="4832253"/>
                </a:cubicBezTo>
                <a:cubicBezTo>
                  <a:pt x="13926353" y="4772713"/>
                  <a:pt x="13844797" y="4806444"/>
                  <a:pt x="13811861" y="4836597"/>
                </a:cubicBezTo>
                <a:cubicBezTo>
                  <a:pt x="13822841" y="4852185"/>
                  <a:pt x="13840093" y="4861640"/>
                  <a:pt x="13847933" y="4880295"/>
                </a:cubicBezTo>
                <a:cubicBezTo>
                  <a:pt x="13835387" y="4892049"/>
                  <a:pt x="13825977" y="4903549"/>
                  <a:pt x="13817351" y="4917859"/>
                </a:cubicBezTo>
                <a:cubicBezTo>
                  <a:pt x="13825977" y="4936513"/>
                  <a:pt x="13839309" y="4949546"/>
                  <a:pt x="13865185" y="4942135"/>
                </a:cubicBezTo>
                <a:cubicBezTo>
                  <a:pt x="13849501" y="4992732"/>
                  <a:pt x="13896553" y="5001931"/>
                  <a:pt x="13927137" y="5015986"/>
                </a:cubicBezTo>
                <a:cubicBezTo>
                  <a:pt x="13920863" y="5060194"/>
                  <a:pt x="13864401" y="5010108"/>
                  <a:pt x="13879301" y="4995287"/>
                </a:cubicBezTo>
                <a:cubicBezTo>
                  <a:pt x="13862833" y="4991198"/>
                  <a:pt x="13851071" y="5002698"/>
                  <a:pt x="13864401" y="5004486"/>
                </a:cubicBezTo>
                <a:cubicBezTo>
                  <a:pt x="13865185" y="5015475"/>
                  <a:pt x="13841661" y="5017263"/>
                  <a:pt x="13840877" y="5006531"/>
                </a:cubicBezTo>
                <a:cubicBezTo>
                  <a:pt x="13836171" y="5028763"/>
                  <a:pt x="13822057" y="5057127"/>
                  <a:pt x="13842445" y="5107724"/>
                </a:cubicBezTo>
                <a:cubicBezTo>
                  <a:pt x="13792257" y="5092392"/>
                  <a:pt x="13785983" y="5177997"/>
                  <a:pt x="13734227" y="5187452"/>
                </a:cubicBezTo>
                <a:cubicBezTo>
                  <a:pt x="13724033" y="5218372"/>
                  <a:pt x="13766379" y="5223227"/>
                  <a:pt x="13744421" y="5233193"/>
                </a:cubicBezTo>
                <a:cubicBezTo>
                  <a:pt x="13731875" y="5236771"/>
                  <a:pt x="13731875" y="5226294"/>
                  <a:pt x="13727169" y="5215561"/>
                </a:cubicBezTo>
                <a:cubicBezTo>
                  <a:pt x="13680117" y="5232938"/>
                  <a:pt x="13659729" y="5223227"/>
                  <a:pt x="13615815" y="5245715"/>
                </a:cubicBezTo>
                <a:cubicBezTo>
                  <a:pt x="13596209" y="5280212"/>
                  <a:pt x="13586801" y="5327998"/>
                  <a:pt x="13524065" y="5324676"/>
                </a:cubicBezTo>
                <a:cubicBezTo>
                  <a:pt x="13531907" y="5378850"/>
                  <a:pt x="13548375" y="5382939"/>
                  <a:pt x="13542101" y="5432769"/>
                </a:cubicBezTo>
                <a:cubicBezTo>
                  <a:pt x="13531907" y="5442224"/>
                  <a:pt x="13520145" y="5447846"/>
                  <a:pt x="13508381" y="5450912"/>
                </a:cubicBezTo>
                <a:lnTo>
                  <a:pt x="13508381" y="5453468"/>
                </a:lnTo>
                <a:cubicBezTo>
                  <a:pt x="13508381" y="5463178"/>
                  <a:pt x="13523281" y="5452957"/>
                  <a:pt x="13523281" y="5465222"/>
                </a:cubicBezTo>
                <a:cubicBezTo>
                  <a:pt x="13523281" y="5499720"/>
                  <a:pt x="13513087" y="5453212"/>
                  <a:pt x="13497403" y="5468033"/>
                </a:cubicBezTo>
                <a:cubicBezTo>
                  <a:pt x="13497403" y="5463434"/>
                  <a:pt x="13496619" y="5457556"/>
                  <a:pt x="13495835" y="5451679"/>
                </a:cubicBezTo>
                <a:cubicBezTo>
                  <a:pt x="13404085" y="5463945"/>
                  <a:pt x="13285673" y="5356107"/>
                  <a:pt x="13258225" y="5504064"/>
                </a:cubicBezTo>
                <a:cubicBezTo>
                  <a:pt x="13233917" y="5478766"/>
                  <a:pt x="13232349" y="5454234"/>
                  <a:pt x="13243327" y="5423059"/>
                </a:cubicBezTo>
                <a:cubicBezTo>
                  <a:pt x="13143735" y="5362496"/>
                  <a:pt x="12992387" y="5341542"/>
                  <a:pt x="12882601" y="5355596"/>
                </a:cubicBezTo>
                <a:cubicBezTo>
                  <a:pt x="12894365" y="5376806"/>
                  <a:pt x="12893581" y="5415392"/>
                  <a:pt x="12917105" y="5416415"/>
                </a:cubicBezTo>
                <a:cubicBezTo>
                  <a:pt x="12899853" y="5450657"/>
                  <a:pt x="12921027" y="5470589"/>
                  <a:pt x="12924949" y="5516841"/>
                </a:cubicBezTo>
                <a:cubicBezTo>
                  <a:pt x="12910049" y="5498698"/>
                  <a:pt x="12886521" y="5489243"/>
                  <a:pt x="12859861" y="5485921"/>
                </a:cubicBezTo>
                <a:cubicBezTo>
                  <a:pt x="12865349" y="5474422"/>
                  <a:pt x="12877113" y="5449124"/>
                  <a:pt x="12852017" y="5459345"/>
                </a:cubicBezTo>
                <a:cubicBezTo>
                  <a:pt x="12853587" y="5445546"/>
                  <a:pt x="12862997" y="5437369"/>
                  <a:pt x="12872407" y="5431236"/>
                </a:cubicBezTo>
                <a:cubicBezTo>
                  <a:pt x="12855155" y="5421525"/>
                  <a:pt x="12848881" y="5427403"/>
                  <a:pt x="12825357" y="5415648"/>
                </a:cubicBezTo>
                <a:cubicBezTo>
                  <a:pt x="12812025" y="5419481"/>
                  <a:pt x="12824573" y="5445035"/>
                  <a:pt x="12812025" y="5454234"/>
                </a:cubicBezTo>
                <a:cubicBezTo>
                  <a:pt x="12792421" y="5450146"/>
                  <a:pt x="12784577" y="5434558"/>
                  <a:pt x="12785361" y="5401849"/>
                </a:cubicBezTo>
                <a:cubicBezTo>
                  <a:pt x="12760269" y="5417437"/>
                  <a:pt x="12772031" y="5400571"/>
                  <a:pt x="12754779" y="5385494"/>
                </a:cubicBezTo>
                <a:cubicBezTo>
                  <a:pt x="12741449" y="5381150"/>
                  <a:pt x="12744585" y="5429703"/>
                  <a:pt x="12757133" y="5423059"/>
                </a:cubicBezTo>
                <a:cubicBezTo>
                  <a:pt x="12736743" y="5408493"/>
                  <a:pt x="12676361" y="5427403"/>
                  <a:pt x="12645777" y="5451679"/>
                </a:cubicBezTo>
                <a:cubicBezTo>
                  <a:pt x="12676361" y="5424592"/>
                  <a:pt x="12579121" y="5435069"/>
                  <a:pt x="12626957" y="5414881"/>
                </a:cubicBezTo>
                <a:cubicBezTo>
                  <a:pt x="12525013" y="5401082"/>
                  <a:pt x="12476393" y="5410282"/>
                  <a:pt x="12395621" y="5372717"/>
                </a:cubicBezTo>
                <a:cubicBezTo>
                  <a:pt x="12379153" y="5379617"/>
                  <a:pt x="12405817" y="5385239"/>
                  <a:pt x="12390917" y="5400060"/>
                </a:cubicBezTo>
                <a:cubicBezTo>
                  <a:pt x="12356413" y="5372717"/>
                  <a:pt x="12296031" y="5383195"/>
                  <a:pt x="12284269" y="5321099"/>
                </a:cubicBezTo>
                <a:cubicBezTo>
                  <a:pt x="12235649" y="5324932"/>
                  <a:pt x="12213691" y="5326721"/>
                  <a:pt x="12181541" y="5337453"/>
                </a:cubicBezTo>
                <a:cubicBezTo>
                  <a:pt x="12179971" y="5354063"/>
                  <a:pt x="12188597" y="5353552"/>
                  <a:pt x="12194871" y="5355596"/>
                </a:cubicBezTo>
                <a:cubicBezTo>
                  <a:pt x="12178403" y="5387283"/>
                  <a:pt x="12165073" y="5336175"/>
                  <a:pt x="12157229" y="5323143"/>
                </a:cubicBezTo>
                <a:cubicBezTo>
                  <a:pt x="12103905" y="5341031"/>
                  <a:pt x="12056069" y="5316755"/>
                  <a:pt x="12013725" y="5353041"/>
                </a:cubicBezTo>
                <a:cubicBezTo>
                  <a:pt x="12016861" y="5317010"/>
                  <a:pt x="11994119" y="5321865"/>
                  <a:pt x="11986277" y="5300656"/>
                </a:cubicBezTo>
                <a:cubicBezTo>
                  <a:pt x="11980005" y="5309088"/>
                  <a:pt x="11967457" y="5307300"/>
                  <a:pt x="11965105" y="5321099"/>
                </a:cubicBezTo>
                <a:cubicBezTo>
                  <a:pt x="11976867" y="5344864"/>
                  <a:pt x="11986277" y="5306022"/>
                  <a:pt x="11998041" y="5327232"/>
                </a:cubicBezTo>
                <a:cubicBezTo>
                  <a:pt x="11936873" y="5340264"/>
                  <a:pt x="11838849" y="5331831"/>
                  <a:pt x="11798073" y="5392649"/>
                </a:cubicBezTo>
                <a:cubicBezTo>
                  <a:pt x="11774547" y="5386261"/>
                  <a:pt x="11787093" y="5379106"/>
                  <a:pt x="11785525" y="5354574"/>
                </a:cubicBezTo>
                <a:cubicBezTo>
                  <a:pt x="11750237" y="5359941"/>
                  <a:pt x="11750237" y="5401593"/>
                  <a:pt x="11707891" y="5399293"/>
                </a:cubicBezTo>
                <a:cubicBezTo>
                  <a:pt x="11718869" y="5376551"/>
                  <a:pt x="11747885" y="5368884"/>
                  <a:pt x="11754943" y="5341031"/>
                </a:cubicBezTo>
                <a:cubicBezTo>
                  <a:pt x="11722791" y="5340775"/>
                  <a:pt x="11716517" y="5302444"/>
                  <a:pt x="11678093" y="5310877"/>
                </a:cubicBezTo>
                <a:cubicBezTo>
                  <a:pt x="11662409" y="5314966"/>
                  <a:pt x="11689071" y="5335153"/>
                  <a:pt x="11656135" y="5332342"/>
                </a:cubicBezTo>
                <a:cubicBezTo>
                  <a:pt x="11655351" y="5359685"/>
                  <a:pt x="11678093" y="5360196"/>
                  <a:pt x="11674171" y="5393416"/>
                </a:cubicBezTo>
                <a:cubicBezTo>
                  <a:pt x="11660841" y="5380895"/>
                  <a:pt x="11632609" y="5356107"/>
                  <a:pt x="11647509" y="5333109"/>
                </a:cubicBezTo>
                <a:cubicBezTo>
                  <a:pt x="11634177" y="5336942"/>
                  <a:pt x="11623985" y="5331576"/>
                  <a:pt x="11623199" y="5315221"/>
                </a:cubicBezTo>
                <a:cubicBezTo>
                  <a:pt x="11608301" y="5332853"/>
                  <a:pt x="11590265" y="5348186"/>
                  <a:pt x="11568305" y="5358152"/>
                </a:cubicBezTo>
                <a:cubicBezTo>
                  <a:pt x="11576933" y="5382172"/>
                  <a:pt x="11589479" y="5351252"/>
                  <a:pt x="11602811" y="5355596"/>
                </a:cubicBezTo>
                <a:cubicBezTo>
                  <a:pt x="11596537" y="5394694"/>
                  <a:pt x="11540861" y="5390861"/>
                  <a:pt x="11509493" y="5409771"/>
                </a:cubicBezTo>
                <a:cubicBezTo>
                  <a:pt x="11521255" y="5389583"/>
                  <a:pt x="11536155" y="5368884"/>
                  <a:pt x="11558113" y="5358918"/>
                </a:cubicBezTo>
                <a:cubicBezTo>
                  <a:pt x="11543213" y="5340775"/>
                  <a:pt x="11524393" y="5342053"/>
                  <a:pt x="11505573" y="5354574"/>
                </a:cubicBezTo>
                <a:cubicBezTo>
                  <a:pt x="11507925" y="5346141"/>
                  <a:pt x="11511061" y="5337964"/>
                  <a:pt x="11509493" y="5327232"/>
                </a:cubicBezTo>
                <a:cubicBezTo>
                  <a:pt x="11465577" y="5338986"/>
                  <a:pt x="11445973" y="5338220"/>
                  <a:pt x="11398137" y="5355596"/>
                </a:cubicBezTo>
                <a:lnTo>
                  <a:pt x="11373045" y="5329787"/>
                </a:lnTo>
                <a:cubicBezTo>
                  <a:pt x="11351871" y="5345375"/>
                  <a:pt x="11349519" y="5356107"/>
                  <a:pt x="11328345" y="5333109"/>
                </a:cubicBezTo>
                <a:cubicBezTo>
                  <a:pt x="11322073" y="5338986"/>
                  <a:pt x="11315799" y="5342819"/>
                  <a:pt x="11316583" y="5353808"/>
                </a:cubicBezTo>
                <a:cubicBezTo>
                  <a:pt x="11318151" y="5372717"/>
                  <a:pt x="11349519" y="5353552"/>
                  <a:pt x="11353441" y="5366840"/>
                </a:cubicBezTo>
                <a:cubicBezTo>
                  <a:pt x="11351871" y="5383450"/>
                  <a:pt x="11311093" y="5370673"/>
                  <a:pt x="11300899" y="5363263"/>
                </a:cubicBezTo>
                <a:cubicBezTo>
                  <a:pt x="11305605" y="5387283"/>
                  <a:pt x="11267963" y="5371184"/>
                  <a:pt x="11249927" y="5396483"/>
                </a:cubicBezTo>
                <a:cubicBezTo>
                  <a:pt x="11154257" y="5375784"/>
                  <a:pt x="11027217" y="5485666"/>
                  <a:pt x="10927627" y="5444524"/>
                </a:cubicBezTo>
                <a:cubicBezTo>
                  <a:pt x="10911159" y="5451423"/>
                  <a:pt x="10899397" y="5465478"/>
                  <a:pt x="10876655" y="5464456"/>
                </a:cubicBezTo>
                <a:cubicBezTo>
                  <a:pt x="10869597" y="5459601"/>
                  <a:pt x="10865677" y="5446824"/>
                  <a:pt x="10867245" y="5430214"/>
                </a:cubicBezTo>
                <a:cubicBezTo>
                  <a:pt x="10854697" y="5431236"/>
                  <a:pt x="10839013" y="5437624"/>
                  <a:pt x="10834309" y="5424336"/>
                </a:cubicBezTo>
                <a:cubicBezTo>
                  <a:pt x="10824897" y="5427914"/>
                  <a:pt x="10801373" y="5457556"/>
                  <a:pt x="10824113" y="5461389"/>
                </a:cubicBezTo>
                <a:cubicBezTo>
                  <a:pt x="10819409" y="5483621"/>
                  <a:pt x="10784905" y="5453212"/>
                  <a:pt x="10806077" y="5437880"/>
                </a:cubicBezTo>
                <a:cubicBezTo>
                  <a:pt x="10800589" y="5408237"/>
                  <a:pt x="10765301" y="5424081"/>
                  <a:pt x="10742559" y="5423059"/>
                </a:cubicBezTo>
                <a:cubicBezTo>
                  <a:pt x="10738637" y="5453723"/>
                  <a:pt x="10770005" y="5434813"/>
                  <a:pt x="10774711" y="5448101"/>
                </a:cubicBezTo>
                <a:cubicBezTo>
                  <a:pt x="10722953" y="5455001"/>
                  <a:pt x="10703349" y="5454490"/>
                  <a:pt x="10650809" y="5488732"/>
                </a:cubicBezTo>
                <a:cubicBezTo>
                  <a:pt x="10624147" y="5476977"/>
                  <a:pt x="10679041" y="5477999"/>
                  <a:pt x="10678257" y="5467267"/>
                </a:cubicBezTo>
                <a:cubicBezTo>
                  <a:pt x="10658651" y="5422292"/>
                  <a:pt x="10621793" y="5405937"/>
                  <a:pt x="10581801" y="5392649"/>
                </a:cubicBezTo>
                <a:cubicBezTo>
                  <a:pt x="10612385" y="5370929"/>
                  <a:pt x="10646105" y="5428425"/>
                  <a:pt x="10682177" y="5428425"/>
                </a:cubicBezTo>
                <a:cubicBezTo>
                  <a:pt x="10684529" y="5381661"/>
                  <a:pt x="10770789" y="5407726"/>
                  <a:pt x="10816273" y="5409771"/>
                </a:cubicBezTo>
                <a:cubicBezTo>
                  <a:pt x="10822545" y="5406449"/>
                  <a:pt x="10825683" y="5396994"/>
                  <a:pt x="10831957" y="5396483"/>
                </a:cubicBezTo>
                <a:cubicBezTo>
                  <a:pt x="10834309" y="5382683"/>
                  <a:pt x="10824897" y="5381406"/>
                  <a:pt x="10814705" y="5382172"/>
                </a:cubicBezTo>
                <a:cubicBezTo>
                  <a:pt x="10845287" y="5355341"/>
                  <a:pt x="10915865" y="5426125"/>
                  <a:pt x="10926843" y="5351252"/>
                </a:cubicBezTo>
                <a:cubicBezTo>
                  <a:pt x="10905669" y="5331065"/>
                  <a:pt x="10890769" y="5390094"/>
                  <a:pt x="10879007" y="5330809"/>
                </a:cubicBezTo>
                <a:cubicBezTo>
                  <a:pt x="10878223" y="5330809"/>
                  <a:pt x="10875085" y="5333365"/>
                  <a:pt x="10873517" y="5334387"/>
                </a:cubicBezTo>
                <a:cubicBezTo>
                  <a:pt x="10873517" y="5347675"/>
                  <a:pt x="10873517" y="5363263"/>
                  <a:pt x="10854697" y="5363263"/>
                </a:cubicBezTo>
                <a:cubicBezTo>
                  <a:pt x="10850777" y="5355341"/>
                  <a:pt x="10855481" y="5348441"/>
                  <a:pt x="10857833" y="5343331"/>
                </a:cubicBezTo>
                <a:cubicBezTo>
                  <a:pt x="10848425" y="5349719"/>
                  <a:pt x="10839013" y="5353297"/>
                  <a:pt x="10834309" y="5341797"/>
                </a:cubicBezTo>
                <a:cubicBezTo>
                  <a:pt x="10839013" y="5337964"/>
                  <a:pt x="10846071" y="5338220"/>
                  <a:pt x="10850777" y="5335153"/>
                </a:cubicBezTo>
                <a:cubicBezTo>
                  <a:pt x="10842935" y="5329531"/>
                  <a:pt x="10848425" y="5330043"/>
                  <a:pt x="10857833" y="5331576"/>
                </a:cubicBezTo>
                <a:cubicBezTo>
                  <a:pt x="10878223" y="5320077"/>
                  <a:pt x="10897829" y="5309855"/>
                  <a:pt x="10920569" y="5305766"/>
                </a:cubicBezTo>
                <a:cubicBezTo>
                  <a:pt x="10918217" y="5303722"/>
                  <a:pt x="10917433" y="5302444"/>
                  <a:pt x="10914297" y="5300656"/>
                </a:cubicBezTo>
                <a:cubicBezTo>
                  <a:pt x="10940957" y="5271269"/>
                  <a:pt x="10963699" y="5278679"/>
                  <a:pt x="10987225" y="5251848"/>
                </a:cubicBezTo>
                <a:cubicBezTo>
                  <a:pt x="10980951" y="5255681"/>
                  <a:pt x="10976245" y="5244948"/>
                  <a:pt x="10977815" y="5237793"/>
                </a:cubicBezTo>
                <a:cubicBezTo>
                  <a:pt x="10971541" y="5237026"/>
                  <a:pt x="10966053" y="5236771"/>
                  <a:pt x="10959777" y="5237026"/>
                </a:cubicBezTo>
                <a:cubicBezTo>
                  <a:pt x="10960563" y="5238560"/>
                  <a:pt x="10960563" y="5240348"/>
                  <a:pt x="10963699" y="5241371"/>
                </a:cubicBezTo>
                <a:cubicBezTo>
                  <a:pt x="10937821" y="5238815"/>
                  <a:pt x="10886849" y="5222461"/>
                  <a:pt x="10839013" y="5215561"/>
                </a:cubicBezTo>
                <a:cubicBezTo>
                  <a:pt x="10843719" y="5217350"/>
                  <a:pt x="10849209" y="5219394"/>
                  <a:pt x="10850777" y="5225016"/>
                </a:cubicBezTo>
                <a:cubicBezTo>
                  <a:pt x="10845287" y="5251848"/>
                  <a:pt x="10831173" y="5230382"/>
                  <a:pt x="10817057" y="5244948"/>
                </a:cubicBezTo>
                <a:lnTo>
                  <a:pt x="10820193" y="5263602"/>
                </a:lnTo>
                <a:cubicBezTo>
                  <a:pt x="10806077" y="5263602"/>
                  <a:pt x="10813921" y="5230127"/>
                  <a:pt x="10811567" y="5215561"/>
                </a:cubicBezTo>
                <a:cubicBezTo>
                  <a:pt x="10814705" y="5214795"/>
                  <a:pt x="10817057" y="5215306"/>
                  <a:pt x="10820193" y="5214795"/>
                </a:cubicBezTo>
                <a:cubicBezTo>
                  <a:pt x="10791963" y="5212750"/>
                  <a:pt x="10767653" y="5216583"/>
                  <a:pt x="10750401" y="5230382"/>
                </a:cubicBezTo>
                <a:cubicBezTo>
                  <a:pt x="10767653" y="5228849"/>
                  <a:pt x="10782553" y="5230382"/>
                  <a:pt x="10802941" y="5224250"/>
                </a:cubicBezTo>
                <a:cubicBezTo>
                  <a:pt x="10805293" y="5237282"/>
                  <a:pt x="10796669" y="5237793"/>
                  <a:pt x="10796669" y="5248270"/>
                </a:cubicBezTo>
                <a:cubicBezTo>
                  <a:pt x="10768437" y="5248270"/>
                  <a:pt x="10744911" y="5250570"/>
                  <a:pt x="10721385" y="5251848"/>
                </a:cubicBezTo>
                <a:cubicBezTo>
                  <a:pt x="10719817" y="5254659"/>
                  <a:pt x="10719033" y="5258236"/>
                  <a:pt x="10716681" y="5261303"/>
                </a:cubicBezTo>
                <a:cubicBezTo>
                  <a:pt x="10675903" y="5276124"/>
                  <a:pt x="10591211" y="5271013"/>
                  <a:pt x="10552785" y="5298100"/>
                </a:cubicBezTo>
                <a:cubicBezTo>
                  <a:pt x="10544161" y="5293245"/>
                  <a:pt x="10538671" y="5285834"/>
                  <a:pt x="10536317" y="5275868"/>
                </a:cubicBezTo>
                <a:cubicBezTo>
                  <a:pt x="10427317" y="5332598"/>
                  <a:pt x="10344977" y="5264114"/>
                  <a:pt x="10246169" y="5286345"/>
                </a:cubicBezTo>
                <a:cubicBezTo>
                  <a:pt x="10235975" y="5266413"/>
                  <a:pt x="10223429" y="5266413"/>
                  <a:pt x="10206177" y="5267947"/>
                </a:cubicBezTo>
                <a:cubicBezTo>
                  <a:pt x="10207745" y="5274080"/>
                  <a:pt x="10210097" y="5277913"/>
                  <a:pt x="10214017" y="5279190"/>
                </a:cubicBezTo>
                <a:cubicBezTo>
                  <a:pt x="10181081" y="5282512"/>
                  <a:pt x="10142657" y="5282001"/>
                  <a:pt x="10107369" y="5282001"/>
                </a:cubicBezTo>
                <a:cubicBezTo>
                  <a:pt x="10124621" y="5229616"/>
                  <a:pt x="10126189" y="5274846"/>
                  <a:pt x="10145793" y="5245715"/>
                </a:cubicBezTo>
                <a:cubicBezTo>
                  <a:pt x="10134815" y="5246737"/>
                  <a:pt x="10123053" y="5246992"/>
                  <a:pt x="10112073" y="5244182"/>
                </a:cubicBezTo>
                <a:cubicBezTo>
                  <a:pt x="10080705" y="5246992"/>
                  <a:pt x="10050123" y="5246737"/>
                  <a:pt x="10014049" y="5256192"/>
                </a:cubicBezTo>
                <a:cubicBezTo>
                  <a:pt x="10017971" y="5236004"/>
                  <a:pt x="10029733" y="5226038"/>
                  <a:pt x="10050907" y="5224250"/>
                </a:cubicBezTo>
                <a:cubicBezTo>
                  <a:pt x="10034439" y="5219394"/>
                  <a:pt x="10018757" y="5215050"/>
                  <a:pt x="10000719" y="5216328"/>
                </a:cubicBezTo>
                <a:lnTo>
                  <a:pt x="10000719" y="5202018"/>
                </a:lnTo>
                <a:cubicBezTo>
                  <a:pt x="9995229" y="5202784"/>
                  <a:pt x="9989741" y="5202273"/>
                  <a:pt x="9984251" y="5203806"/>
                </a:cubicBezTo>
                <a:cubicBezTo>
                  <a:pt x="9981115" y="5204318"/>
                  <a:pt x="9977977" y="5205595"/>
                  <a:pt x="9975625" y="5205340"/>
                </a:cubicBezTo>
                <a:cubicBezTo>
                  <a:pt x="9952101" y="5211728"/>
                  <a:pt x="9927789" y="5221439"/>
                  <a:pt x="9907401" y="5220672"/>
                </a:cubicBezTo>
                <a:cubicBezTo>
                  <a:pt x="9894069" y="5219139"/>
                  <a:pt x="9882307" y="5195374"/>
                  <a:pt x="9872897" y="5196140"/>
                </a:cubicBezTo>
                <a:cubicBezTo>
                  <a:pt x="9862703" y="5194096"/>
                  <a:pt x="9861917" y="5224250"/>
                  <a:pt x="9861917" y="5224250"/>
                </a:cubicBezTo>
                <a:cubicBezTo>
                  <a:pt x="9839177" y="5226038"/>
                  <a:pt x="9771737" y="5231660"/>
                  <a:pt x="9759973" y="5205340"/>
                </a:cubicBezTo>
                <a:cubicBezTo>
                  <a:pt x="9788205" y="5200229"/>
                  <a:pt x="9827413" y="5208662"/>
                  <a:pt x="9842313" y="5191030"/>
                </a:cubicBezTo>
                <a:cubicBezTo>
                  <a:pt x="9825845" y="5167264"/>
                  <a:pt x="9796047" y="5162154"/>
                  <a:pt x="9773305" y="5148866"/>
                </a:cubicBezTo>
                <a:cubicBezTo>
                  <a:pt x="9762327" y="5153721"/>
                  <a:pt x="9749781" y="5159343"/>
                  <a:pt x="9741937" y="5160109"/>
                </a:cubicBezTo>
                <a:cubicBezTo>
                  <a:pt x="9719197" y="5160109"/>
                  <a:pt x="9690181" y="5119990"/>
                  <a:pt x="9669793" y="5164454"/>
                </a:cubicBezTo>
                <a:cubicBezTo>
                  <a:pt x="9639993" y="5115135"/>
                  <a:pt x="9601569" y="5161898"/>
                  <a:pt x="9552165" y="5166753"/>
                </a:cubicBezTo>
                <a:cubicBezTo>
                  <a:pt x="9545893" y="5169309"/>
                  <a:pt x="9546677" y="5181575"/>
                  <a:pt x="9546677" y="5188985"/>
                </a:cubicBezTo>
                <a:cubicBezTo>
                  <a:pt x="9480021" y="5169309"/>
                  <a:pt x="9435321" y="5203551"/>
                  <a:pt x="9388269" y="5218372"/>
                </a:cubicBezTo>
                <a:cubicBezTo>
                  <a:pt x="9367881" y="5218372"/>
                  <a:pt x="9359255" y="5203551"/>
                  <a:pt x="9350629" y="5183874"/>
                </a:cubicBezTo>
                <a:cubicBezTo>
                  <a:pt x="9321615" y="5179019"/>
                  <a:pt x="9321615" y="5206362"/>
                  <a:pt x="9298089" y="5211217"/>
                </a:cubicBezTo>
                <a:cubicBezTo>
                  <a:pt x="9301225" y="5176719"/>
                  <a:pt x="9247901" y="5218372"/>
                  <a:pt x="9251037" y="5183874"/>
                </a:cubicBezTo>
                <a:cubicBezTo>
                  <a:pt x="9230649" y="5213517"/>
                  <a:pt x="9192225" y="5204318"/>
                  <a:pt x="9169483" y="5199462"/>
                </a:cubicBezTo>
                <a:cubicBezTo>
                  <a:pt x="9183597" y="5201762"/>
                  <a:pt x="9139683" y="5181575"/>
                  <a:pt x="9124785" y="5181575"/>
                </a:cubicBezTo>
                <a:cubicBezTo>
                  <a:pt x="9107533" y="5181575"/>
                  <a:pt x="9095769" y="5196907"/>
                  <a:pt x="9078517" y="5199462"/>
                </a:cubicBezTo>
                <a:cubicBezTo>
                  <a:pt x="9060481" y="5201762"/>
                  <a:pt x="9037739" y="5177230"/>
                  <a:pt x="9019703" y="5174675"/>
                </a:cubicBezTo>
                <a:cubicBezTo>
                  <a:pt x="8990689" y="5172375"/>
                  <a:pt x="8931873" y="5164709"/>
                  <a:pt x="8881685" y="5179530"/>
                </a:cubicBezTo>
                <a:cubicBezTo>
                  <a:pt x="8873061" y="5162154"/>
                  <a:pt x="8870709" y="5167520"/>
                  <a:pt x="8873845" y="5142988"/>
                </a:cubicBezTo>
                <a:cubicBezTo>
                  <a:pt x="8832283" y="5202018"/>
                  <a:pt x="8800915" y="5139922"/>
                  <a:pt x="8757001" y="5152188"/>
                </a:cubicBezTo>
                <a:cubicBezTo>
                  <a:pt x="8762489" y="5171864"/>
                  <a:pt x="8782095" y="5169564"/>
                  <a:pt x="8782095" y="5194096"/>
                </a:cubicBezTo>
                <a:cubicBezTo>
                  <a:pt x="8761705" y="5137622"/>
                  <a:pt x="8674661" y="5186941"/>
                  <a:pt x="8627609" y="5177230"/>
                </a:cubicBezTo>
                <a:cubicBezTo>
                  <a:pt x="8630747" y="5211473"/>
                  <a:pt x="8680935" y="5181575"/>
                  <a:pt x="8677797" y="5226038"/>
                </a:cubicBezTo>
                <a:cubicBezTo>
                  <a:pt x="8698187" y="5181575"/>
                  <a:pt x="8735829" y="5218628"/>
                  <a:pt x="8771117" y="5201251"/>
                </a:cubicBezTo>
                <a:cubicBezTo>
                  <a:pt x="8680151" y="5253125"/>
                  <a:pt x="8549193" y="5260280"/>
                  <a:pt x="8478615" y="5277402"/>
                </a:cubicBezTo>
                <a:cubicBezTo>
                  <a:pt x="8507629" y="5341542"/>
                  <a:pt x="8622121" y="5250570"/>
                  <a:pt x="8651137" y="5321865"/>
                </a:cubicBezTo>
                <a:cubicBezTo>
                  <a:pt x="8689561" y="5302189"/>
                  <a:pt x="8695049" y="5307555"/>
                  <a:pt x="8721713" y="5287879"/>
                </a:cubicBezTo>
                <a:cubicBezTo>
                  <a:pt x="8715439" y="5307555"/>
                  <a:pt x="8718577" y="5321610"/>
                  <a:pt x="8735829" y="5331576"/>
                </a:cubicBezTo>
                <a:cubicBezTo>
                  <a:pt x="8767981" y="5272291"/>
                  <a:pt x="8853457" y="5333876"/>
                  <a:pt x="8870709" y="5274846"/>
                </a:cubicBezTo>
                <a:cubicBezTo>
                  <a:pt x="8885607" y="5314199"/>
                  <a:pt x="8911485" y="5277657"/>
                  <a:pt x="8928737" y="5285068"/>
                </a:cubicBezTo>
                <a:cubicBezTo>
                  <a:pt x="8928737" y="5297334"/>
                  <a:pt x="8911485" y="5290179"/>
                  <a:pt x="8911485" y="5302444"/>
                </a:cubicBezTo>
                <a:cubicBezTo>
                  <a:pt x="8916975" y="5341797"/>
                  <a:pt x="8996177" y="5305000"/>
                  <a:pt x="8987551" y="5287879"/>
                </a:cubicBezTo>
                <a:cubicBezTo>
                  <a:pt x="9016565" y="5327232"/>
                  <a:pt x="9058129" y="5290434"/>
                  <a:pt x="9102043" y="5273057"/>
                </a:cubicBezTo>
                <a:cubicBezTo>
                  <a:pt x="9127921" y="5297845"/>
                  <a:pt x="9236137" y="5314966"/>
                  <a:pt x="9258881" y="5265647"/>
                </a:cubicBezTo>
                <a:cubicBezTo>
                  <a:pt x="9270641" y="5268202"/>
                  <a:pt x="9273779" y="5277402"/>
                  <a:pt x="9273779" y="5294523"/>
                </a:cubicBezTo>
                <a:cubicBezTo>
                  <a:pt x="9335729" y="5284812"/>
                  <a:pt x="9374155" y="5269991"/>
                  <a:pt x="9441595" y="5294523"/>
                </a:cubicBezTo>
                <a:cubicBezTo>
                  <a:pt x="9385917" y="5319310"/>
                  <a:pt x="9338867" y="5289923"/>
                  <a:pt x="9306715" y="5336687"/>
                </a:cubicBezTo>
                <a:cubicBezTo>
                  <a:pt x="9309069" y="5344097"/>
                  <a:pt x="9318477" y="5341797"/>
                  <a:pt x="9318477" y="5356619"/>
                </a:cubicBezTo>
                <a:cubicBezTo>
                  <a:pt x="9342003" y="5351508"/>
                  <a:pt x="9341219" y="5349463"/>
                  <a:pt x="9358471" y="5361729"/>
                </a:cubicBezTo>
                <a:cubicBezTo>
                  <a:pt x="9379645" y="5342053"/>
                  <a:pt x="9414933" y="5324932"/>
                  <a:pt x="9435321" y="5346908"/>
                </a:cubicBezTo>
                <a:cubicBezTo>
                  <a:pt x="9453357" y="5310111"/>
                  <a:pt x="9487861" y="5327232"/>
                  <a:pt x="9511387" y="5290179"/>
                </a:cubicBezTo>
                <a:cubicBezTo>
                  <a:pt x="9485509" y="5319821"/>
                  <a:pt x="9523149" y="5311899"/>
                  <a:pt x="9540401" y="5316755"/>
                </a:cubicBezTo>
                <a:cubicBezTo>
                  <a:pt x="9447085" y="5370929"/>
                  <a:pt x="9342003" y="5358663"/>
                  <a:pt x="9265937" y="5390605"/>
                </a:cubicBezTo>
                <a:cubicBezTo>
                  <a:pt x="9254175" y="5383195"/>
                  <a:pt x="9228297" y="5351252"/>
                  <a:pt x="9218885" y="5388305"/>
                </a:cubicBezTo>
                <a:cubicBezTo>
                  <a:pt x="9204771" y="5380895"/>
                  <a:pt x="9197713" y="5358663"/>
                  <a:pt x="9180461" y="5353808"/>
                </a:cubicBezTo>
                <a:cubicBezTo>
                  <a:pt x="9189087" y="5366073"/>
                  <a:pt x="9174973" y="5366585"/>
                  <a:pt x="9160073" y="5386261"/>
                </a:cubicBezTo>
                <a:cubicBezTo>
                  <a:pt x="9148309" y="5386261"/>
                  <a:pt x="9154583" y="5361474"/>
                  <a:pt x="9140469" y="5364029"/>
                </a:cubicBezTo>
                <a:cubicBezTo>
                  <a:pt x="9116941" y="5361474"/>
                  <a:pt x="9131057" y="5400827"/>
                  <a:pt x="9107533" y="5395716"/>
                </a:cubicBezTo>
                <a:cubicBezTo>
                  <a:pt x="9107533" y="5383450"/>
                  <a:pt x="9102043" y="5383961"/>
                  <a:pt x="9092633" y="5383961"/>
                </a:cubicBezTo>
                <a:cubicBezTo>
                  <a:pt x="9046365" y="5438135"/>
                  <a:pt x="8937365" y="5386261"/>
                  <a:pt x="8893449" y="5413348"/>
                </a:cubicBezTo>
                <a:cubicBezTo>
                  <a:pt x="8844045" y="5381150"/>
                  <a:pt x="8794641" y="5435324"/>
                  <a:pt x="8721713" y="5413348"/>
                </a:cubicBezTo>
                <a:cubicBezTo>
                  <a:pt x="8695049" y="5433025"/>
                  <a:pt x="8647999" y="5450401"/>
                  <a:pt x="8638589" y="5420759"/>
                </a:cubicBezTo>
                <a:cubicBezTo>
                  <a:pt x="8627609" y="5425614"/>
                  <a:pt x="8621337" y="5437113"/>
                  <a:pt x="8610357" y="5444524"/>
                </a:cubicBezTo>
                <a:cubicBezTo>
                  <a:pt x="8612711" y="5451934"/>
                  <a:pt x="8624473" y="5449635"/>
                  <a:pt x="8622121" y="5464456"/>
                </a:cubicBezTo>
                <a:cubicBezTo>
                  <a:pt x="8612711" y="5437369"/>
                  <a:pt x="8597811" y="5462923"/>
                  <a:pt x="8580559" y="5462923"/>
                </a:cubicBezTo>
                <a:cubicBezTo>
                  <a:pt x="8513119" y="5460367"/>
                  <a:pt x="8410391" y="5462667"/>
                  <a:pt x="8331973" y="5460112"/>
                </a:cubicBezTo>
                <a:cubicBezTo>
                  <a:pt x="8331973" y="5433025"/>
                  <a:pt x="8341383" y="5440435"/>
                  <a:pt x="8356281" y="5442991"/>
                </a:cubicBezTo>
                <a:cubicBezTo>
                  <a:pt x="8353145" y="5435580"/>
                  <a:pt x="8355497" y="5429958"/>
                  <a:pt x="8360987" y="5427658"/>
                </a:cubicBezTo>
                <a:cubicBezTo>
                  <a:pt x="8357851" y="5417692"/>
                  <a:pt x="8350009" y="5423059"/>
                  <a:pt x="8350009" y="5430214"/>
                </a:cubicBezTo>
                <a:cubicBezTo>
                  <a:pt x="8332757" y="5423059"/>
                  <a:pt x="8355497" y="5408237"/>
                  <a:pt x="8340599" y="5400827"/>
                </a:cubicBezTo>
                <a:cubicBezTo>
                  <a:pt x="8305309" y="5472378"/>
                  <a:pt x="8241007" y="5408237"/>
                  <a:pt x="8188467" y="5413348"/>
                </a:cubicBezTo>
                <a:cubicBezTo>
                  <a:pt x="8185329" y="5418203"/>
                  <a:pt x="8197877" y="5420503"/>
                  <a:pt x="8201013" y="5417948"/>
                </a:cubicBezTo>
                <a:cubicBezTo>
                  <a:pt x="8199445" y="5418970"/>
                  <a:pt x="8197877" y="5419226"/>
                  <a:pt x="8196309" y="5419992"/>
                </a:cubicBezTo>
                <a:cubicBezTo>
                  <a:pt x="8196309" y="5443502"/>
                  <a:pt x="8186113" y="5454234"/>
                  <a:pt x="8161805" y="5454234"/>
                </a:cubicBezTo>
                <a:cubicBezTo>
                  <a:pt x="8160235" y="5450401"/>
                  <a:pt x="8160235" y="5441713"/>
                  <a:pt x="8158667" y="5435580"/>
                </a:cubicBezTo>
                <a:cubicBezTo>
                  <a:pt x="8106127" y="5458578"/>
                  <a:pt x="8047313" y="5467778"/>
                  <a:pt x="8022219" y="5440691"/>
                </a:cubicBezTo>
                <a:cubicBezTo>
                  <a:pt x="8004967" y="5440691"/>
                  <a:pt x="8022219" y="5477233"/>
                  <a:pt x="8001829" y="5472378"/>
                </a:cubicBezTo>
                <a:cubicBezTo>
                  <a:pt x="8019081" y="5447846"/>
                  <a:pt x="7978305" y="5459856"/>
                  <a:pt x="7980657" y="5430214"/>
                </a:cubicBezTo>
                <a:cubicBezTo>
                  <a:pt x="7967325" y="5443757"/>
                  <a:pt x="7952427" y="5439669"/>
                  <a:pt x="7940663" y="5423059"/>
                </a:cubicBezTo>
                <a:cubicBezTo>
                  <a:pt x="7953995" y="5406960"/>
                  <a:pt x="7924981" y="5395460"/>
                  <a:pt x="7919491" y="5390605"/>
                </a:cubicBezTo>
                <a:cubicBezTo>
                  <a:pt x="7904591" y="5417692"/>
                  <a:pt x="7884203" y="5420248"/>
                  <a:pt x="7861461" y="5425103"/>
                </a:cubicBezTo>
                <a:cubicBezTo>
                  <a:pt x="7863813" y="5407982"/>
                  <a:pt x="7875577" y="5405682"/>
                  <a:pt x="7884203" y="5415648"/>
                </a:cubicBezTo>
                <a:cubicBezTo>
                  <a:pt x="7887339" y="5393416"/>
                  <a:pt x="7895965" y="5386005"/>
                  <a:pt x="7881849" y="5356619"/>
                </a:cubicBezTo>
                <a:cubicBezTo>
                  <a:pt x="7870087" y="5388561"/>
                  <a:pt x="7863813" y="5344608"/>
                  <a:pt x="7840289" y="5366840"/>
                </a:cubicBezTo>
                <a:cubicBezTo>
                  <a:pt x="7840289" y="5359429"/>
                  <a:pt x="7841073" y="5353808"/>
                  <a:pt x="7835583" y="5353808"/>
                </a:cubicBezTo>
                <a:cubicBezTo>
                  <a:pt x="7847345" y="5319310"/>
                  <a:pt x="7846561" y="5290179"/>
                  <a:pt x="7866949" y="5282768"/>
                </a:cubicBezTo>
                <a:cubicBezTo>
                  <a:pt x="7861461" y="5277657"/>
                  <a:pt x="7861461" y="5268458"/>
                  <a:pt x="7861461" y="5256192"/>
                </a:cubicBezTo>
                <a:cubicBezTo>
                  <a:pt x="7849697" y="5256192"/>
                  <a:pt x="7846561" y="5265647"/>
                  <a:pt x="7837935" y="5265647"/>
                </a:cubicBezTo>
                <a:cubicBezTo>
                  <a:pt x="7837935" y="5245970"/>
                  <a:pt x="7825389" y="5240604"/>
                  <a:pt x="7811273" y="5242904"/>
                </a:cubicBezTo>
                <a:cubicBezTo>
                  <a:pt x="7828525" y="5225783"/>
                  <a:pt x="7820683" y="5200996"/>
                  <a:pt x="7808921" y="5183874"/>
                </a:cubicBezTo>
                <a:cubicBezTo>
                  <a:pt x="7817547" y="5193585"/>
                  <a:pt x="7823037" y="5191285"/>
                  <a:pt x="7831661" y="5183874"/>
                </a:cubicBezTo>
                <a:cubicBezTo>
                  <a:pt x="7816763" y="5164198"/>
                  <a:pt x="7828525" y="5133022"/>
                  <a:pt x="7846561" y="5123056"/>
                </a:cubicBezTo>
                <a:cubicBezTo>
                  <a:pt x="7840289" y="5103380"/>
                  <a:pt x="7834799" y="5132000"/>
                  <a:pt x="7816763" y="5124845"/>
                </a:cubicBezTo>
                <a:lnTo>
                  <a:pt x="7816763" y="5073226"/>
                </a:lnTo>
                <a:cubicBezTo>
                  <a:pt x="7840289" y="5082937"/>
                  <a:pt x="7837151" y="5055594"/>
                  <a:pt x="7869303" y="5067860"/>
                </a:cubicBezTo>
                <a:cubicBezTo>
                  <a:pt x="7875577" y="5053294"/>
                  <a:pt x="7881065" y="5036684"/>
                  <a:pt x="7889691" y="5024418"/>
                </a:cubicBezTo>
                <a:cubicBezTo>
                  <a:pt x="7901455" y="5036684"/>
                  <a:pt x="7904591" y="5024418"/>
                  <a:pt x="7919491" y="5021863"/>
                </a:cubicBezTo>
                <a:cubicBezTo>
                  <a:pt x="7922627" y="5044095"/>
                  <a:pt x="7960269" y="5038473"/>
                  <a:pt x="7968895" y="5031062"/>
                </a:cubicBezTo>
                <a:cubicBezTo>
                  <a:pt x="7963405" y="5021096"/>
                  <a:pt x="7957915" y="5009086"/>
                  <a:pt x="7943017" y="5011641"/>
                </a:cubicBezTo>
                <a:cubicBezTo>
                  <a:pt x="7961053" y="4974588"/>
                  <a:pt x="7939879" y="4964622"/>
                  <a:pt x="7910865" y="4954912"/>
                </a:cubicBezTo>
                <a:cubicBezTo>
                  <a:pt x="7902239" y="4962322"/>
                  <a:pt x="7899101" y="4975099"/>
                  <a:pt x="7895965" y="4987365"/>
                </a:cubicBezTo>
                <a:cubicBezTo>
                  <a:pt x="7881065" y="4930891"/>
                  <a:pt x="7832445" y="4970244"/>
                  <a:pt x="7814409" y="4933447"/>
                </a:cubicBezTo>
                <a:cubicBezTo>
                  <a:pt x="7800295" y="4950568"/>
                  <a:pt x="7775985" y="4999631"/>
                  <a:pt x="7804999" y="4999631"/>
                </a:cubicBezTo>
                <a:cubicBezTo>
                  <a:pt x="7804999" y="5026718"/>
                  <a:pt x="7770495" y="5011897"/>
                  <a:pt x="7758733" y="5004486"/>
                </a:cubicBezTo>
                <a:cubicBezTo>
                  <a:pt x="7752459" y="4982254"/>
                  <a:pt x="7779121" y="4992220"/>
                  <a:pt x="7782257" y="4979955"/>
                </a:cubicBezTo>
                <a:cubicBezTo>
                  <a:pt x="7779121" y="4960278"/>
                  <a:pt x="7750107" y="4955167"/>
                  <a:pt x="7773633" y="4945457"/>
                </a:cubicBezTo>
                <a:cubicBezTo>
                  <a:pt x="7764221" y="4938046"/>
                  <a:pt x="7756381" y="4925780"/>
                  <a:pt x="7744617" y="4925780"/>
                </a:cubicBezTo>
                <a:cubicBezTo>
                  <a:pt x="7746969" y="4918370"/>
                  <a:pt x="7750107" y="4911215"/>
                  <a:pt x="7744617" y="4911215"/>
                </a:cubicBezTo>
                <a:cubicBezTo>
                  <a:pt x="7750107" y="4898949"/>
                  <a:pt x="7781473" y="4881317"/>
                  <a:pt x="7769711" y="4871606"/>
                </a:cubicBezTo>
                <a:cubicBezTo>
                  <a:pt x="7796373" y="4851930"/>
                  <a:pt x="7819899" y="4872117"/>
                  <a:pt x="7852051" y="4857296"/>
                </a:cubicBezTo>
                <a:cubicBezTo>
                  <a:pt x="7849697" y="4832509"/>
                  <a:pt x="7828525" y="4847075"/>
                  <a:pt x="7816763" y="4852185"/>
                </a:cubicBezTo>
                <a:cubicBezTo>
                  <a:pt x="7819899" y="4836853"/>
                  <a:pt x="7815977" y="4831231"/>
                  <a:pt x="7811273" y="4826376"/>
                </a:cubicBezTo>
                <a:cubicBezTo>
                  <a:pt x="7778337" y="4830976"/>
                  <a:pt x="7743833" y="4833787"/>
                  <a:pt x="7710897" y="4838131"/>
                </a:cubicBezTo>
                <a:cubicBezTo>
                  <a:pt x="7710113" y="4839919"/>
                  <a:pt x="7707761" y="4839153"/>
                  <a:pt x="7707761" y="4841708"/>
                </a:cubicBezTo>
                <a:cubicBezTo>
                  <a:pt x="7702271" y="4841453"/>
                  <a:pt x="7698351" y="4839408"/>
                  <a:pt x="7693645" y="4838897"/>
                </a:cubicBezTo>
                <a:cubicBezTo>
                  <a:pt x="7648947" y="4844264"/>
                  <a:pt x="7603465" y="4850397"/>
                  <a:pt x="7554061" y="4847586"/>
                </a:cubicBezTo>
                <a:cubicBezTo>
                  <a:pt x="7544649" y="4853974"/>
                  <a:pt x="7554845" y="4864451"/>
                  <a:pt x="7565039" y="4866240"/>
                </a:cubicBezTo>
                <a:cubicBezTo>
                  <a:pt x="7539161" y="4865729"/>
                  <a:pt x="7442705" y="4801844"/>
                  <a:pt x="7412123" y="4869817"/>
                </a:cubicBezTo>
                <a:cubicBezTo>
                  <a:pt x="7414475" y="4858829"/>
                  <a:pt x="7424669" y="4855252"/>
                  <a:pt x="7423101" y="4841708"/>
                </a:cubicBezTo>
                <a:cubicBezTo>
                  <a:pt x="7398007" y="4849119"/>
                  <a:pt x="7404281" y="4887194"/>
                  <a:pt x="7375265" y="4892049"/>
                </a:cubicBezTo>
                <a:cubicBezTo>
                  <a:pt x="7370561" y="4873395"/>
                  <a:pt x="7379971" y="4867007"/>
                  <a:pt x="7379187" y="4856018"/>
                </a:cubicBezTo>
                <a:cubicBezTo>
                  <a:pt x="7324293" y="4827398"/>
                  <a:pt x="7283517" y="4888472"/>
                  <a:pt x="7252149" y="4858063"/>
                </a:cubicBezTo>
                <a:cubicBezTo>
                  <a:pt x="7236465" y="4864707"/>
                  <a:pt x="7234897" y="4881317"/>
                  <a:pt x="7215293" y="4880295"/>
                </a:cubicBezTo>
                <a:cubicBezTo>
                  <a:pt x="7208235" y="4916326"/>
                  <a:pt x="7238817" y="4894349"/>
                  <a:pt x="7234897" y="4924758"/>
                </a:cubicBezTo>
                <a:cubicBezTo>
                  <a:pt x="7224701" y="4917348"/>
                  <a:pt x="7214509" y="4912492"/>
                  <a:pt x="7194903" y="4919648"/>
                </a:cubicBezTo>
                <a:cubicBezTo>
                  <a:pt x="7201177" y="4910959"/>
                  <a:pt x="7199609" y="4892049"/>
                  <a:pt x="7209019" y="4891283"/>
                </a:cubicBezTo>
                <a:cubicBezTo>
                  <a:pt x="7204313" y="4872628"/>
                  <a:pt x="7190981" y="4906615"/>
                  <a:pt x="7184709" y="4874417"/>
                </a:cubicBezTo>
                <a:cubicBezTo>
                  <a:pt x="7172945" y="4888983"/>
                  <a:pt x="7153341" y="4893327"/>
                  <a:pt x="7148637" y="4912748"/>
                </a:cubicBezTo>
                <a:cubicBezTo>
                  <a:pt x="7138441" y="4910959"/>
                  <a:pt x="7140795" y="4891538"/>
                  <a:pt x="7139225" y="4877739"/>
                </a:cubicBezTo>
                <a:cubicBezTo>
                  <a:pt x="7044339" y="4869051"/>
                  <a:pt x="6975331" y="4901760"/>
                  <a:pt x="6883581" y="4931147"/>
                </a:cubicBezTo>
                <a:cubicBezTo>
                  <a:pt x="6860057" y="4880806"/>
                  <a:pt x="6775365" y="4879528"/>
                  <a:pt x="6722039" y="4899971"/>
                </a:cubicBezTo>
                <a:cubicBezTo>
                  <a:pt x="6741645" y="4862918"/>
                  <a:pt x="6671067" y="4884128"/>
                  <a:pt x="6660089" y="4860363"/>
                </a:cubicBezTo>
                <a:cubicBezTo>
                  <a:pt x="6653815" y="4863685"/>
                  <a:pt x="6650679" y="4870329"/>
                  <a:pt x="6644405" y="4870840"/>
                </a:cubicBezTo>
                <a:cubicBezTo>
                  <a:pt x="6637347" y="4906871"/>
                  <a:pt x="6665577" y="4888216"/>
                  <a:pt x="6664009" y="4915559"/>
                </a:cubicBezTo>
                <a:cubicBezTo>
                  <a:pt x="6634211" y="4906871"/>
                  <a:pt x="6613037" y="4884128"/>
                  <a:pt x="6598137" y="4858063"/>
                </a:cubicBezTo>
                <a:cubicBezTo>
                  <a:pt x="6623233" y="4888983"/>
                  <a:pt x="6609901" y="4851163"/>
                  <a:pt x="6649109" y="4853719"/>
                </a:cubicBezTo>
                <a:cubicBezTo>
                  <a:pt x="6627937" y="4830720"/>
                  <a:pt x="6591081" y="4858318"/>
                  <a:pt x="6565201" y="4860363"/>
                </a:cubicBezTo>
                <a:cubicBezTo>
                  <a:pt x="6567555" y="4884894"/>
                  <a:pt x="6583239" y="4883106"/>
                  <a:pt x="6599705" y="4884639"/>
                </a:cubicBezTo>
                <a:cubicBezTo>
                  <a:pt x="6566771" y="4876206"/>
                  <a:pt x="6449143" y="4921436"/>
                  <a:pt x="6422481" y="4874417"/>
                </a:cubicBezTo>
                <a:cubicBezTo>
                  <a:pt x="6395817" y="4900993"/>
                  <a:pt x="6438949" y="4903038"/>
                  <a:pt x="6415423" y="4937791"/>
                </a:cubicBezTo>
                <a:cubicBezTo>
                  <a:pt x="6463257" y="4922970"/>
                  <a:pt x="6533051" y="4901249"/>
                  <a:pt x="6576181" y="4960789"/>
                </a:cubicBezTo>
                <a:cubicBezTo>
                  <a:pt x="6540109" y="4955423"/>
                  <a:pt x="6529129" y="4975866"/>
                  <a:pt x="6527561" y="5000398"/>
                </a:cubicBezTo>
                <a:cubicBezTo>
                  <a:pt x="6492273" y="5003209"/>
                  <a:pt x="6450711" y="5014197"/>
                  <a:pt x="6432675" y="4990943"/>
                </a:cubicBezTo>
                <a:cubicBezTo>
                  <a:pt x="6420127" y="5000142"/>
                  <a:pt x="6402091" y="5007553"/>
                  <a:pt x="6393465" y="5021863"/>
                </a:cubicBezTo>
                <a:cubicBezTo>
                  <a:pt x="6310341" y="5009342"/>
                  <a:pt x="6230355" y="5067349"/>
                  <a:pt x="6169973" y="5006531"/>
                </a:cubicBezTo>
                <a:cubicBezTo>
                  <a:pt x="6192713" y="5001931"/>
                  <a:pt x="6192713" y="5037451"/>
                  <a:pt x="6206829" y="5011641"/>
                </a:cubicBezTo>
                <a:cubicBezTo>
                  <a:pt x="6188793" y="4991198"/>
                  <a:pt x="6173109" y="5003209"/>
                  <a:pt x="6148015" y="5008064"/>
                </a:cubicBezTo>
                <a:cubicBezTo>
                  <a:pt x="6145663" y="5019308"/>
                  <a:pt x="6148799" y="5024929"/>
                  <a:pt x="6155073" y="5026974"/>
                </a:cubicBezTo>
                <a:cubicBezTo>
                  <a:pt x="6103317" y="5025696"/>
                  <a:pt x="6005293" y="5096225"/>
                  <a:pt x="5951969" y="5045628"/>
                </a:cubicBezTo>
                <a:cubicBezTo>
                  <a:pt x="5913544" y="5092647"/>
                  <a:pt x="5814737" y="5034129"/>
                  <a:pt x="5790427" y="5099036"/>
                </a:cubicBezTo>
                <a:cubicBezTo>
                  <a:pt x="5776311" y="5078081"/>
                  <a:pt x="5767685" y="5060194"/>
                  <a:pt x="5730829" y="5049206"/>
                </a:cubicBezTo>
                <a:cubicBezTo>
                  <a:pt x="5735533" y="5070926"/>
                  <a:pt x="5712793" y="5097502"/>
                  <a:pt x="5702598" y="5051761"/>
                </a:cubicBezTo>
                <a:cubicBezTo>
                  <a:pt x="5583401" y="5110279"/>
                  <a:pt x="5411665" y="5042051"/>
                  <a:pt x="5315210" y="5145288"/>
                </a:cubicBezTo>
                <a:cubicBezTo>
                  <a:pt x="5299527" y="5144010"/>
                  <a:pt x="5297958" y="5122034"/>
                  <a:pt x="5284627" y="5120245"/>
                </a:cubicBezTo>
                <a:cubicBezTo>
                  <a:pt x="5283059" y="5136855"/>
                  <a:pt x="5291685" y="5138644"/>
                  <a:pt x="5293253" y="5154999"/>
                </a:cubicBezTo>
                <a:cubicBezTo>
                  <a:pt x="5267376" y="5121267"/>
                  <a:pt x="5246986" y="5147588"/>
                  <a:pt x="5229734" y="5132767"/>
                </a:cubicBezTo>
                <a:cubicBezTo>
                  <a:pt x="5229734" y="5132767"/>
                  <a:pt x="5272864" y="5099291"/>
                  <a:pt x="5227381" y="5097247"/>
                </a:cubicBezTo>
                <a:cubicBezTo>
                  <a:pt x="5242281" y="5082426"/>
                  <a:pt x="5272080" y="5126634"/>
                  <a:pt x="5312857" y="5106957"/>
                </a:cubicBezTo>
                <a:cubicBezTo>
                  <a:pt x="5301879" y="5093925"/>
                  <a:pt x="5279137" y="5100824"/>
                  <a:pt x="5265807" y="5093669"/>
                </a:cubicBezTo>
                <a:cubicBezTo>
                  <a:pt x="5270511" y="5068882"/>
                  <a:pt x="5298743" y="5094436"/>
                  <a:pt x="5311289" y="5090603"/>
                </a:cubicBezTo>
                <a:cubicBezTo>
                  <a:pt x="5289332" y="5062238"/>
                  <a:pt x="5240714" y="5069138"/>
                  <a:pt x="5201503" y="5064027"/>
                </a:cubicBezTo>
                <a:cubicBezTo>
                  <a:pt x="5367752" y="5026207"/>
                  <a:pt x="5570855" y="5089070"/>
                  <a:pt x="5736318" y="5002186"/>
                </a:cubicBezTo>
                <a:cubicBezTo>
                  <a:pt x="5759843" y="5005764"/>
                  <a:pt x="5771606" y="5027229"/>
                  <a:pt x="5791211" y="5033873"/>
                </a:cubicBezTo>
                <a:cubicBezTo>
                  <a:pt x="5807679" y="5029785"/>
                  <a:pt x="5795132" y="4997331"/>
                  <a:pt x="5817873" y="5003720"/>
                </a:cubicBezTo>
                <a:cubicBezTo>
                  <a:pt x="5831989" y="5059938"/>
                  <a:pt x="5873551" y="4961556"/>
                  <a:pt x="5875903" y="5026974"/>
                </a:cubicBezTo>
                <a:cubicBezTo>
                  <a:pt x="5889234" y="4998609"/>
                  <a:pt x="5914328" y="4983021"/>
                  <a:pt x="5922954" y="4968711"/>
                </a:cubicBezTo>
                <a:cubicBezTo>
                  <a:pt x="5941775" y="4964622"/>
                  <a:pt x="5947264" y="4980721"/>
                  <a:pt x="5954321" y="4990943"/>
                </a:cubicBezTo>
                <a:cubicBezTo>
                  <a:pt x="5937853" y="4940346"/>
                  <a:pt x="6089985" y="4972033"/>
                  <a:pt x="6097043" y="4941368"/>
                </a:cubicBezTo>
                <a:cubicBezTo>
                  <a:pt x="6127627" y="4958234"/>
                  <a:pt x="6171541" y="4943157"/>
                  <a:pt x="6222513" y="4928336"/>
                </a:cubicBezTo>
                <a:cubicBezTo>
                  <a:pt x="6208397" y="4871862"/>
                  <a:pt x="6119785" y="4903293"/>
                  <a:pt x="6102533" y="4923992"/>
                </a:cubicBezTo>
                <a:cubicBezTo>
                  <a:pt x="6053913" y="4886683"/>
                  <a:pt x="5987257" y="4908659"/>
                  <a:pt x="5954321" y="4911215"/>
                </a:cubicBezTo>
                <a:cubicBezTo>
                  <a:pt x="5945695" y="4881828"/>
                  <a:pt x="5979415" y="4894860"/>
                  <a:pt x="5974712" y="4870840"/>
                </a:cubicBezTo>
                <a:cubicBezTo>
                  <a:pt x="5970789" y="4865473"/>
                  <a:pt x="5966869" y="4857807"/>
                  <a:pt x="5965300" y="4844008"/>
                </a:cubicBezTo>
                <a:cubicBezTo>
                  <a:pt x="5930796" y="4852441"/>
                  <a:pt x="5884529" y="4848352"/>
                  <a:pt x="5877471" y="4881828"/>
                </a:cubicBezTo>
                <a:cubicBezTo>
                  <a:pt x="5795132" y="4869051"/>
                  <a:pt x="5741807" y="4894605"/>
                  <a:pt x="5659467" y="4838131"/>
                </a:cubicBezTo>
                <a:cubicBezTo>
                  <a:pt x="5636727" y="4845286"/>
                  <a:pt x="5628885" y="4868540"/>
                  <a:pt x="5592812" y="4863173"/>
                </a:cubicBezTo>
                <a:cubicBezTo>
                  <a:pt x="5569287" y="4853974"/>
                  <a:pt x="5614769" y="4850141"/>
                  <a:pt x="5624179" y="4849374"/>
                </a:cubicBezTo>
                <a:cubicBezTo>
                  <a:pt x="5587323" y="4830209"/>
                  <a:pt x="5547329" y="4825354"/>
                  <a:pt x="5494005" y="4846052"/>
                </a:cubicBezTo>
                <a:cubicBezTo>
                  <a:pt x="5498709" y="4864962"/>
                  <a:pt x="5529293" y="4845797"/>
                  <a:pt x="5546545" y="4850141"/>
                </a:cubicBezTo>
                <a:cubicBezTo>
                  <a:pt x="5543408" y="4902271"/>
                  <a:pt x="5491652" y="4859851"/>
                  <a:pt x="5450875" y="4876717"/>
                </a:cubicBezTo>
                <a:cubicBezTo>
                  <a:pt x="5456363" y="4862662"/>
                  <a:pt x="5464989" y="4856274"/>
                  <a:pt x="5478321" y="4855252"/>
                </a:cubicBezTo>
                <a:cubicBezTo>
                  <a:pt x="5427349" y="4831742"/>
                  <a:pt x="5365398" y="4823054"/>
                  <a:pt x="5318347" y="4843241"/>
                </a:cubicBezTo>
                <a:cubicBezTo>
                  <a:pt x="5310505" y="4874162"/>
                  <a:pt x="5344225" y="4847075"/>
                  <a:pt x="5337167" y="4877739"/>
                </a:cubicBezTo>
                <a:cubicBezTo>
                  <a:pt x="5330109" y="4872884"/>
                  <a:pt x="5294821" y="4842986"/>
                  <a:pt x="5297958" y="4881061"/>
                </a:cubicBezTo>
                <a:cubicBezTo>
                  <a:pt x="5267376" y="4858829"/>
                  <a:pt x="5231303" y="4858829"/>
                  <a:pt x="5201503" y="4891283"/>
                </a:cubicBezTo>
                <a:cubicBezTo>
                  <a:pt x="5193661" y="4872884"/>
                  <a:pt x="5170920" y="4874162"/>
                  <a:pt x="5148179" y="4878761"/>
                </a:cubicBezTo>
                <a:cubicBezTo>
                  <a:pt x="5185035" y="4853719"/>
                  <a:pt x="5232087" y="4867007"/>
                  <a:pt x="5294821" y="4837364"/>
                </a:cubicBezTo>
                <a:cubicBezTo>
                  <a:pt x="5266591" y="4804144"/>
                  <a:pt x="5220323" y="4804911"/>
                  <a:pt x="5196014" y="4828676"/>
                </a:cubicBezTo>
                <a:cubicBezTo>
                  <a:pt x="5202287" y="4778846"/>
                  <a:pt x="5065055" y="4866240"/>
                  <a:pt x="5039177" y="4780635"/>
                </a:cubicBezTo>
                <a:cubicBezTo>
                  <a:pt x="4938018" y="4815899"/>
                  <a:pt x="4897239" y="4750737"/>
                  <a:pt x="4783533" y="4795200"/>
                </a:cubicBezTo>
                <a:cubicBezTo>
                  <a:pt x="4838425" y="4752525"/>
                  <a:pt x="4720013" y="4776035"/>
                  <a:pt x="4681588" y="4779101"/>
                </a:cubicBezTo>
                <a:cubicBezTo>
                  <a:pt x="4674531" y="4815132"/>
                  <a:pt x="4705898" y="4798778"/>
                  <a:pt x="4716877" y="4811555"/>
                </a:cubicBezTo>
                <a:cubicBezTo>
                  <a:pt x="4721581" y="4794689"/>
                  <a:pt x="4734129" y="4786001"/>
                  <a:pt x="4760007" y="4789323"/>
                </a:cubicBezTo>
                <a:cubicBezTo>
                  <a:pt x="4763927" y="4833020"/>
                  <a:pt x="4680020" y="4839153"/>
                  <a:pt x="4670609" y="4798778"/>
                </a:cubicBezTo>
                <a:cubicBezTo>
                  <a:pt x="4553766" y="4810788"/>
                  <a:pt x="4486326" y="4818454"/>
                  <a:pt x="4400849" y="4770413"/>
                </a:cubicBezTo>
                <a:cubicBezTo>
                  <a:pt x="4378893" y="4780379"/>
                  <a:pt x="4418886" y="4788812"/>
                  <a:pt x="4425943" y="4793667"/>
                </a:cubicBezTo>
                <a:cubicBezTo>
                  <a:pt x="4383597" y="4794434"/>
                  <a:pt x="4245581" y="4818199"/>
                  <a:pt x="4166378" y="4810788"/>
                </a:cubicBezTo>
                <a:cubicBezTo>
                  <a:pt x="4084039" y="4836597"/>
                  <a:pt x="4040125" y="4815388"/>
                  <a:pt x="3938965" y="4815132"/>
                </a:cubicBezTo>
                <a:cubicBezTo>
                  <a:pt x="3939749" y="4823309"/>
                  <a:pt x="3949159" y="4819732"/>
                  <a:pt x="3955432" y="4821776"/>
                </a:cubicBezTo>
                <a:cubicBezTo>
                  <a:pt x="3742918" y="4846819"/>
                  <a:pt x="3541382" y="4846819"/>
                  <a:pt x="3361804" y="4880295"/>
                </a:cubicBezTo>
                <a:cubicBezTo>
                  <a:pt x="3360235" y="4863940"/>
                  <a:pt x="3379840" y="4867262"/>
                  <a:pt x="3371214" y="4843241"/>
                </a:cubicBezTo>
                <a:cubicBezTo>
                  <a:pt x="3342983" y="4815388"/>
                  <a:pt x="3300637" y="4857807"/>
                  <a:pt x="3315537" y="4875950"/>
                </a:cubicBezTo>
                <a:cubicBezTo>
                  <a:pt x="3256723" y="4828420"/>
                  <a:pt x="3034799" y="4938557"/>
                  <a:pt x="2914818" y="4906871"/>
                </a:cubicBezTo>
                <a:cubicBezTo>
                  <a:pt x="2914818" y="4906871"/>
                  <a:pt x="2916386" y="4887450"/>
                  <a:pt x="2913250" y="4887705"/>
                </a:cubicBezTo>
                <a:cubicBezTo>
                  <a:pt x="2910113" y="4887961"/>
                  <a:pt x="2870119" y="4918881"/>
                  <a:pt x="2889724" y="4881828"/>
                </a:cubicBezTo>
                <a:cubicBezTo>
                  <a:pt x="2834831" y="4924503"/>
                  <a:pt x="2751707" y="4909682"/>
                  <a:pt x="2688188" y="4931147"/>
                </a:cubicBezTo>
                <a:cubicBezTo>
                  <a:pt x="2671721" y="4929614"/>
                  <a:pt x="2670152" y="4907382"/>
                  <a:pt x="2678778" y="4893072"/>
                </a:cubicBezTo>
                <a:lnTo>
                  <a:pt x="2634079" y="4899204"/>
                </a:lnTo>
                <a:cubicBezTo>
                  <a:pt x="2615259" y="4903549"/>
                  <a:pt x="2645058" y="4911726"/>
                  <a:pt x="2636432" y="4934213"/>
                </a:cubicBezTo>
                <a:cubicBezTo>
                  <a:pt x="2573697" y="4922714"/>
                  <a:pt x="2522725" y="4888216"/>
                  <a:pt x="2469401" y="4914281"/>
                </a:cubicBezTo>
                <a:cubicBezTo>
                  <a:pt x="2471753" y="4895116"/>
                  <a:pt x="2460775" y="4890772"/>
                  <a:pt x="2456853" y="4880295"/>
                </a:cubicBezTo>
                <a:cubicBezTo>
                  <a:pt x="2428623" y="4896138"/>
                  <a:pt x="2376083" y="4886683"/>
                  <a:pt x="2350204" y="4891283"/>
                </a:cubicBezTo>
                <a:cubicBezTo>
                  <a:pt x="2345499" y="4868029"/>
                  <a:pt x="2367457" y="4869051"/>
                  <a:pt x="2375298" y="4856018"/>
                </a:cubicBezTo>
                <a:cubicBezTo>
                  <a:pt x="2371377" y="4854230"/>
                  <a:pt x="2366672" y="4853207"/>
                  <a:pt x="2364320" y="4850141"/>
                </a:cubicBezTo>
                <a:cubicBezTo>
                  <a:pt x="2332952" y="4850652"/>
                  <a:pt x="2299232" y="4844519"/>
                  <a:pt x="2265512" y="4837364"/>
                </a:cubicBezTo>
                <a:cubicBezTo>
                  <a:pt x="2255318" y="4840431"/>
                  <a:pt x="2246692" y="4846563"/>
                  <a:pt x="2240418" y="4863940"/>
                </a:cubicBezTo>
                <a:cubicBezTo>
                  <a:pt x="2231008" y="4836597"/>
                  <a:pt x="2201993" y="4844519"/>
                  <a:pt x="2185525" y="4827143"/>
                </a:cubicBezTo>
                <a:cubicBezTo>
                  <a:pt x="2176899" y="4826887"/>
                  <a:pt x="2168273" y="4827909"/>
                  <a:pt x="2159647" y="4828676"/>
                </a:cubicBezTo>
                <a:cubicBezTo>
                  <a:pt x="2166705" y="4840686"/>
                  <a:pt x="2179252" y="4846563"/>
                  <a:pt x="2194935" y="4841708"/>
                </a:cubicBezTo>
                <a:cubicBezTo>
                  <a:pt x="2178468" y="4894094"/>
                  <a:pt x="2111028" y="4826887"/>
                  <a:pt x="2118869" y="4893072"/>
                </a:cubicBezTo>
                <a:cubicBezTo>
                  <a:pt x="2082797" y="4885916"/>
                  <a:pt x="2006731" y="4859596"/>
                  <a:pt x="2019278" y="4907637"/>
                </a:cubicBezTo>
                <a:cubicBezTo>
                  <a:pt x="2001242" y="4903038"/>
                  <a:pt x="1983990" y="4869051"/>
                  <a:pt x="1991047" y="4852952"/>
                </a:cubicBezTo>
                <a:cubicBezTo>
                  <a:pt x="2027904" y="4849374"/>
                  <a:pt x="2085150" y="4866495"/>
                  <a:pt x="2100049" y="4842475"/>
                </a:cubicBezTo>
                <a:cubicBezTo>
                  <a:pt x="2098481" y="4843241"/>
                  <a:pt x="2096912" y="4842730"/>
                  <a:pt x="2095344" y="4843241"/>
                </a:cubicBezTo>
                <a:cubicBezTo>
                  <a:pt x="2092207" y="4838131"/>
                  <a:pt x="2094560" y="4836853"/>
                  <a:pt x="2093776" y="4833787"/>
                </a:cubicBezTo>
                <a:cubicBezTo>
                  <a:pt x="2080445" y="4840175"/>
                  <a:pt x="2067897" y="4830209"/>
                  <a:pt x="2056135" y="4815899"/>
                </a:cubicBezTo>
                <a:cubicBezTo>
                  <a:pt x="2007515" y="4833275"/>
                  <a:pt x="1958896" y="4856018"/>
                  <a:pt x="1918902" y="4827143"/>
                </a:cubicBezTo>
                <a:cubicBezTo>
                  <a:pt x="1902434" y="4825609"/>
                  <a:pt x="1914197" y="4851419"/>
                  <a:pt x="1901650" y="4855252"/>
                </a:cubicBezTo>
                <a:cubicBezTo>
                  <a:pt x="1837347" y="4819221"/>
                  <a:pt x="1776181" y="4829698"/>
                  <a:pt x="1719719" y="4856018"/>
                </a:cubicBezTo>
                <a:cubicBezTo>
                  <a:pt x="1693841" y="4734893"/>
                  <a:pt x="1558961" y="4846819"/>
                  <a:pt x="1482112" y="4779101"/>
                </a:cubicBezTo>
                <a:cubicBezTo>
                  <a:pt x="1435844" y="4807466"/>
                  <a:pt x="1360562" y="4802355"/>
                  <a:pt x="1309590" y="4779101"/>
                </a:cubicBezTo>
                <a:cubicBezTo>
                  <a:pt x="1293906" y="4782934"/>
                  <a:pt x="1288417" y="4800311"/>
                  <a:pt x="1279791" y="4809255"/>
                </a:cubicBezTo>
                <a:cubicBezTo>
                  <a:pt x="1253913" y="4813855"/>
                  <a:pt x="1279007" y="4803889"/>
                  <a:pt x="1271165" y="4782679"/>
                </a:cubicBezTo>
                <a:cubicBezTo>
                  <a:pt x="1248423" y="4784468"/>
                  <a:pt x="1249992" y="4805677"/>
                  <a:pt x="1227251" y="4804911"/>
                </a:cubicBezTo>
                <a:cubicBezTo>
                  <a:pt x="1231956" y="4815388"/>
                  <a:pt x="1240582" y="4812321"/>
                  <a:pt x="1250776" y="4814366"/>
                </a:cubicBezTo>
                <a:cubicBezTo>
                  <a:pt x="1203725" y="4839919"/>
                  <a:pt x="1131580" y="4826631"/>
                  <a:pt x="1079824" y="4830720"/>
                </a:cubicBezTo>
                <a:cubicBezTo>
                  <a:pt x="1107270" y="4806444"/>
                  <a:pt x="1180199" y="4789067"/>
                  <a:pt x="1212351" y="4816665"/>
                </a:cubicBezTo>
                <a:cubicBezTo>
                  <a:pt x="1221761" y="4813343"/>
                  <a:pt x="1216273" y="4797756"/>
                  <a:pt x="1226466" y="4796989"/>
                </a:cubicBezTo>
                <a:cubicBezTo>
                  <a:pt x="1213919" y="4765047"/>
                  <a:pt x="1167652" y="4754314"/>
                  <a:pt x="1151185" y="4785745"/>
                </a:cubicBezTo>
                <a:cubicBezTo>
                  <a:pt x="1120601" y="4777313"/>
                  <a:pt x="1103349" y="4759680"/>
                  <a:pt x="1076687" y="4748181"/>
                </a:cubicBezTo>
                <a:cubicBezTo>
                  <a:pt x="1043751" y="4745115"/>
                  <a:pt x="1067277" y="4798011"/>
                  <a:pt x="1037478" y="4797756"/>
                </a:cubicBezTo>
                <a:cubicBezTo>
                  <a:pt x="1013953" y="4700906"/>
                  <a:pt x="894756" y="4798778"/>
                  <a:pt x="863388" y="4735404"/>
                </a:cubicBezTo>
                <a:cubicBezTo>
                  <a:pt x="816337" y="4752781"/>
                  <a:pt x="727724" y="4747926"/>
                  <a:pt x="658716" y="4736937"/>
                </a:cubicBezTo>
                <a:cubicBezTo>
                  <a:pt x="679105" y="4713428"/>
                  <a:pt x="665774" y="4698351"/>
                  <a:pt x="639895" y="4695029"/>
                </a:cubicBezTo>
                <a:cubicBezTo>
                  <a:pt x="686947" y="4677397"/>
                  <a:pt x="678321" y="4733360"/>
                  <a:pt x="730077" y="4685319"/>
                </a:cubicBezTo>
                <a:cubicBezTo>
                  <a:pt x="715961" y="4669986"/>
                  <a:pt x="707335" y="4646221"/>
                  <a:pt x="681457" y="4653632"/>
                </a:cubicBezTo>
                <a:cubicBezTo>
                  <a:pt x="722235" y="4669731"/>
                  <a:pt x="686162" y="4671775"/>
                  <a:pt x="654011" y="4674330"/>
                </a:cubicBezTo>
                <a:cubicBezTo>
                  <a:pt x="663421" y="4665387"/>
                  <a:pt x="664205" y="4646477"/>
                  <a:pt x="669695" y="4627056"/>
                </a:cubicBezTo>
                <a:cubicBezTo>
                  <a:pt x="731645" y="4627567"/>
                  <a:pt x="857899" y="4618112"/>
                  <a:pt x="904950" y="4556783"/>
                </a:cubicBezTo>
                <a:cubicBezTo>
                  <a:pt x="875151" y="4556272"/>
                  <a:pt x="832805" y="4553205"/>
                  <a:pt x="813985" y="4557549"/>
                </a:cubicBezTo>
                <a:cubicBezTo>
                  <a:pt x="815553" y="4576715"/>
                  <a:pt x="822611" y="4584636"/>
                  <a:pt x="838294" y="4583359"/>
                </a:cubicBezTo>
                <a:cubicBezTo>
                  <a:pt x="843000" y="4602269"/>
                  <a:pt x="813201" y="4588214"/>
                  <a:pt x="803790" y="4594602"/>
                </a:cubicBezTo>
                <a:cubicBezTo>
                  <a:pt x="824179" y="4565471"/>
                  <a:pt x="785754" y="4571348"/>
                  <a:pt x="784186" y="4544006"/>
                </a:cubicBezTo>
                <a:lnTo>
                  <a:pt x="828100" y="4537617"/>
                </a:lnTo>
                <a:cubicBezTo>
                  <a:pt x="821042" y="4489065"/>
                  <a:pt x="749681" y="4535829"/>
                  <a:pt x="725372" y="4513086"/>
                </a:cubicBezTo>
                <a:cubicBezTo>
                  <a:pt x="726156" y="4477566"/>
                  <a:pt x="752034" y="4524329"/>
                  <a:pt x="779481" y="4497753"/>
                </a:cubicBezTo>
                <a:cubicBezTo>
                  <a:pt x="763013" y="4449712"/>
                  <a:pt x="730077" y="4487787"/>
                  <a:pt x="699494" y="4471177"/>
                </a:cubicBezTo>
                <a:cubicBezTo>
                  <a:pt x="712041" y="4418025"/>
                  <a:pt x="778696" y="4442812"/>
                  <a:pt x="816337" y="4429013"/>
                </a:cubicBezTo>
                <a:cubicBezTo>
                  <a:pt x="841431" y="4421603"/>
                  <a:pt x="830453" y="4398093"/>
                  <a:pt x="868093" y="4417003"/>
                </a:cubicBezTo>
                <a:cubicBezTo>
                  <a:pt x="872799" y="4400138"/>
                  <a:pt x="915929" y="4369728"/>
                  <a:pt x="954354" y="4361040"/>
                </a:cubicBezTo>
                <a:cubicBezTo>
                  <a:pt x="952001" y="4375095"/>
                  <a:pt x="943375" y="4377650"/>
                  <a:pt x="944159" y="4388383"/>
                </a:cubicBezTo>
                <a:cubicBezTo>
                  <a:pt x="996700" y="4389916"/>
                  <a:pt x="1005326" y="4345963"/>
                  <a:pt x="1017873" y="4301244"/>
                </a:cubicBezTo>
                <a:cubicBezTo>
                  <a:pt x="1003758" y="4283101"/>
                  <a:pt x="992779" y="4310955"/>
                  <a:pt x="972390" y="4296133"/>
                </a:cubicBezTo>
                <a:cubicBezTo>
                  <a:pt x="1019441" y="4281057"/>
                  <a:pt x="1006894" y="4264958"/>
                  <a:pt x="1018657" y="4236082"/>
                </a:cubicBezTo>
                <a:cubicBezTo>
                  <a:pt x="989642" y="4235060"/>
                  <a:pt x="960627" y="4233782"/>
                  <a:pt x="940239" y="4213594"/>
                </a:cubicBezTo>
                <a:cubicBezTo>
                  <a:pt x="929260" y="4215894"/>
                  <a:pt x="929260" y="4242981"/>
                  <a:pt x="940239" y="4242981"/>
                </a:cubicBezTo>
                <a:cubicBezTo>
                  <a:pt x="919850" y="4255247"/>
                  <a:pt x="864173" y="4225349"/>
                  <a:pt x="828884" y="4223049"/>
                </a:cubicBezTo>
                <a:cubicBezTo>
                  <a:pt x="828884" y="4208228"/>
                  <a:pt x="864173" y="4193918"/>
                  <a:pt x="828884" y="4193918"/>
                </a:cubicBezTo>
                <a:cubicBezTo>
                  <a:pt x="928476" y="4169386"/>
                  <a:pt x="981800" y="4227905"/>
                  <a:pt x="1039830" y="4203117"/>
                </a:cubicBezTo>
                <a:cubicBezTo>
                  <a:pt x="1066493" y="4193407"/>
                  <a:pt x="1042967" y="4161464"/>
                  <a:pt x="1075119" y="4146899"/>
                </a:cubicBezTo>
                <a:cubicBezTo>
                  <a:pt x="1066493" y="4117256"/>
                  <a:pt x="1045319" y="4151754"/>
                  <a:pt x="1030420" y="4146899"/>
                </a:cubicBezTo>
                <a:cubicBezTo>
                  <a:pt x="1030420" y="4156609"/>
                  <a:pt x="1034341" y="4163764"/>
                  <a:pt x="1039830" y="4166320"/>
                </a:cubicBezTo>
                <a:cubicBezTo>
                  <a:pt x="1039830" y="4173730"/>
                  <a:pt x="1031204" y="4174241"/>
                  <a:pt x="1022578" y="4174241"/>
                </a:cubicBezTo>
                <a:lnTo>
                  <a:pt x="1007679" y="4174241"/>
                </a:lnTo>
                <a:cubicBezTo>
                  <a:pt x="1001405" y="4154565"/>
                  <a:pt x="1013953" y="4149710"/>
                  <a:pt x="1013953" y="4137188"/>
                </a:cubicBezTo>
                <a:cubicBezTo>
                  <a:pt x="999053" y="4159420"/>
                  <a:pt x="973174" y="4159420"/>
                  <a:pt x="955138" y="4137188"/>
                </a:cubicBezTo>
                <a:cubicBezTo>
                  <a:pt x="937886" y="4139744"/>
                  <a:pt x="940239" y="4168619"/>
                  <a:pt x="914360" y="4166320"/>
                </a:cubicBezTo>
                <a:cubicBezTo>
                  <a:pt x="902598" y="4119556"/>
                  <a:pt x="864173" y="4166575"/>
                  <a:pt x="864173" y="4117512"/>
                </a:cubicBezTo>
                <a:cubicBezTo>
                  <a:pt x="890835" y="4107546"/>
                  <a:pt x="881425" y="4117512"/>
                  <a:pt x="914360" y="4117512"/>
                </a:cubicBezTo>
                <a:cubicBezTo>
                  <a:pt x="908087" y="4102690"/>
                  <a:pt x="890835" y="4099624"/>
                  <a:pt x="882209" y="4084803"/>
                </a:cubicBezTo>
                <a:cubicBezTo>
                  <a:pt x="873584" y="4084803"/>
                  <a:pt x="864173" y="4084803"/>
                  <a:pt x="855547" y="4084803"/>
                </a:cubicBezTo>
                <a:cubicBezTo>
                  <a:pt x="832021" y="4094769"/>
                  <a:pt x="806143" y="4097324"/>
                  <a:pt x="785754" y="4084803"/>
                </a:cubicBezTo>
                <a:cubicBezTo>
                  <a:pt x="755955" y="4084803"/>
                  <a:pt x="730077" y="4087614"/>
                  <a:pt x="706551" y="4090169"/>
                </a:cubicBezTo>
                <a:cubicBezTo>
                  <a:pt x="683026" y="4092469"/>
                  <a:pt x="656363" y="4097324"/>
                  <a:pt x="627349" y="4107035"/>
                </a:cubicBezTo>
                <a:cubicBezTo>
                  <a:pt x="639111" y="4089914"/>
                  <a:pt x="636759" y="4085314"/>
                  <a:pt x="613233" y="4087614"/>
                </a:cubicBezTo>
                <a:cubicBezTo>
                  <a:pt x="618722" y="4067937"/>
                  <a:pt x="657148" y="4061038"/>
                  <a:pt x="671264" y="4078159"/>
                </a:cubicBezTo>
                <a:cubicBezTo>
                  <a:pt x="674400" y="4075603"/>
                  <a:pt x="676752" y="4070748"/>
                  <a:pt x="679889" y="4065893"/>
                </a:cubicBezTo>
                <a:cubicBezTo>
                  <a:pt x="676752" y="4053627"/>
                  <a:pt x="665774" y="4045961"/>
                  <a:pt x="650874" y="4043661"/>
                </a:cubicBezTo>
                <a:cubicBezTo>
                  <a:pt x="674400" y="4083014"/>
                  <a:pt x="606960" y="4053883"/>
                  <a:pt x="566182" y="4083270"/>
                </a:cubicBezTo>
                <a:cubicBezTo>
                  <a:pt x="563045" y="4073559"/>
                  <a:pt x="566182" y="4065637"/>
                  <a:pt x="569319" y="4060782"/>
                </a:cubicBezTo>
                <a:cubicBezTo>
                  <a:pt x="569319" y="4060782"/>
                  <a:pt x="569319" y="4060782"/>
                  <a:pt x="569319" y="4058227"/>
                </a:cubicBezTo>
                <a:cubicBezTo>
                  <a:pt x="563045" y="4068193"/>
                  <a:pt x="551283" y="4070237"/>
                  <a:pt x="536383" y="4067937"/>
                </a:cubicBezTo>
                <a:cubicBezTo>
                  <a:pt x="542656" y="4060527"/>
                  <a:pt x="548930" y="4051072"/>
                  <a:pt x="548930" y="4043661"/>
                </a:cubicBezTo>
                <a:cubicBezTo>
                  <a:pt x="522268" y="4041106"/>
                  <a:pt x="496389" y="4041361"/>
                  <a:pt x="469727" y="4041361"/>
                </a:cubicBezTo>
                <a:cubicBezTo>
                  <a:pt x="461101" y="4043661"/>
                  <a:pt x="451691" y="4045961"/>
                  <a:pt x="443065" y="4050816"/>
                </a:cubicBezTo>
                <a:cubicBezTo>
                  <a:pt x="446202" y="4045961"/>
                  <a:pt x="446202" y="4043661"/>
                  <a:pt x="449338" y="4041361"/>
                </a:cubicBezTo>
                <a:cubicBezTo>
                  <a:pt x="440712" y="4041361"/>
                  <a:pt x="434439" y="4041106"/>
                  <a:pt x="425813" y="4043661"/>
                </a:cubicBezTo>
                <a:cubicBezTo>
                  <a:pt x="425813" y="4045961"/>
                  <a:pt x="425813" y="4048261"/>
                  <a:pt x="425813" y="4050816"/>
                </a:cubicBezTo>
                <a:cubicBezTo>
                  <a:pt x="422676" y="4048261"/>
                  <a:pt x="420323" y="4045961"/>
                  <a:pt x="417187" y="4043661"/>
                </a:cubicBezTo>
                <a:cubicBezTo>
                  <a:pt x="405425" y="4043661"/>
                  <a:pt x="393662" y="4043917"/>
                  <a:pt x="381898" y="4046472"/>
                </a:cubicBezTo>
                <a:cubicBezTo>
                  <a:pt x="423460" y="4073559"/>
                  <a:pt x="496389" y="4078414"/>
                  <a:pt x="469727" y="4157120"/>
                </a:cubicBezTo>
                <a:cubicBezTo>
                  <a:pt x="443850" y="4154565"/>
                  <a:pt x="434439" y="4139488"/>
                  <a:pt x="425813" y="4117512"/>
                </a:cubicBezTo>
                <a:cubicBezTo>
                  <a:pt x="378762" y="4144599"/>
                  <a:pt x="326221" y="4080714"/>
                  <a:pt x="290933" y="4137188"/>
                </a:cubicBezTo>
                <a:cubicBezTo>
                  <a:pt x="282307" y="4100391"/>
                  <a:pt x="224277" y="4117001"/>
                  <a:pt x="224277" y="4067937"/>
                </a:cubicBezTo>
                <a:cubicBezTo>
                  <a:pt x="209378" y="4067937"/>
                  <a:pt x="203105" y="4075348"/>
                  <a:pt x="200752" y="4087614"/>
                </a:cubicBezTo>
                <a:cubicBezTo>
                  <a:pt x="206241" y="4102435"/>
                  <a:pt x="221140" y="4109590"/>
                  <a:pt x="241530" y="4107035"/>
                </a:cubicBezTo>
                <a:cubicBezTo>
                  <a:pt x="212514" y="4156354"/>
                  <a:pt x="145074" y="4080459"/>
                  <a:pt x="141938" y="4146899"/>
                </a:cubicBezTo>
                <a:cubicBezTo>
                  <a:pt x="101160" y="4134377"/>
                  <a:pt x="15684" y="4097580"/>
                  <a:pt x="21957" y="4146899"/>
                </a:cubicBezTo>
                <a:cubicBezTo>
                  <a:pt x="12547" y="4143321"/>
                  <a:pt x="4705" y="4133100"/>
                  <a:pt x="0" y="4121856"/>
                </a:cubicBezTo>
                <a:lnTo>
                  <a:pt x="0" y="4088125"/>
                </a:lnTo>
                <a:cubicBezTo>
                  <a:pt x="52541" y="4090936"/>
                  <a:pt x="139585" y="4131822"/>
                  <a:pt x="139585" y="4078159"/>
                </a:cubicBezTo>
                <a:cubicBezTo>
                  <a:pt x="139585" y="4075603"/>
                  <a:pt x="141938" y="4072792"/>
                  <a:pt x="141938" y="4067937"/>
                </a:cubicBezTo>
                <a:cubicBezTo>
                  <a:pt x="130175" y="4070237"/>
                  <a:pt x="136448" y="4078159"/>
                  <a:pt x="139585" y="4078159"/>
                </a:cubicBezTo>
                <a:cubicBezTo>
                  <a:pt x="101160" y="4107801"/>
                  <a:pt x="86260" y="4063082"/>
                  <a:pt x="62735" y="4035995"/>
                </a:cubicBezTo>
                <a:cubicBezTo>
                  <a:pt x="57246" y="4035995"/>
                  <a:pt x="51756" y="4035995"/>
                  <a:pt x="46267" y="4035995"/>
                </a:cubicBezTo>
                <a:cubicBezTo>
                  <a:pt x="48620" y="4033695"/>
                  <a:pt x="51756" y="4031906"/>
                  <a:pt x="54109" y="4029351"/>
                </a:cubicBezTo>
                <a:cubicBezTo>
                  <a:pt x="51756" y="4024496"/>
                  <a:pt x="46267" y="4021429"/>
                  <a:pt x="39993" y="4021429"/>
                </a:cubicBezTo>
                <a:cubicBezTo>
                  <a:pt x="66656" y="3984376"/>
                  <a:pt x="94886" y="3981310"/>
                  <a:pt x="127038" y="3991276"/>
                </a:cubicBezTo>
                <a:cubicBezTo>
                  <a:pt x="138801" y="3988720"/>
                  <a:pt x="153700" y="3989742"/>
                  <a:pt x="170952" y="3989742"/>
                </a:cubicBezTo>
                <a:cubicBezTo>
                  <a:pt x="165463" y="3994598"/>
                  <a:pt x="165463" y="3999197"/>
                  <a:pt x="165463" y="4001497"/>
                </a:cubicBezTo>
                <a:cubicBezTo>
                  <a:pt x="176442" y="4006352"/>
                  <a:pt x="188989" y="4011463"/>
                  <a:pt x="203888" y="4013763"/>
                </a:cubicBezTo>
                <a:cubicBezTo>
                  <a:pt x="261918" y="4011463"/>
                  <a:pt x="296422" y="4035995"/>
                  <a:pt x="372488" y="4016318"/>
                </a:cubicBezTo>
                <a:cubicBezTo>
                  <a:pt x="372488" y="4016318"/>
                  <a:pt x="373272" y="4016318"/>
                  <a:pt x="370136" y="4013763"/>
                </a:cubicBezTo>
                <a:cubicBezTo>
                  <a:pt x="370136" y="4013763"/>
                  <a:pt x="370136" y="4010952"/>
                  <a:pt x="367783" y="4010952"/>
                </a:cubicBezTo>
                <a:cubicBezTo>
                  <a:pt x="363078" y="4007886"/>
                  <a:pt x="355237" y="4008908"/>
                  <a:pt x="347394" y="4006608"/>
                </a:cubicBezTo>
                <a:cubicBezTo>
                  <a:pt x="347394" y="3982076"/>
                  <a:pt x="376409" y="3987187"/>
                  <a:pt x="396798" y="3987187"/>
                </a:cubicBezTo>
                <a:cubicBezTo>
                  <a:pt x="399935" y="3999453"/>
                  <a:pt x="393662" y="4006097"/>
                  <a:pt x="390524" y="4010952"/>
                </a:cubicBezTo>
                <a:cubicBezTo>
                  <a:pt x="402287" y="4006097"/>
                  <a:pt x="417187" y="4001753"/>
                  <a:pt x="432087" y="4004308"/>
                </a:cubicBezTo>
                <a:cubicBezTo>
                  <a:pt x="443850" y="3999453"/>
                  <a:pt x="454828" y="3997153"/>
                  <a:pt x="464238" y="3987187"/>
                </a:cubicBezTo>
                <a:cubicBezTo>
                  <a:pt x="472864" y="3992298"/>
                  <a:pt x="481490" y="3993831"/>
                  <a:pt x="493253" y="3996386"/>
                </a:cubicBezTo>
                <a:cubicBezTo>
                  <a:pt x="495605" y="3996386"/>
                  <a:pt x="501879" y="3996642"/>
                  <a:pt x="510505" y="4001497"/>
                </a:cubicBezTo>
                <a:cubicBezTo>
                  <a:pt x="525404" y="4004053"/>
                  <a:pt x="536383" y="4006608"/>
                  <a:pt x="551283" y="4006608"/>
                </a:cubicBezTo>
                <a:cubicBezTo>
                  <a:pt x="556772" y="4004308"/>
                  <a:pt x="560693" y="3998686"/>
                  <a:pt x="560693" y="3991276"/>
                </a:cubicBezTo>
                <a:cubicBezTo>
                  <a:pt x="566966" y="3993575"/>
                  <a:pt x="569319" y="4001753"/>
                  <a:pt x="571671" y="4006608"/>
                </a:cubicBezTo>
                <a:cubicBezTo>
                  <a:pt x="586571" y="4006608"/>
                  <a:pt x="598334" y="4004053"/>
                  <a:pt x="613233" y="4001497"/>
                </a:cubicBezTo>
                <a:cubicBezTo>
                  <a:pt x="610096" y="3994087"/>
                  <a:pt x="604607" y="3988720"/>
                  <a:pt x="595982" y="3991276"/>
                </a:cubicBezTo>
                <a:cubicBezTo>
                  <a:pt x="610096" y="3982843"/>
                  <a:pt x="622643" y="3985398"/>
                  <a:pt x="635190" y="3983609"/>
                </a:cubicBezTo>
                <a:cubicBezTo>
                  <a:pt x="628917" y="3987698"/>
                  <a:pt x="629701" y="4001497"/>
                  <a:pt x="618722" y="4001497"/>
                </a:cubicBezTo>
                <a:cubicBezTo>
                  <a:pt x="633622" y="3999197"/>
                  <a:pt x="648521" y="3996386"/>
                  <a:pt x="660284" y="3994087"/>
                </a:cubicBezTo>
                <a:cubicBezTo>
                  <a:pt x="654795" y="3991787"/>
                  <a:pt x="646170" y="3987443"/>
                  <a:pt x="637543" y="3982843"/>
                </a:cubicBezTo>
                <a:cubicBezTo>
                  <a:pt x="669695" y="3979010"/>
                  <a:pt x="700278" y="3982843"/>
                  <a:pt x="747329" y="3972621"/>
                </a:cubicBezTo>
                <a:cubicBezTo>
                  <a:pt x="744976" y="3974921"/>
                  <a:pt x="741840" y="3976965"/>
                  <a:pt x="741840" y="3976965"/>
                </a:cubicBezTo>
                <a:cubicBezTo>
                  <a:pt x="750466" y="3976965"/>
                  <a:pt x="759877" y="3976965"/>
                  <a:pt x="768502" y="3976965"/>
                </a:cubicBezTo>
                <a:cubicBezTo>
                  <a:pt x="768502" y="3981821"/>
                  <a:pt x="770855" y="3984887"/>
                  <a:pt x="773208" y="3987187"/>
                </a:cubicBezTo>
                <a:cubicBezTo>
                  <a:pt x="784971" y="3989742"/>
                  <a:pt x="795164" y="3998686"/>
                  <a:pt x="788891" y="3991276"/>
                </a:cubicBezTo>
                <a:cubicBezTo>
                  <a:pt x="795164" y="3973899"/>
                  <a:pt x="811633" y="3987187"/>
                  <a:pt x="821042" y="4004308"/>
                </a:cubicBezTo>
                <a:cubicBezTo>
                  <a:pt x="829668" y="4001753"/>
                  <a:pt x="841431" y="3999453"/>
                  <a:pt x="853194" y="4004308"/>
                </a:cubicBezTo>
                <a:cubicBezTo>
                  <a:pt x="861821" y="3996897"/>
                  <a:pt x="879072" y="3997153"/>
                  <a:pt x="872799" y="3972621"/>
                </a:cubicBezTo>
                <a:cubicBezTo>
                  <a:pt x="884561" y="3977477"/>
                  <a:pt x="893972" y="3986420"/>
                  <a:pt x="905734" y="3991276"/>
                </a:cubicBezTo>
                <a:cubicBezTo>
                  <a:pt x="897108" y="4006097"/>
                  <a:pt x="872799" y="3979265"/>
                  <a:pt x="887698" y="4016318"/>
                </a:cubicBezTo>
                <a:cubicBezTo>
                  <a:pt x="890051" y="4013763"/>
                  <a:pt x="890835" y="4009163"/>
                  <a:pt x="893972" y="4004308"/>
                </a:cubicBezTo>
                <a:cubicBezTo>
                  <a:pt x="911224" y="4011719"/>
                  <a:pt x="931613" y="4016574"/>
                  <a:pt x="949649" y="4021429"/>
                </a:cubicBezTo>
                <a:cubicBezTo>
                  <a:pt x="960627" y="4021429"/>
                  <a:pt x="972390" y="4019129"/>
                  <a:pt x="987290" y="4019129"/>
                </a:cubicBezTo>
                <a:cubicBezTo>
                  <a:pt x="977879" y="4011719"/>
                  <a:pt x="958275" y="4018874"/>
                  <a:pt x="955138" y="4001497"/>
                </a:cubicBezTo>
                <a:cubicBezTo>
                  <a:pt x="940239" y="3996642"/>
                  <a:pt x="981016" y="3996897"/>
                  <a:pt x="999053" y="3982076"/>
                </a:cubicBezTo>
                <a:cubicBezTo>
                  <a:pt x="984153" y="4001753"/>
                  <a:pt x="1002189" y="4001753"/>
                  <a:pt x="990426" y="4019129"/>
                </a:cubicBezTo>
                <a:cubicBezTo>
                  <a:pt x="1005326" y="4019129"/>
                  <a:pt x="1016305" y="4018874"/>
                  <a:pt x="1030420" y="4021429"/>
                </a:cubicBezTo>
                <a:cubicBezTo>
                  <a:pt x="1033557" y="3996897"/>
                  <a:pt x="1019441" y="3992042"/>
                  <a:pt x="1007679" y="3982076"/>
                </a:cubicBezTo>
                <a:cubicBezTo>
                  <a:pt x="1077471" y="3952689"/>
                  <a:pt x="1119033" y="4001497"/>
                  <a:pt x="1200588" y="4001497"/>
                </a:cubicBezTo>
                <a:cubicBezTo>
                  <a:pt x="1188825" y="3984376"/>
                  <a:pt x="1157458" y="3994342"/>
                  <a:pt x="1142559" y="3982076"/>
                </a:cubicBezTo>
                <a:cubicBezTo>
                  <a:pt x="1145695" y="3974666"/>
                  <a:pt x="1151185" y="3969555"/>
                  <a:pt x="1156674" y="3964700"/>
                </a:cubicBezTo>
                <a:cubicBezTo>
                  <a:pt x="1151185" y="3964700"/>
                  <a:pt x="1148048" y="3964700"/>
                  <a:pt x="1144911" y="3964700"/>
                </a:cubicBezTo>
                <a:cubicBezTo>
                  <a:pt x="1148048" y="3952434"/>
                  <a:pt x="1156674" y="3945279"/>
                  <a:pt x="1171573" y="3945279"/>
                </a:cubicBezTo>
                <a:cubicBezTo>
                  <a:pt x="1180199" y="3945279"/>
                  <a:pt x="1177848" y="3927135"/>
                  <a:pt x="1177848" y="3917425"/>
                </a:cubicBezTo>
                <a:cubicBezTo>
                  <a:pt x="1188825" y="3917425"/>
                  <a:pt x="1191962" y="3920491"/>
                  <a:pt x="1191962" y="3925347"/>
                </a:cubicBezTo>
                <a:cubicBezTo>
                  <a:pt x="1200588" y="3922791"/>
                  <a:pt x="1213135" y="3922791"/>
                  <a:pt x="1218625" y="3925347"/>
                </a:cubicBezTo>
                <a:cubicBezTo>
                  <a:pt x="1192746" y="3898260"/>
                  <a:pt x="1183336" y="3910270"/>
                  <a:pt x="1165300" y="3885738"/>
                </a:cubicBezTo>
                <a:cubicBezTo>
                  <a:pt x="1144911" y="3902859"/>
                  <a:pt x="1183336" y="3913592"/>
                  <a:pt x="1165300" y="3935568"/>
                </a:cubicBezTo>
                <a:cubicBezTo>
                  <a:pt x="1130796" y="3933268"/>
                  <a:pt x="1151185" y="3917681"/>
                  <a:pt x="1151185" y="3885738"/>
                </a:cubicBezTo>
                <a:cubicBezTo>
                  <a:pt x="1136285" y="3883183"/>
                  <a:pt x="1137069" y="3895960"/>
                  <a:pt x="1125306" y="3895960"/>
                </a:cubicBezTo>
                <a:cubicBezTo>
                  <a:pt x="1104917" y="3876283"/>
                  <a:pt x="1171573" y="3873983"/>
                  <a:pt x="1200588" y="3876539"/>
                </a:cubicBezTo>
                <a:cubicBezTo>
                  <a:pt x="1159811" y="3869128"/>
                  <a:pt x="1130796" y="3846641"/>
                  <a:pt x="1084529" y="3849196"/>
                </a:cubicBezTo>
                <a:cubicBezTo>
                  <a:pt x="1084529" y="3864017"/>
                  <a:pt x="1097860" y="3868617"/>
                  <a:pt x="1115896" y="3866317"/>
                </a:cubicBezTo>
                <a:cubicBezTo>
                  <a:pt x="1104133" y="3903115"/>
                  <a:pt x="1034341" y="3826964"/>
                  <a:pt x="1039830" y="3895960"/>
                </a:cubicBezTo>
                <a:cubicBezTo>
                  <a:pt x="993563" y="3886249"/>
                  <a:pt x="964548" y="3863506"/>
                  <a:pt x="932397" y="3885738"/>
                </a:cubicBezTo>
                <a:cubicBezTo>
                  <a:pt x="935533" y="3878328"/>
                  <a:pt x="940239" y="3871428"/>
                  <a:pt x="940239" y="3856607"/>
                </a:cubicBezTo>
                <a:cubicBezTo>
                  <a:pt x="975528" y="3856607"/>
                  <a:pt x="992779" y="3873472"/>
                  <a:pt x="1030420" y="3866317"/>
                </a:cubicBezTo>
                <a:cubicBezTo>
                  <a:pt x="1013168" y="3846641"/>
                  <a:pt x="1005326" y="3814698"/>
                  <a:pt x="981800" y="3799877"/>
                </a:cubicBezTo>
                <a:cubicBezTo>
                  <a:pt x="1020225" y="3760524"/>
                  <a:pt x="1060219" y="3799622"/>
                  <a:pt x="1098644" y="3770235"/>
                </a:cubicBezTo>
                <a:lnTo>
                  <a:pt x="1098644" y="3799877"/>
                </a:lnTo>
                <a:cubicBezTo>
                  <a:pt x="1130796" y="3804732"/>
                  <a:pt x="1124522" y="3770235"/>
                  <a:pt x="1151185" y="3770235"/>
                </a:cubicBezTo>
                <a:cubicBezTo>
                  <a:pt x="1124522" y="3723471"/>
                  <a:pt x="1092371" y="3800133"/>
                  <a:pt x="1092371" y="3743659"/>
                </a:cubicBezTo>
                <a:cubicBezTo>
                  <a:pt x="1075119" y="3780456"/>
                  <a:pt x="1039830" y="3740848"/>
                  <a:pt x="1016305" y="3760524"/>
                </a:cubicBezTo>
                <a:cubicBezTo>
                  <a:pt x="1007679" y="3726282"/>
                  <a:pt x="1042967" y="3743403"/>
                  <a:pt x="1049240" y="3723727"/>
                </a:cubicBezTo>
                <a:cubicBezTo>
                  <a:pt x="1005326" y="3716316"/>
                  <a:pt x="963764" y="3689485"/>
                  <a:pt x="922987" y="3654987"/>
                </a:cubicBezTo>
                <a:cubicBezTo>
                  <a:pt x="952001" y="3645276"/>
                  <a:pt x="987290" y="3639910"/>
                  <a:pt x="1016305" y="3627644"/>
                </a:cubicBezTo>
                <a:cubicBezTo>
                  <a:pt x="972390" y="3607968"/>
                  <a:pt x="904950" y="3620489"/>
                  <a:pt x="864173" y="3598257"/>
                </a:cubicBezTo>
                <a:cubicBezTo>
                  <a:pt x="914360" y="3561460"/>
                  <a:pt x="981016" y="3625600"/>
                  <a:pt x="1007679" y="3578836"/>
                </a:cubicBezTo>
                <a:cubicBezTo>
                  <a:pt x="1048456" y="3593658"/>
                  <a:pt x="1024931" y="3642721"/>
                  <a:pt x="999053" y="3654987"/>
                </a:cubicBezTo>
                <a:cubicBezTo>
                  <a:pt x="1016305" y="3682074"/>
                  <a:pt x="1021794" y="3612567"/>
                  <a:pt x="1065708" y="3637099"/>
                </a:cubicBezTo>
                <a:cubicBezTo>
                  <a:pt x="1080608" y="3666742"/>
                  <a:pt x="1078255" y="3683607"/>
                  <a:pt x="1125306" y="3693573"/>
                </a:cubicBezTo>
                <a:cubicBezTo>
                  <a:pt x="1122170" y="3713250"/>
                  <a:pt x="1086881" y="3696640"/>
                  <a:pt x="1092371" y="3723727"/>
                </a:cubicBezTo>
                <a:cubicBezTo>
                  <a:pt x="1092371" y="3731137"/>
                  <a:pt x="1098644" y="3733693"/>
                  <a:pt x="1098644" y="3743659"/>
                </a:cubicBezTo>
                <a:cubicBezTo>
                  <a:pt x="1107270" y="3696895"/>
                  <a:pt x="1144911" y="3750558"/>
                  <a:pt x="1151185" y="3684118"/>
                </a:cubicBezTo>
                <a:cubicBezTo>
                  <a:pt x="1173926" y="3691529"/>
                  <a:pt x="1174710" y="3666742"/>
                  <a:pt x="1200588" y="3674152"/>
                </a:cubicBezTo>
                <a:cubicBezTo>
                  <a:pt x="1209998" y="3686418"/>
                  <a:pt x="1224898" y="3693829"/>
                  <a:pt x="1227251" y="3713505"/>
                </a:cubicBezTo>
                <a:cubicBezTo>
                  <a:pt x="1233524" y="3679007"/>
                  <a:pt x="1288417" y="3652176"/>
                  <a:pt x="1277438" y="3627644"/>
                </a:cubicBezTo>
                <a:cubicBezTo>
                  <a:pt x="1300180" y="3598257"/>
                  <a:pt x="1373109" y="3632499"/>
                  <a:pt x="1344094" y="3664697"/>
                </a:cubicBezTo>
                <a:cubicBezTo>
                  <a:pt x="1394282" y="3649876"/>
                  <a:pt x="1394282" y="3691529"/>
                  <a:pt x="1420160" y="3703795"/>
                </a:cubicBezTo>
                <a:cubicBezTo>
                  <a:pt x="1435060" y="3691529"/>
                  <a:pt x="1431923" y="3654476"/>
                  <a:pt x="1443687" y="3637099"/>
                </a:cubicBezTo>
                <a:cubicBezTo>
                  <a:pt x="1452312" y="3639655"/>
                  <a:pt x="1472701" y="3674408"/>
                  <a:pt x="1443687" y="3664697"/>
                </a:cubicBezTo>
                <a:cubicBezTo>
                  <a:pt x="1452312" y="3679263"/>
                  <a:pt x="1472701" y="3679007"/>
                  <a:pt x="1487600" y="3684118"/>
                </a:cubicBezTo>
                <a:cubicBezTo>
                  <a:pt x="1507989" y="3647065"/>
                  <a:pt x="1640516" y="3671341"/>
                  <a:pt x="1689920" y="3656776"/>
                </a:cubicBezTo>
                <a:cubicBezTo>
                  <a:pt x="1683647" y="3669041"/>
                  <a:pt x="1675021" y="3679007"/>
                  <a:pt x="1663258" y="3684118"/>
                </a:cubicBezTo>
                <a:cubicBezTo>
                  <a:pt x="1671884" y="3703795"/>
                  <a:pt x="1695409" y="3706350"/>
                  <a:pt x="1721287" y="3703795"/>
                </a:cubicBezTo>
                <a:cubicBezTo>
                  <a:pt x="1700899" y="3686674"/>
                  <a:pt x="1703251" y="3681563"/>
                  <a:pt x="1738539" y="3684118"/>
                </a:cubicBezTo>
                <a:cubicBezTo>
                  <a:pt x="1729913" y="3671852"/>
                  <a:pt x="1715798" y="3663931"/>
                  <a:pt x="1707172" y="3656776"/>
                </a:cubicBezTo>
                <a:cubicBezTo>
                  <a:pt x="1712661" y="3624578"/>
                  <a:pt x="1721287" y="3666997"/>
                  <a:pt x="1729913" y="3664697"/>
                </a:cubicBezTo>
                <a:cubicBezTo>
                  <a:pt x="1744813" y="3630200"/>
                  <a:pt x="1692273" y="3588547"/>
                  <a:pt x="1639732" y="3598257"/>
                </a:cubicBezTo>
                <a:cubicBezTo>
                  <a:pt x="1686783" y="3632755"/>
                  <a:pt x="1595819" y="3603112"/>
                  <a:pt x="1586407" y="3627644"/>
                </a:cubicBezTo>
                <a:cubicBezTo>
                  <a:pt x="1569155" y="3625344"/>
                  <a:pt x="1601307" y="3600813"/>
                  <a:pt x="1572292" y="3598257"/>
                </a:cubicBezTo>
                <a:cubicBezTo>
                  <a:pt x="1572292" y="3576281"/>
                  <a:pt x="1607582" y="3592891"/>
                  <a:pt x="1621696" y="3588036"/>
                </a:cubicBezTo>
                <a:cubicBezTo>
                  <a:pt x="1522889" y="3543828"/>
                  <a:pt x="1431923" y="3551238"/>
                  <a:pt x="1344094" y="3548683"/>
                </a:cubicBezTo>
                <a:lnTo>
                  <a:pt x="1344094" y="3522107"/>
                </a:lnTo>
                <a:cubicBezTo>
                  <a:pt x="1323705" y="3526962"/>
                  <a:pt x="1300180" y="3529517"/>
                  <a:pt x="1286064" y="3558904"/>
                </a:cubicBezTo>
                <a:cubicBezTo>
                  <a:pt x="1279791" y="3581136"/>
                  <a:pt x="1297043" y="3578836"/>
                  <a:pt x="1308806" y="3578836"/>
                </a:cubicBezTo>
                <a:cubicBezTo>
                  <a:pt x="1300180" y="3593658"/>
                  <a:pt x="1273517" y="3602857"/>
                  <a:pt x="1259402" y="3588036"/>
                </a:cubicBezTo>
                <a:cubicBezTo>
                  <a:pt x="1262539" y="3578070"/>
                  <a:pt x="1277438" y="3580881"/>
                  <a:pt x="1277438" y="3568615"/>
                </a:cubicBezTo>
                <a:cubicBezTo>
                  <a:pt x="1242150" y="3551238"/>
                  <a:pt x="1221761" y="3551749"/>
                  <a:pt x="1183336" y="3522107"/>
                </a:cubicBezTo>
                <a:cubicBezTo>
                  <a:pt x="1183336" y="3556604"/>
                  <a:pt x="1162947" y="3519551"/>
                  <a:pt x="1142559" y="3502175"/>
                </a:cubicBezTo>
                <a:cubicBezTo>
                  <a:pt x="1157458" y="3502175"/>
                  <a:pt x="1188825" y="3455156"/>
                  <a:pt x="1151185" y="3452600"/>
                </a:cubicBezTo>
                <a:cubicBezTo>
                  <a:pt x="1202157" y="3437523"/>
                  <a:pt x="1285280" y="3446212"/>
                  <a:pt x="1344878" y="3430368"/>
                </a:cubicBezTo>
                <a:cubicBezTo>
                  <a:pt x="1337037" y="3423724"/>
                  <a:pt x="1328411" y="3418358"/>
                  <a:pt x="1320569" y="3411459"/>
                </a:cubicBezTo>
                <a:cubicBezTo>
                  <a:pt x="1332331" y="3401493"/>
                  <a:pt x="1347231" y="3400470"/>
                  <a:pt x="1362915" y="3400981"/>
                </a:cubicBezTo>
                <a:cubicBezTo>
                  <a:pt x="1375462" y="3394337"/>
                  <a:pt x="1387224" y="3387949"/>
                  <a:pt x="1379383" y="3356518"/>
                </a:cubicBezTo>
                <a:cubicBezTo>
                  <a:pt x="1413887" y="3361629"/>
                  <a:pt x="1420944" y="3344252"/>
                  <a:pt x="1446823" y="3356518"/>
                </a:cubicBezTo>
                <a:cubicBezTo>
                  <a:pt x="1417808" y="3329431"/>
                  <a:pt x="1376246" y="3342208"/>
                  <a:pt x="1335468" y="3347063"/>
                </a:cubicBezTo>
                <a:cubicBezTo>
                  <a:pt x="1335468" y="3322531"/>
                  <a:pt x="1308806" y="3326875"/>
                  <a:pt x="1308806" y="3299788"/>
                </a:cubicBezTo>
                <a:cubicBezTo>
                  <a:pt x="1200588" y="3292378"/>
                  <a:pt x="1133148" y="3300299"/>
                  <a:pt x="1057082" y="3347063"/>
                </a:cubicBezTo>
                <a:cubicBezTo>
                  <a:pt x="1144911" y="3369295"/>
                  <a:pt x="1297043" y="3327131"/>
                  <a:pt x="1344094" y="3356518"/>
                </a:cubicBezTo>
                <a:cubicBezTo>
                  <a:pt x="1320569" y="3464866"/>
                  <a:pt x="1137069" y="3378750"/>
                  <a:pt x="1084529" y="3432924"/>
                </a:cubicBezTo>
                <a:cubicBezTo>
                  <a:pt x="1084529" y="3442634"/>
                  <a:pt x="1092371" y="3443145"/>
                  <a:pt x="1098644" y="3443145"/>
                </a:cubicBezTo>
                <a:cubicBezTo>
                  <a:pt x="1095507" y="3453111"/>
                  <a:pt x="1093155" y="3460522"/>
                  <a:pt x="1084529" y="3463077"/>
                </a:cubicBezTo>
                <a:lnTo>
                  <a:pt x="1065708" y="3463077"/>
                </a:lnTo>
                <a:cubicBezTo>
                  <a:pt x="1065708" y="3445701"/>
                  <a:pt x="1071982" y="3425513"/>
                  <a:pt x="1049240" y="3415803"/>
                </a:cubicBezTo>
                <a:cubicBezTo>
                  <a:pt x="1075119" y="3393571"/>
                  <a:pt x="1107270" y="3386160"/>
                  <a:pt x="1142559" y="3395871"/>
                </a:cubicBezTo>
                <a:cubicBezTo>
                  <a:pt x="1127660" y="3361373"/>
                  <a:pt x="1054730" y="3394082"/>
                  <a:pt x="999053" y="3366995"/>
                </a:cubicBezTo>
                <a:cubicBezTo>
                  <a:pt x="999053" y="3342208"/>
                  <a:pt x="1022578" y="3341952"/>
                  <a:pt x="1034341" y="3327131"/>
                </a:cubicBezTo>
                <a:cubicBezTo>
                  <a:pt x="981800" y="3324831"/>
                  <a:pt x="931613" y="3324575"/>
                  <a:pt x="875935" y="3322020"/>
                </a:cubicBezTo>
                <a:cubicBezTo>
                  <a:pt x="882209" y="3329431"/>
                  <a:pt x="885346" y="3339141"/>
                  <a:pt x="890835" y="3336841"/>
                </a:cubicBezTo>
                <a:cubicBezTo>
                  <a:pt x="879072" y="3371339"/>
                  <a:pt x="838294" y="3386671"/>
                  <a:pt x="806143" y="3366995"/>
                </a:cubicBezTo>
                <a:cubicBezTo>
                  <a:pt x="797517" y="3329942"/>
                  <a:pt x="899461" y="3366739"/>
                  <a:pt x="864173" y="3327131"/>
                </a:cubicBezTo>
                <a:cubicBezTo>
                  <a:pt x="864173" y="3324831"/>
                  <a:pt x="864957" y="3324575"/>
                  <a:pt x="868093" y="3322020"/>
                </a:cubicBezTo>
                <a:cubicBezTo>
                  <a:pt x="753602" y="3322020"/>
                  <a:pt x="641464" y="3322531"/>
                  <a:pt x="536383" y="3317676"/>
                </a:cubicBezTo>
                <a:cubicBezTo>
                  <a:pt x="598334" y="3251236"/>
                  <a:pt x="763013" y="3320231"/>
                  <a:pt x="788891" y="3280878"/>
                </a:cubicBezTo>
                <a:cubicBezTo>
                  <a:pt x="788891" y="3258646"/>
                  <a:pt x="823396" y="3275512"/>
                  <a:pt x="837510" y="3270401"/>
                </a:cubicBezTo>
                <a:cubicBezTo>
                  <a:pt x="846921" y="3262991"/>
                  <a:pt x="852410" y="3253791"/>
                  <a:pt x="855547" y="3241525"/>
                </a:cubicBezTo>
                <a:cubicBezTo>
                  <a:pt x="837510" y="3209327"/>
                  <a:pt x="741840" y="3164864"/>
                  <a:pt x="686162" y="3173552"/>
                </a:cubicBezTo>
                <a:cubicBezTo>
                  <a:pt x="689299" y="3175085"/>
                  <a:pt x="692436" y="3178152"/>
                  <a:pt x="692436" y="3181474"/>
                </a:cubicBezTo>
                <a:lnTo>
                  <a:pt x="708904" y="3181474"/>
                </a:lnTo>
                <a:cubicBezTo>
                  <a:pt x="679105" y="3206261"/>
                  <a:pt x="717530" y="3192462"/>
                  <a:pt x="744192" y="3208305"/>
                </a:cubicBezTo>
                <a:cubicBezTo>
                  <a:pt x="759092" y="3209327"/>
                  <a:pt x="776344" y="3212905"/>
                  <a:pt x="797517" y="3214183"/>
                </a:cubicBezTo>
                <a:cubicBezTo>
                  <a:pt x="797517" y="3229004"/>
                  <a:pt x="794380" y="3248680"/>
                  <a:pt x="806143" y="3250980"/>
                </a:cubicBezTo>
                <a:cubicBezTo>
                  <a:pt x="777128" y="3280623"/>
                  <a:pt x="712825" y="3204472"/>
                  <a:pt x="704199" y="3280878"/>
                </a:cubicBezTo>
                <a:cubicBezTo>
                  <a:pt x="668910" y="3251236"/>
                  <a:pt x="642248" y="3292633"/>
                  <a:pt x="586571" y="3270401"/>
                </a:cubicBezTo>
                <a:lnTo>
                  <a:pt x="586571" y="3236415"/>
                </a:lnTo>
                <a:cubicBezTo>
                  <a:pt x="577945" y="3236415"/>
                  <a:pt x="569319" y="3235904"/>
                  <a:pt x="559124" y="3237948"/>
                </a:cubicBezTo>
                <a:cubicBezTo>
                  <a:pt x="559124" y="3225938"/>
                  <a:pt x="555988" y="3221593"/>
                  <a:pt x="550498" y="3219294"/>
                </a:cubicBezTo>
                <a:cubicBezTo>
                  <a:pt x="562261" y="3198084"/>
                  <a:pt x="590492" y="3203195"/>
                  <a:pt x="617938" y="3203706"/>
                </a:cubicBezTo>
                <a:cubicBezTo>
                  <a:pt x="613233" y="3184540"/>
                  <a:pt x="572455" y="3208561"/>
                  <a:pt x="586571" y="3165375"/>
                </a:cubicBezTo>
                <a:cubicBezTo>
                  <a:pt x="571671" y="3162819"/>
                  <a:pt x="568535" y="3176874"/>
                  <a:pt x="551283" y="3174574"/>
                </a:cubicBezTo>
                <a:cubicBezTo>
                  <a:pt x="561477" y="3141099"/>
                  <a:pt x="541088" y="3144165"/>
                  <a:pt x="520700" y="3145443"/>
                </a:cubicBezTo>
                <a:cubicBezTo>
                  <a:pt x="529325" y="3153365"/>
                  <a:pt x="538735" y="3160520"/>
                  <a:pt x="541872" y="3172785"/>
                </a:cubicBezTo>
                <a:cubicBezTo>
                  <a:pt x="523836" y="3195273"/>
                  <a:pt x="470511" y="3177385"/>
                  <a:pt x="441497" y="3182496"/>
                </a:cubicBezTo>
                <a:cubicBezTo>
                  <a:pt x="426597" y="3187351"/>
                  <a:pt x="444633" y="3194762"/>
                  <a:pt x="441497" y="3212138"/>
                </a:cubicBezTo>
                <a:cubicBezTo>
                  <a:pt x="426597" y="3217249"/>
                  <a:pt x="396798" y="3200128"/>
                  <a:pt x="396798" y="3222360"/>
                </a:cubicBezTo>
                <a:cubicBezTo>
                  <a:pt x="411697" y="3190162"/>
                  <a:pt x="355237" y="3165375"/>
                  <a:pt x="319948" y="3192717"/>
                </a:cubicBezTo>
                <a:cubicBezTo>
                  <a:pt x="317595" y="3135477"/>
                  <a:pt x="250155" y="3180196"/>
                  <a:pt x="247018" y="3142632"/>
                </a:cubicBezTo>
                <a:cubicBezTo>
                  <a:pt x="228982" y="3162564"/>
                  <a:pt x="217219" y="3210350"/>
                  <a:pt x="178794" y="3172785"/>
                </a:cubicBezTo>
                <a:cubicBezTo>
                  <a:pt x="208593" y="3152853"/>
                  <a:pt x="223493" y="3169719"/>
                  <a:pt x="220356" y="3124744"/>
                </a:cubicBezTo>
                <a:cubicBezTo>
                  <a:pt x="228982" y="3132410"/>
                  <a:pt x="243098" y="3137266"/>
                  <a:pt x="261134" y="3132410"/>
                </a:cubicBezTo>
                <a:cubicBezTo>
                  <a:pt x="269760" y="3112478"/>
                  <a:pt x="267407" y="3090502"/>
                  <a:pt x="305832" y="3085647"/>
                </a:cubicBezTo>
                <a:cubicBezTo>
                  <a:pt x="297206" y="3093057"/>
                  <a:pt x="299559" y="3112734"/>
                  <a:pt x="287796" y="3115289"/>
                </a:cubicBezTo>
                <a:cubicBezTo>
                  <a:pt x="314458" y="3152598"/>
                  <a:pt x="393662" y="3122700"/>
                  <a:pt x="432087" y="3115289"/>
                </a:cubicBezTo>
                <a:cubicBezTo>
                  <a:pt x="461885" y="3145187"/>
                  <a:pt x="385035" y="3132410"/>
                  <a:pt x="364646" y="3132410"/>
                </a:cubicBezTo>
                <a:cubicBezTo>
                  <a:pt x="364646" y="3167163"/>
                  <a:pt x="468159" y="3167163"/>
                  <a:pt x="455612" y="3124744"/>
                </a:cubicBezTo>
                <a:cubicBezTo>
                  <a:pt x="482275" y="3121933"/>
                  <a:pt x="501095" y="3129088"/>
                  <a:pt x="515994" y="3139565"/>
                </a:cubicBezTo>
                <a:cubicBezTo>
                  <a:pt x="535599" y="3101490"/>
                  <a:pt x="609312" y="3158475"/>
                  <a:pt x="595982" y="3174574"/>
                </a:cubicBezTo>
                <a:cubicBezTo>
                  <a:pt x="721451" y="3152342"/>
                  <a:pt x="803006" y="3115289"/>
                  <a:pt x="864173" y="3058560"/>
                </a:cubicBezTo>
                <a:cubicBezTo>
                  <a:pt x="875935" y="3063415"/>
                  <a:pt x="861821" y="3071592"/>
                  <a:pt x="864173" y="3088713"/>
                </a:cubicBezTo>
                <a:cubicBezTo>
                  <a:pt x="922987" y="3069037"/>
                  <a:pt x="949649" y="3093569"/>
                  <a:pt x="1025716" y="3088713"/>
                </a:cubicBezTo>
                <a:cubicBezTo>
                  <a:pt x="988074" y="3138032"/>
                  <a:pt x="869662" y="3098168"/>
                  <a:pt x="823396" y="3135221"/>
                </a:cubicBezTo>
                <a:cubicBezTo>
                  <a:pt x="832021" y="3172019"/>
                  <a:pt x="861821" y="3187351"/>
                  <a:pt x="890835" y="3204728"/>
                </a:cubicBezTo>
                <a:cubicBezTo>
                  <a:pt x="879072" y="3219294"/>
                  <a:pt x="893972" y="3263757"/>
                  <a:pt x="864173" y="3261457"/>
                </a:cubicBezTo>
                <a:cubicBezTo>
                  <a:pt x="861821" y="3276023"/>
                  <a:pt x="872799" y="3278067"/>
                  <a:pt x="872799" y="3290333"/>
                </a:cubicBezTo>
                <a:cubicBezTo>
                  <a:pt x="896324" y="3297744"/>
                  <a:pt x="890835" y="3270401"/>
                  <a:pt x="905734" y="3270401"/>
                </a:cubicBezTo>
                <a:cubicBezTo>
                  <a:pt x="902598" y="3260691"/>
                  <a:pt x="899461" y="3253536"/>
                  <a:pt x="890835" y="3250980"/>
                </a:cubicBezTo>
                <a:cubicBezTo>
                  <a:pt x="919850" y="3226449"/>
                  <a:pt x="955138" y="3241014"/>
                  <a:pt x="981800" y="3231304"/>
                </a:cubicBezTo>
                <a:cubicBezTo>
                  <a:pt x="984937" y="3209072"/>
                  <a:pt x="970038" y="3201661"/>
                  <a:pt x="958275" y="3194251"/>
                </a:cubicBezTo>
                <a:cubicBezTo>
                  <a:pt x="937886" y="3191951"/>
                  <a:pt x="929260" y="3201917"/>
                  <a:pt x="932397" y="3221593"/>
                </a:cubicBezTo>
                <a:cubicBezTo>
                  <a:pt x="888482" y="3199617"/>
                  <a:pt x="905734" y="3169719"/>
                  <a:pt x="855547" y="3154898"/>
                </a:cubicBezTo>
                <a:cubicBezTo>
                  <a:pt x="919850" y="3086158"/>
                  <a:pt x="984937" y="3209072"/>
                  <a:pt x="1039830" y="3154898"/>
                </a:cubicBezTo>
                <a:cubicBezTo>
                  <a:pt x="1037478" y="3147743"/>
                  <a:pt x="1031204" y="3140332"/>
                  <a:pt x="1034341" y="3125511"/>
                </a:cubicBezTo>
                <a:cubicBezTo>
                  <a:pt x="1019441" y="3138032"/>
                  <a:pt x="999053" y="3157198"/>
                  <a:pt x="981800" y="3135221"/>
                </a:cubicBezTo>
                <a:cubicBezTo>
                  <a:pt x="996700" y="3117845"/>
                  <a:pt x="1024931" y="3115289"/>
                  <a:pt x="1057082" y="3115289"/>
                </a:cubicBezTo>
                <a:cubicBezTo>
                  <a:pt x="1039830" y="3093057"/>
                  <a:pt x="1028067" y="3090502"/>
                  <a:pt x="1049240" y="3058560"/>
                </a:cubicBezTo>
                <a:cubicBezTo>
                  <a:pt x="993563" y="3068526"/>
                  <a:pt x="885346" y="3083858"/>
                  <a:pt x="899461" y="3029684"/>
                </a:cubicBezTo>
                <a:cubicBezTo>
                  <a:pt x="887698" y="3041949"/>
                  <a:pt x="868093" y="3041694"/>
                  <a:pt x="846921" y="3039139"/>
                </a:cubicBezTo>
                <a:cubicBezTo>
                  <a:pt x="844568" y="3083347"/>
                  <a:pt x="782617" y="3081303"/>
                  <a:pt x="730077" y="3068781"/>
                </a:cubicBezTo>
                <a:cubicBezTo>
                  <a:pt x="744192" y="3061626"/>
                  <a:pt x="764581" y="3044505"/>
                  <a:pt x="744192" y="3034795"/>
                </a:cubicBezTo>
                <a:cubicBezTo>
                  <a:pt x="729293" y="3034795"/>
                  <a:pt x="708904" y="3032239"/>
                  <a:pt x="694788" y="3034795"/>
                </a:cubicBezTo>
                <a:cubicBezTo>
                  <a:pt x="691652" y="2995442"/>
                  <a:pt x="747329" y="3022273"/>
                  <a:pt x="770855" y="3014863"/>
                </a:cubicBezTo>
                <a:cubicBezTo>
                  <a:pt x="770855" y="3014863"/>
                  <a:pt x="770855" y="3015118"/>
                  <a:pt x="770855" y="3017674"/>
                </a:cubicBezTo>
                <a:cubicBezTo>
                  <a:pt x="875935" y="2978321"/>
                  <a:pt x="937886" y="3047060"/>
                  <a:pt x="1025716" y="3049360"/>
                </a:cubicBezTo>
                <a:cubicBezTo>
                  <a:pt x="1061003" y="3037094"/>
                  <a:pt x="1137069" y="2996975"/>
                  <a:pt x="1169221" y="3058560"/>
                </a:cubicBezTo>
                <a:cubicBezTo>
                  <a:pt x="1140206" y="3075681"/>
                  <a:pt x="1125306" y="3051149"/>
                  <a:pt x="1084529" y="3058560"/>
                </a:cubicBezTo>
                <a:cubicBezTo>
                  <a:pt x="1110407" y="3080792"/>
                  <a:pt x="1124522" y="3066226"/>
                  <a:pt x="1151185" y="3078492"/>
                </a:cubicBezTo>
                <a:cubicBezTo>
                  <a:pt x="1141774" y="3122700"/>
                  <a:pt x="1089235" y="3063670"/>
                  <a:pt x="1065708" y="3098168"/>
                </a:cubicBezTo>
                <a:cubicBezTo>
                  <a:pt x="1060219" y="3122955"/>
                  <a:pt x="1084529" y="3117845"/>
                  <a:pt x="1084529" y="3135221"/>
                </a:cubicBezTo>
                <a:cubicBezTo>
                  <a:pt x="1116680" y="3140077"/>
                  <a:pt x="1104917" y="3096379"/>
                  <a:pt x="1142559" y="3108645"/>
                </a:cubicBezTo>
                <a:cubicBezTo>
                  <a:pt x="1133932" y="3120911"/>
                  <a:pt x="1118249" y="3125766"/>
                  <a:pt x="1115896" y="3145443"/>
                </a:cubicBezTo>
                <a:cubicBezTo>
                  <a:pt x="1136285" y="3152853"/>
                  <a:pt x="1154321" y="3160264"/>
                  <a:pt x="1175494" y="3184796"/>
                </a:cubicBezTo>
                <a:cubicBezTo>
                  <a:pt x="1186473" y="3179941"/>
                  <a:pt x="1174710" y="3142632"/>
                  <a:pt x="1200588" y="3135221"/>
                </a:cubicBezTo>
                <a:cubicBezTo>
                  <a:pt x="1221761" y="3122955"/>
                  <a:pt x="1220977" y="3182496"/>
                  <a:pt x="1235877" y="3145443"/>
                </a:cubicBezTo>
                <a:cubicBezTo>
                  <a:pt x="1229603" y="3167674"/>
                  <a:pt x="1253913" y="3185051"/>
                  <a:pt x="1286064" y="3165375"/>
                </a:cubicBezTo>
                <a:cubicBezTo>
                  <a:pt x="1271165" y="3185051"/>
                  <a:pt x="1286064" y="3177640"/>
                  <a:pt x="1286064" y="3204728"/>
                </a:cubicBezTo>
                <a:cubicBezTo>
                  <a:pt x="1253913" y="3207028"/>
                  <a:pt x="1245287" y="3184285"/>
                  <a:pt x="1227251" y="3174574"/>
                </a:cubicBezTo>
                <a:cubicBezTo>
                  <a:pt x="1209998" y="3174574"/>
                  <a:pt x="1236661" y="3206517"/>
                  <a:pt x="1227251" y="3231304"/>
                </a:cubicBezTo>
                <a:lnTo>
                  <a:pt x="1191962" y="3231304"/>
                </a:lnTo>
                <a:cubicBezTo>
                  <a:pt x="1195099" y="3218782"/>
                  <a:pt x="1206077" y="3216994"/>
                  <a:pt x="1209214" y="3204728"/>
                </a:cubicBezTo>
                <a:cubicBezTo>
                  <a:pt x="1124522" y="3202172"/>
                  <a:pt x="1071982" y="3199361"/>
                  <a:pt x="1007679" y="3250980"/>
                </a:cubicBezTo>
                <a:cubicBezTo>
                  <a:pt x="1004542" y="3236159"/>
                  <a:pt x="1013953" y="3233604"/>
                  <a:pt x="1025716" y="3231304"/>
                </a:cubicBezTo>
                <a:cubicBezTo>
                  <a:pt x="1022578" y="3209072"/>
                  <a:pt x="984153" y="3223893"/>
                  <a:pt x="999053" y="3250980"/>
                </a:cubicBezTo>
                <a:cubicBezTo>
                  <a:pt x="995916" y="3275768"/>
                  <a:pt x="1037478" y="3246381"/>
                  <a:pt x="1025716" y="3280878"/>
                </a:cubicBezTo>
                <a:cubicBezTo>
                  <a:pt x="1008463" y="3258646"/>
                  <a:pt x="996700" y="3280623"/>
                  <a:pt x="981800" y="3290333"/>
                </a:cubicBezTo>
                <a:cubicBezTo>
                  <a:pt x="993563" y="3319976"/>
                  <a:pt x="1010815" y="3280623"/>
                  <a:pt x="1034341" y="3290333"/>
                </a:cubicBezTo>
                <a:cubicBezTo>
                  <a:pt x="1028067" y="3275512"/>
                  <a:pt x="1066493" y="3245870"/>
                  <a:pt x="1092371" y="3270401"/>
                </a:cubicBezTo>
                <a:cubicBezTo>
                  <a:pt x="1090018" y="3292633"/>
                  <a:pt x="1069629" y="3290333"/>
                  <a:pt x="1049240" y="3290333"/>
                </a:cubicBezTo>
                <a:cubicBezTo>
                  <a:pt x="1069629" y="3339652"/>
                  <a:pt x="1112759" y="3270401"/>
                  <a:pt x="1115896" y="3299788"/>
                </a:cubicBezTo>
                <a:cubicBezTo>
                  <a:pt x="1141774" y="3285222"/>
                  <a:pt x="1092371" y="3258646"/>
                  <a:pt x="1115896" y="3241525"/>
                </a:cubicBezTo>
                <a:cubicBezTo>
                  <a:pt x="1097860" y="3238970"/>
                  <a:pt x="1096291" y="3248680"/>
                  <a:pt x="1084529" y="3250980"/>
                </a:cubicBezTo>
                <a:cubicBezTo>
                  <a:pt x="1072766" y="3241270"/>
                  <a:pt x="1102566" y="3230793"/>
                  <a:pt x="1125306" y="3221593"/>
                </a:cubicBezTo>
                <a:cubicBezTo>
                  <a:pt x="1148832" y="3236415"/>
                  <a:pt x="1137069" y="3245870"/>
                  <a:pt x="1125306" y="3270401"/>
                </a:cubicBezTo>
                <a:cubicBezTo>
                  <a:pt x="1209998" y="3238459"/>
                  <a:pt x="1213135" y="3272957"/>
                  <a:pt x="1312727" y="3231304"/>
                </a:cubicBezTo>
                <a:cubicBezTo>
                  <a:pt x="1289201" y="3327131"/>
                  <a:pt x="1353504" y="3327386"/>
                  <a:pt x="1446823" y="3310265"/>
                </a:cubicBezTo>
                <a:cubicBezTo>
                  <a:pt x="1467211" y="3307710"/>
                  <a:pt x="1435060" y="3292633"/>
                  <a:pt x="1446823" y="3270401"/>
                </a:cubicBezTo>
                <a:cubicBezTo>
                  <a:pt x="1470348" y="3285222"/>
                  <a:pt x="1496226" y="3295700"/>
                  <a:pt x="1505636" y="3329942"/>
                </a:cubicBezTo>
                <a:cubicBezTo>
                  <a:pt x="1487600" y="3347318"/>
                  <a:pt x="1482112" y="3329942"/>
                  <a:pt x="1461722" y="3329942"/>
                </a:cubicBezTo>
                <a:cubicBezTo>
                  <a:pt x="1473485" y="3374405"/>
                  <a:pt x="1472701" y="3391271"/>
                  <a:pt x="1537004" y="3386416"/>
                </a:cubicBezTo>
                <a:cubicBezTo>
                  <a:pt x="1545630" y="3379005"/>
                  <a:pt x="1531515" y="3342208"/>
                  <a:pt x="1555040" y="3329942"/>
                </a:cubicBezTo>
                <a:cubicBezTo>
                  <a:pt x="1558177" y="3302855"/>
                  <a:pt x="1507989" y="3336841"/>
                  <a:pt x="1519752" y="3299788"/>
                </a:cubicBezTo>
                <a:cubicBezTo>
                  <a:pt x="1551903" y="3292378"/>
                  <a:pt x="1560529" y="3312565"/>
                  <a:pt x="1586407" y="3310265"/>
                </a:cubicBezTo>
                <a:cubicBezTo>
                  <a:pt x="1583271" y="3327131"/>
                  <a:pt x="1586407" y="3331475"/>
                  <a:pt x="1586407" y="3336841"/>
                </a:cubicBezTo>
                <a:cubicBezTo>
                  <a:pt x="1587192" y="3340674"/>
                  <a:pt x="1584055" y="3343996"/>
                  <a:pt x="1586407" y="3356518"/>
                </a:cubicBezTo>
                <a:cubicBezTo>
                  <a:pt x="1572292" y="3336841"/>
                  <a:pt x="1566803" y="3354729"/>
                  <a:pt x="1555040" y="3366995"/>
                </a:cubicBezTo>
                <a:cubicBezTo>
                  <a:pt x="1580918" y="3384116"/>
                  <a:pt x="1619343" y="3388971"/>
                  <a:pt x="1639732" y="3366995"/>
                </a:cubicBezTo>
                <a:cubicBezTo>
                  <a:pt x="1631106" y="3349618"/>
                  <a:pt x="1589544" y="3363928"/>
                  <a:pt x="1586407" y="3336841"/>
                </a:cubicBezTo>
                <a:cubicBezTo>
                  <a:pt x="1630322" y="3307199"/>
                  <a:pt x="1721287" y="3293400"/>
                  <a:pt x="1787943" y="3335308"/>
                </a:cubicBezTo>
                <a:cubicBezTo>
                  <a:pt x="1785591" y="3330197"/>
                  <a:pt x="1783238" y="3324575"/>
                  <a:pt x="1783238" y="3319720"/>
                </a:cubicBezTo>
                <a:cubicBezTo>
                  <a:pt x="1830289" y="3295188"/>
                  <a:pt x="1885182" y="3309754"/>
                  <a:pt x="1958111" y="3319720"/>
                </a:cubicBezTo>
                <a:cubicBezTo>
                  <a:pt x="1954975" y="3292633"/>
                  <a:pt x="1925960" y="3293144"/>
                  <a:pt x="1908708" y="3280878"/>
                </a:cubicBezTo>
                <a:cubicBezTo>
                  <a:pt x="1911060" y="3273468"/>
                  <a:pt x="1914197" y="3267846"/>
                  <a:pt x="1917334" y="3265290"/>
                </a:cubicBezTo>
                <a:cubicBezTo>
                  <a:pt x="1922823" y="3230793"/>
                  <a:pt x="1958111" y="3282923"/>
                  <a:pt x="1984774" y="3270401"/>
                </a:cubicBezTo>
                <a:cubicBezTo>
                  <a:pt x="1978500" y="3277812"/>
                  <a:pt x="1969874" y="3280878"/>
                  <a:pt x="1958111" y="3280878"/>
                </a:cubicBezTo>
                <a:cubicBezTo>
                  <a:pt x="1954975" y="3283178"/>
                  <a:pt x="1949485" y="3282923"/>
                  <a:pt x="1949485" y="3290333"/>
                </a:cubicBezTo>
                <a:cubicBezTo>
                  <a:pt x="1955759" y="3317420"/>
                  <a:pt x="1993400" y="3262991"/>
                  <a:pt x="1984774" y="3319720"/>
                </a:cubicBezTo>
                <a:cubicBezTo>
                  <a:pt x="2008299" y="3319720"/>
                  <a:pt x="2034962" y="3319976"/>
                  <a:pt x="2034962" y="3290333"/>
                </a:cubicBezTo>
                <a:cubicBezTo>
                  <a:pt x="2072603" y="3302599"/>
                  <a:pt x="2101617" y="3327386"/>
                  <a:pt x="2142395" y="3310265"/>
                </a:cubicBezTo>
                <a:cubicBezTo>
                  <a:pt x="2142395" y="3327386"/>
                  <a:pt x="2151021" y="3334286"/>
                  <a:pt x="2159647" y="3339141"/>
                </a:cubicBezTo>
                <a:cubicBezTo>
                  <a:pt x="2162784" y="3358818"/>
                  <a:pt x="2131417" y="3344507"/>
                  <a:pt x="2119654" y="3349363"/>
                </a:cubicBezTo>
                <a:cubicBezTo>
                  <a:pt x="2122791" y="3398682"/>
                  <a:pt x="2169057" y="3356518"/>
                  <a:pt x="2194935" y="3359073"/>
                </a:cubicBezTo>
                <a:cubicBezTo>
                  <a:pt x="2274138" y="3361373"/>
                  <a:pt x="2391766" y="3366739"/>
                  <a:pt x="2456069" y="3398682"/>
                </a:cubicBezTo>
                <a:cubicBezTo>
                  <a:pt x="2461559" y="3361884"/>
                  <a:pt x="2415292" y="3386416"/>
                  <a:pt x="2420781" y="3349363"/>
                </a:cubicBezTo>
                <a:cubicBezTo>
                  <a:pt x="2452933" y="3379005"/>
                  <a:pt x="2479595" y="3354729"/>
                  <a:pt x="2505473" y="3389227"/>
                </a:cubicBezTo>
                <a:cubicBezTo>
                  <a:pt x="2502336" y="3409159"/>
                  <a:pt x="2485869" y="3407881"/>
                  <a:pt x="2478027" y="3412992"/>
                </a:cubicBezTo>
                <a:lnTo>
                  <a:pt x="2480379" y="3412992"/>
                </a:lnTo>
                <a:cubicBezTo>
                  <a:pt x="2481163" y="3419125"/>
                  <a:pt x="2478027" y="3422702"/>
                  <a:pt x="2476458" y="3426791"/>
                </a:cubicBezTo>
                <a:cubicBezTo>
                  <a:pt x="2477243" y="3429857"/>
                  <a:pt x="2477243" y="3431135"/>
                  <a:pt x="2479595" y="3435479"/>
                </a:cubicBezTo>
                <a:cubicBezTo>
                  <a:pt x="2478027" y="3434201"/>
                  <a:pt x="2476458" y="3433946"/>
                  <a:pt x="2475674" y="3432924"/>
                </a:cubicBezTo>
                <a:cubicBezTo>
                  <a:pt x="2472537" y="3439312"/>
                  <a:pt x="2470969" y="3444423"/>
                  <a:pt x="2480379" y="3447489"/>
                </a:cubicBezTo>
                <a:cubicBezTo>
                  <a:pt x="2483516" y="3456178"/>
                  <a:pt x="2476458" y="3458733"/>
                  <a:pt x="2469401" y="3458733"/>
                </a:cubicBezTo>
                <a:lnTo>
                  <a:pt x="2453717" y="3458733"/>
                </a:lnTo>
                <a:cubicBezTo>
                  <a:pt x="2466264" y="3441101"/>
                  <a:pt x="2459206" y="3438035"/>
                  <a:pt x="2456069" y="3425258"/>
                </a:cubicBezTo>
                <a:cubicBezTo>
                  <a:pt x="2443524" y="3427046"/>
                  <a:pt x="2432544" y="3436757"/>
                  <a:pt x="2438033" y="3445445"/>
                </a:cubicBezTo>
                <a:cubicBezTo>
                  <a:pt x="2429407" y="3455411"/>
                  <a:pt x="2414507" y="3447745"/>
                  <a:pt x="2387845" y="3455156"/>
                </a:cubicBezTo>
                <a:cubicBezTo>
                  <a:pt x="2382356" y="3428069"/>
                  <a:pt x="2405881" y="3435479"/>
                  <a:pt x="2405881" y="3415803"/>
                </a:cubicBezTo>
                <a:cubicBezTo>
                  <a:pt x="2403529" y="3396126"/>
                  <a:pt x="2368241" y="3413503"/>
                  <a:pt x="2362751" y="3398682"/>
                </a:cubicBezTo>
                <a:cubicBezTo>
                  <a:pt x="2344715" y="3401237"/>
                  <a:pt x="2370593" y="3430879"/>
                  <a:pt x="2387845" y="3426024"/>
                </a:cubicBezTo>
                <a:cubicBezTo>
                  <a:pt x="2372946" y="3457967"/>
                  <a:pt x="2350204" y="3450556"/>
                  <a:pt x="2321189" y="3445445"/>
                </a:cubicBezTo>
                <a:cubicBezTo>
                  <a:pt x="2297664" y="3361884"/>
                  <a:pt x="2143179" y="3428324"/>
                  <a:pt x="2084365" y="3386416"/>
                </a:cubicBezTo>
                <a:cubicBezTo>
                  <a:pt x="2084365" y="3413503"/>
                  <a:pt x="2104754" y="3415803"/>
                  <a:pt x="2128280" y="3415803"/>
                </a:cubicBezTo>
                <a:cubicBezTo>
                  <a:pt x="2116517" y="3472277"/>
                  <a:pt x="2067113" y="3450556"/>
                  <a:pt x="2034962" y="3465377"/>
                </a:cubicBezTo>
                <a:cubicBezTo>
                  <a:pt x="2034962" y="3474321"/>
                  <a:pt x="2075739" y="3459500"/>
                  <a:pt x="2063978" y="3484543"/>
                </a:cubicBezTo>
                <a:cubicBezTo>
                  <a:pt x="2067897" y="3484032"/>
                  <a:pt x="2071818" y="3482754"/>
                  <a:pt x="2075739" y="3482498"/>
                </a:cubicBezTo>
                <a:cubicBezTo>
                  <a:pt x="2115733" y="3458222"/>
                  <a:pt x="2150237" y="3428324"/>
                  <a:pt x="2209835" y="3426024"/>
                </a:cubicBezTo>
                <a:cubicBezTo>
                  <a:pt x="2212972" y="3443401"/>
                  <a:pt x="2201209" y="3475088"/>
                  <a:pt x="2227871" y="3465377"/>
                </a:cubicBezTo>
                <a:cubicBezTo>
                  <a:pt x="2227087" y="3468955"/>
                  <a:pt x="2225519" y="3468188"/>
                  <a:pt x="2224735" y="3470488"/>
                </a:cubicBezTo>
                <a:cubicBezTo>
                  <a:pt x="2350204" y="3461033"/>
                  <a:pt x="2472537" y="3455667"/>
                  <a:pt x="2579971" y="3460266"/>
                </a:cubicBezTo>
                <a:cubicBezTo>
                  <a:pt x="2586244" y="3454645"/>
                  <a:pt x="2582323" y="3444423"/>
                  <a:pt x="2579971" y="3434457"/>
                </a:cubicBezTo>
                <a:cubicBezTo>
                  <a:pt x="2567424" y="3427046"/>
                  <a:pt x="2556445" y="3418614"/>
                  <a:pt x="2555661" y="3398682"/>
                </a:cubicBezTo>
                <a:cubicBezTo>
                  <a:pt x="2590165" y="3394849"/>
                  <a:pt x="2570561" y="3418614"/>
                  <a:pt x="2578402" y="3426024"/>
                </a:cubicBezTo>
                <a:cubicBezTo>
                  <a:pt x="2576834" y="3417591"/>
                  <a:pt x="2578402" y="3410436"/>
                  <a:pt x="2587813" y="3406348"/>
                </a:cubicBezTo>
                <a:cubicBezTo>
                  <a:pt x="2584676" y="3397915"/>
                  <a:pt x="2584676" y="3388716"/>
                  <a:pt x="2598791" y="3378750"/>
                </a:cubicBezTo>
                <a:cubicBezTo>
                  <a:pt x="2593302" y="3381305"/>
                  <a:pt x="2522725" y="3393571"/>
                  <a:pt x="2522725" y="3359073"/>
                </a:cubicBezTo>
                <a:cubicBezTo>
                  <a:pt x="2581539" y="3386160"/>
                  <a:pt x="2558013" y="3335052"/>
                  <a:pt x="2607417" y="3329942"/>
                </a:cubicBezTo>
                <a:cubicBezTo>
                  <a:pt x="2601928" y="3320231"/>
                  <a:pt x="2587813" y="3319465"/>
                  <a:pt x="2590949" y="3302344"/>
                </a:cubicBezTo>
                <a:cubicBezTo>
                  <a:pt x="2576050" y="3309754"/>
                  <a:pt x="2561150" y="3317165"/>
                  <a:pt x="2540761" y="3319720"/>
                </a:cubicBezTo>
                <a:cubicBezTo>
                  <a:pt x="2549387" y="3270401"/>
                  <a:pt x="2461559" y="3292378"/>
                  <a:pt x="2496063" y="3243059"/>
                </a:cubicBezTo>
                <a:cubicBezTo>
                  <a:pt x="2510963" y="3257880"/>
                  <a:pt x="2531351" y="3290078"/>
                  <a:pt x="2558013" y="3262991"/>
                </a:cubicBezTo>
                <a:cubicBezTo>
                  <a:pt x="2543114" y="3228493"/>
                  <a:pt x="2489789" y="3233859"/>
                  <a:pt x="2446659" y="3233859"/>
                </a:cubicBezTo>
                <a:cubicBezTo>
                  <a:pt x="2452149" y="3226704"/>
                  <a:pt x="2456069" y="3211883"/>
                  <a:pt x="2456069" y="3197062"/>
                </a:cubicBezTo>
                <a:cubicBezTo>
                  <a:pt x="2426270" y="3187351"/>
                  <a:pt x="2446659" y="3235648"/>
                  <a:pt x="2429407" y="3243059"/>
                </a:cubicBezTo>
                <a:cubicBezTo>
                  <a:pt x="2414507" y="3230793"/>
                  <a:pt x="2397255" y="3219038"/>
                  <a:pt x="2370593" y="3214183"/>
                </a:cubicBezTo>
                <a:cubicBezTo>
                  <a:pt x="2402745" y="3233859"/>
                  <a:pt x="2371377" y="3235648"/>
                  <a:pt x="2347852" y="3243059"/>
                </a:cubicBezTo>
                <a:cubicBezTo>
                  <a:pt x="2347852" y="3255324"/>
                  <a:pt x="2361967" y="3250980"/>
                  <a:pt x="2370593" y="3253536"/>
                </a:cubicBezTo>
                <a:cubicBezTo>
                  <a:pt x="2353341" y="3273212"/>
                  <a:pt x="2353341" y="3310265"/>
                  <a:pt x="2321189" y="3310265"/>
                </a:cubicBezTo>
                <a:cubicBezTo>
                  <a:pt x="2318053" y="3288033"/>
                  <a:pt x="2321189" y="3272701"/>
                  <a:pt x="2329815" y="3262991"/>
                </a:cubicBezTo>
                <a:cubicBezTo>
                  <a:pt x="2291392" y="3248169"/>
                  <a:pt x="2306290" y="3295700"/>
                  <a:pt x="2279627" y="3293144"/>
                </a:cubicBezTo>
                <a:cubicBezTo>
                  <a:pt x="2289038" y="3266057"/>
                  <a:pt x="2282764" y="3268357"/>
                  <a:pt x="2279627" y="3233859"/>
                </a:cubicBezTo>
                <a:cubicBezTo>
                  <a:pt x="2247476" y="3236415"/>
                  <a:pt x="2227871" y="3253025"/>
                  <a:pt x="2204346" y="3262991"/>
                </a:cubicBezTo>
                <a:cubicBezTo>
                  <a:pt x="2210619" y="3223638"/>
                  <a:pt x="2147885" y="3260946"/>
                  <a:pt x="2159647" y="3214183"/>
                </a:cubicBezTo>
                <a:cubicBezTo>
                  <a:pt x="2180036" y="3221593"/>
                  <a:pt x="2198072" y="3229260"/>
                  <a:pt x="2227871" y="3224404"/>
                </a:cubicBezTo>
                <a:cubicBezTo>
                  <a:pt x="2230224" y="3207283"/>
                  <a:pt x="2221598" y="3207028"/>
                  <a:pt x="2212972" y="3204728"/>
                </a:cubicBezTo>
                <a:cubicBezTo>
                  <a:pt x="2212972" y="3197317"/>
                  <a:pt x="2221598" y="3196806"/>
                  <a:pt x="2227871" y="3194251"/>
                </a:cubicBezTo>
                <a:cubicBezTo>
                  <a:pt x="2207483" y="3179429"/>
                  <a:pt x="2175331" y="3177385"/>
                  <a:pt x="2169057" y="3147743"/>
                </a:cubicBezTo>
                <a:cubicBezTo>
                  <a:pt x="2151805" y="3150298"/>
                  <a:pt x="2136122" y="3162308"/>
                  <a:pt x="2110243" y="3157453"/>
                </a:cubicBezTo>
                <a:cubicBezTo>
                  <a:pt x="2122006" y="3132666"/>
                  <a:pt x="2128280" y="3138032"/>
                  <a:pt x="2119654" y="3108645"/>
                </a:cubicBezTo>
                <a:cubicBezTo>
                  <a:pt x="2099265" y="3106090"/>
                  <a:pt x="2101617" y="3125511"/>
                  <a:pt x="2078092" y="3118100"/>
                </a:cubicBezTo>
                <a:cubicBezTo>
                  <a:pt x="2081229" y="3073892"/>
                  <a:pt x="2131417" y="3083347"/>
                  <a:pt x="2169057" y="3078492"/>
                </a:cubicBezTo>
                <a:cubicBezTo>
                  <a:pt x="2183957" y="3098168"/>
                  <a:pt x="2163568" y="3098424"/>
                  <a:pt x="2177683" y="3118100"/>
                </a:cubicBezTo>
                <a:cubicBezTo>
                  <a:pt x="2192583" y="3120656"/>
                  <a:pt x="2195720" y="3106090"/>
                  <a:pt x="2212972" y="3108645"/>
                </a:cubicBezTo>
                <a:cubicBezTo>
                  <a:pt x="2209835" y="3083858"/>
                  <a:pt x="2186309" y="3079003"/>
                  <a:pt x="2186309" y="3051915"/>
                </a:cubicBezTo>
                <a:cubicBezTo>
                  <a:pt x="2127495" y="3076447"/>
                  <a:pt x="2128280" y="3019718"/>
                  <a:pt x="2092991" y="3031984"/>
                </a:cubicBezTo>
                <a:cubicBezTo>
                  <a:pt x="2069466" y="3039394"/>
                  <a:pt x="2113380" y="3047060"/>
                  <a:pt x="2101617" y="3071592"/>
                </a:cubicBezTo>
                <a:cubicBezTo>
                  <a:pt x="2060840" y="3076703"/>
                  <a:pt x="2039667" y="3046294"/>
                  <a:pt x="2016141" y="3078492"/>
                </a:cubicBezTo>
                <a:cubicBezTo>
                  <a:pt x="2019278" y="3088202"/>
                  <a:pt x="2049077" y="3110945"/>
                  <a:pt x="2051430" y="3088713"/>
                </a:cubicBezTo>
                <a:cubicBezTo>
                  <a:pt x="2072603" y="3091269"/>
                  <a:pt x="2049077" y="3116056"/>
                  <a:pt x="2049077" y="3128322"/>
                </a:cubicBezTo>
                <a:cubicBezTo>
                  <a:pt x="2063978" y="3130877"/>
                  <a:pt x="2075739" y="3132666"/>
                  <a:pt x="2084365" y="3135221"/>
                </a:cubicBezTo>
                <a:cubicBezTo>
                  <a:pt x="2084365" y="3174574"/>
                  <a:pt x="2016925" y="3135477"/>
                  <a:pt x="2026336" y="3184796"/>
                </a:cubicBezTo>
                <a:cubicBezTo>
                  <a:pt x="1982421" y="3182240"/>
                  <a:pt x="2011436" y="3155409"/>
                  <a:pt x="1976148" y="3145443"/>
                </a:cubicBezTo>
                <a:cubicBezTo>
                  <a:pt x="1979285" y="3138032"/>
                  <a:pt x="1987911" y="3135732"/>
                  <a:pt x="1999673" y="3130877"/>
                </a:cubicBezTo>
                <a:cubicBezTo>
                  <a:pt x="2034177" y="3047060"/>
                  <a:pt x="1923607" y="3056771"/>
                  <a:pt x="1882830" y="3088713"/>
                </a:cubicBezTo>
                <a:cubicBezTo>
                  <a:pt x="1856167" y="3059071"/>
                  <a:pt x="1791080" y="3080792"/>
                  <a:pt x="1738539" y="3058560"/>
                </a:cubicBezTo>
                <a:cubicBezTo>
                  <a:pt x="1733050" y="3102768"/>
                  <a:pt x="1685999" y="3068526"/>
                  <a:pt x="1621696" y="3078492"/>
                </a:cubicBezTo>
                <a:cubicBezTo>
                  <a:pt x="1633459" y="3021762"/>
                  <a:pt x="1666395" y="3041694"/>
                  <a:pt x="1698546" y="3022018"/>
                </a:cubicBezTo>
                <a:cubicBezTo>
                  <a:pt x="1698546" y="3029428"/>
                  <a:pt x="1689920" y="3029173"/>
                  <a:pt x="1689920" y="3039139"/>
                </a:cubicBezTo>
                <a:cubicBezTo>
                  <a:pt x="1733834" y="3029173"/>
                  <a:pt x="1727561" y="3024573"/>
                  <a:pt x="1773828" y="3022018"/>
                </a:cubicBezTo>
                <a:cubicBezTo>
                  <a:pt x="1770691" y="3029428"/>
                  <a:pt x="1765202" y="3037094"/>
                  <a:pt x="1765202" y="3049360"/>
                </a:cubicBezTo>
                <a:cubicBezTo>
                  <a:pt x="1791864" y="3059326"/>
                  <a:pt x="1780101" y="3029684"/>
                  <a:pt x="1783238" y="3012563"/>
                </a:cubicBezTo>
                <a:cubicBezTo>
                  <a:pt x="1803627" y="3007708"/>
                  <a:pt x="1800490" y="3029428"/>
                  <a:pt x="1823233" y="3022018"/>
                </a:cubicBezTo>
                <a:cubicBezTo>
                  <a:pt x="1846757" y="3012307"/>
                  <a:pt x="1800490" y="2999530"/>
                  <a:pt x="1823233" y="2982409"/>
                </a:cubicBezTo>
                <a:cubicBezTo>
                  <a:pt x="1844405" y="2979854"/>
                  <a:pt x="1849894" y="2990331"/>
                  <a:pt x="1849894" y="3012563"/>
                </a:cubicBezTo>
                <a:cubicBezTo>
                  <a:pt x="1873419" y="3014863"/>
                  <a:pt x="1856167" y="2974999"/>
                  <a:pt x="1882830" y="2982409"/>
                </a:cubicBezTo>
                <a:cubicBezTo>
                  <a:pt x="1876556" y="2992120"/>
                  <a:pt x="1874204" y="3004897"/>
                  <a:pt x="1876556" y="3022018"/>
                </a:cubicBezTo>
                <a:cubicBezTo>
                  <a:pt x="1894593" y="3024573"/>
                  <a:pt x="1896945" y="3014863"/>
                  <a:pt x="1908708" y="3012563"/>
                </a:cubicBezTo>
                <a:cubicBezTo>
                  <a:pt x="1929097" y="3022273"/>
                  <a:pt x="1882045" y="3036839"/>
                  <a:pt x="1859304" y="3031984"/>
                </a:cubicBezTo>
                <a:cubicBezTo>
                  <a:pt x="1885182" y="3051660"/>
                  <a:pt x="1951838" y="3037094"/>
                  <a:pt x="1951838" y="2992631"/>
                </a:cubicBezTo>
                <a:cubicBezTo>
                  <a:pt x="1961248" y="2995186"/>
                  <a:pt x="1958111" y="3017162"/>
                  <a:pt x="1958111" y="3031984"/>
                </a:cubicBezTo>
                <a:cubicBezTo>
                  <a:pt x="2016925" y="3014863"/>
                  <a:pt x="2008299" y="2980109"/>
                  <a:pt x="2020062" y="2935901"/>
                </a:cubicBezTo>
                <a:cubicBezTo>
                  <a:pt x="1996537" y="2943312"/>
                  <a:pt x="1981637" y="2962733"/>
                  <a:pt x="1966737" y="2982409"/>
                </a:cubicBezTo>
                <a:cubicBezTo>
                  <a:pt x="1929097" y="2982409"/>
                  <a:pt x="1920471" y="2980109"/>
                  <a:pt x="1900082" y="2972954"/>
                </a:cubicBezTo>
                <a:cubicBezTo>
                  <a:pt x="1920471" y="2945867"/>
                  <a:pt x="1937723" y="2982154"/>
                  <a:pt x="1958111" y="2962477"/>
                </a:cubicBezTo>
                <a:cubicBezTo>
                  <a:pt x="1969874" y="2955067"/>
                  <a:pt x="1969874" y="2930535"/>
                  <a:pt x="1984774" y="2925680"/>
                </a:cubicBezTo>
                <a:cubicBezTo>
                  <a:pt x="1969874" y="2935390"/>
                  <a:pt x="1896945" y="2896037"/>
                  <a:pt x="1885182" y="2962477"/>
                </a:cubicBezTo>
                <a:cubicBezTo>
                  <a:pt x="1856167" y="2952767"/>
                  <a:pt x="1865578" y="2962477"/>
                  <a:pt x="1833426" y="2962477"/>
                </a:cubicBezTo>
                <a:cubicBezTo>
                  <a:pt x="1830289" y="2925680"/>
                  <a:pt x="1849894" y="2913925"/>
                  <a:pt x="1823233" y="2896548"/>
                </a:cubicBezTo>
                <a:cubicBezTo>
                  <a:pt x="1800490" y="2901659"/>
                  <a:pt x="1832642" y="2916224"/>
                  <a:pt x="1823233" y="2935901"/>
                </a:cubicBezTo>
                <a:cubicBezTo>
                  <a:pt x="1805979" y="2938457"/>
                  <a:pt x="1791864" y="2933090"/>
                  <a:pt x="1783238" y="2925680"/>
                </a:cubicBezTo>
                <a:cubicBezTo>
                  <a:pt x="1783238" y="2935390"/>
                  <a:pt x="1786375" y="2943823"/>
                  <a:pt x="1791864" y="2943823"/>
                </a:cubicBezTo>
                <a:cubicBezTo>
                  <a:pt x="1762849" y="2978321"/>
                  <a:pt x="1759714" y="2893737"/>
                  <a:pt x="1800490" y="2906259"/>
                </a:cubicBezTo>
                <a:cubicBezTo>
                  <a:pt x="1797353" y="2881471"/>
                  <a:pt x="1765202" y="2869206"/>
                  <a:pt x="1800490" y="2856940"/>
                </a:cubicBezTo>
                <a:cubicBezTo>
                  <a:pt x="1797353" y="2847229"/>
                  <a:pt x="1785591" y="2850296"/>
                  <a:pt x="1773828" y="2847740"/>
                </a:cubicBezTo>
                <a:cubicBezTo>
                  <a:pt x="1776965" y="2823209"/>
                  <a:pt x="1785591" y="2810943"/>
                  <a:pt x="1809116" y="2810943"/>
                </a:cubicBezTo>
                <a:cubicBezTo>
                  <a:pt x="1791080" y="2776445"/>
                  <a:pt x="1765986" y="2803021"/>
                  <a:pt x="1733834" y="2800466"/>
                </a:cubicBezTo>
                <a:cubicBezTo>
                  <a:pt x="1777749" y="2746547"/>
                  <a:pt x="1876556" y="2800977"/>
                  <a:pt x="1935370" y="2791011"/>
                </a:cubicBezTo>
                <a:cubicBezTo>
                  <a:pt x="1943996" y="2788711"/>
                  <a:pt x="1940859" y="2780789"/>
                  <a:pt x="1935370" y="2780789"/>
                </a:cubicBezTo>
                <a:cubicBezTo>
                  <a:pt x="2016925" y="2768523"/>
                  <a:pt x="2069466" y="2766479"/>
                  <a:pt x="2145532" y="2754213"/>
                </a:cubicBezTo>
                <a:cubicBezTo>
                  <a:pt x="2136906" y="2769034"/>
                  <a:pt x="2125143" y="2780789"/>
                  <a:pt x="2119654" y="2800466"/>
                </a:cubicBezTo>
                <a:cubicBezTo>
                  <a:pt x="2102402" y="2805576"/>
                  <a:pt x="2098481" y="2793566"/>
                  <a:pt x="2086718" y="2791011"/>
                </a:cubicBezTo>
                <a:cubicBezTo>
                  <a:pt x="2078092" y="2798421"/>
                  <a:pt x="2078092" y="2813498"/>
                  <a:pt x="2060840" y="2810943"/>
                </a:cubicBezTo>
                <a:cubicBezTo>
                  <a:pt x="2054566" y="2852851"/>
                  <a:pt x="2098481" y="2834963"/>
                  <a:pt x="2128280" y="2839819"/>
                </a:cubicBezTo>
                <a:cubicBezTo>
                  <a:pt x="2125143" y="2852085"/>
                  <a:pt x="2113380" y="2854895"/>
                  <a:pt x="2110243" y="2867161"/>
                </a:cubicBezTo>
                <a:cubicBezTo>
                  <a:pt x="2154158" y="2862306"/>
                  <a:pt x="2151805" y="2857195"/>
                  <a:pt x="2163568" y="2896548"/>
                </a:cubicBezTo>
                <a:cubicBezTo>
                  <a:pt x="2236497" y="2906514"/>
                  <a:pt x="2215325" y="2859495"/>
                  <a:pt x="2279627" y="2869206"/>
                </a:cubicBezTo>
                <a:cubicBezTo>
                  <a:pt x="2291392" y="2893737"/>
                  <a:pt x="2297664" y="2923891"/>
                  <a:pt x="2338441" y="2916480"/>
                </a:cubicBezTo>
                <a:cubicBezTo>
                  <a:pt x="2347067" y="2913925"/>
                  <a:pt x="2344715" y="2896548"/>
                  <a:pt x="2356478" y="2896548"/>
                </a:cubicBezTo>
                <a:cubicBezTo>
                  <a:pt x="2356478" y="2872017"/>
                  <a:pt x="2324326" y="2881471"/>
                  <a:pt x="2312563" y="2869206"/>
                </a:cubicBezTo>
                <a:cubicBezTo>
                  <a:pt x="2341578" y="2849529"/>
                  <a:pt x="2373730" y="2842374"/>
                  <a:pt x="2405881" y="2859751"/>
                </a:cubicBezTo>
                <a:cubicBezTo>
                  <a:pt x="2405881" y="2886838"/>
                  <a:pt x="2382356" y="2874061"/>
                  <a:pt x="2365104" y="2869206"/>
                </a:cubicBezTo>
                <a:cubicBezTo>
                  <a:pt x="2367457" y="2876616"/>
                  <a:pt x="2373730" y="2884282"/>
                  <a:pt x="2373730" y="2896548"/>
                </a:cubicBezTo>
                <a:cubicBezTo>
                  <a:pt x="2402745" y="2894248"/>
                  <a:pt x="2423133" y="2894504"/>
                  <a:pt x="2431760" y="2887093"/>
                </a:cubicBezTo>
                <a:cubicBezTo>
                  <a:pt x="2446659" y="2921591"/>
                  <a:pt x="2394119" y="2901148"/>
                  <a:pt x="2405881" y="2945356"/>
                </a:cubicBezTo>
                <a:cubicBezTo>
                  <a:pt x="2376867" y="2911114"/>
                  <a:pt x="2256886" y="3002597"/>
                  <a:pt x="2271001" y="2955833"/>
                </a:cubicBezTo>
                <a:cubicBezTo>
                  <a:pt x="2253749" y="2928746"/>
                  <a:pt x="2230224" y="2977554"/>
                  <a:pt x="2212972" y="2982409"/>
                </a:cubicBezTo>
                <a:cubicBezTo>
                  <a:pt x="2212972" y="3004386"/>
                  <a:pt x="2248260" y="2987776"/>
                  <a:pt x="2263160" y="2992631"/>
                </a:cubicBezTo>
                <a:cubicBezTo>
                  <a:pt x="2239634" y="3022273"/>
                  <a:pt x="2209835" y="3009496"/>
                  <a:pt x="2194935" y="2982409"/>
                </a:cubicBezTo>
                <a:cubicBezTo>
                  <a:pt x="2180820" y="2984709"/>
                  <a:pt x="2189446" y="3014863"/>
                  <a:pt x="2169057" y="3012563"/>
                </a:cubicBezTo>
                <a:cubicBezTo>
                  <a:pt x="2192583" y="3022273"/>
                  <a:pt x="2209835" y="3037094"/>
                  <a:pt x="2230224" y="3051915"/>
                </a:cubicBezTo>
                <a:cubicBezTo>
                  <a:pt x="2221598" y="3059326"/>
                  <a:pt x="2212972" y="3066737"/>
                  <a:pt x="2204346" y="3071592"/>
                </a:cubicBezTo>
                <a:cubicBezTo>
                  <a:pt x="2210619" y="3081558"/>
                  <a:pt x="2221598" y="3081047"/>
                  <a:pt x="2221598" y="3098168"/>
                </a:cubicBezTo>
                <a:cubicBezTo>
                  <a:pt x="2245123" y="3100724"/>
                  <a:pt x="2247476" y="3064182"/>
                  <a:pt x="2271001" y="3088713"/>
                </a:cubicBezTo>
                <a:cubicBezTo>
                  <a:pt x="2265512" y="3066481"/>
                  <a:pt x="2277275" y="3034284"/>
                  <a:pt x="2271001" y="3022018"/>
                </a:cubicBezTo>
                <a:cubicBezTo>
                  <a:pt x="2303153" y="3007196"/>
                  <a:pt x="2271001" y="3066481"/>
                  <a:pt x="2303153" y="3051915"/>
                </a:cubicBezTo>
                <a:cubicBezTo>
                  <a:pt x="2300017" y="3066481"/>
                  <a:pt x="2291392" y="3076447"/>
                  <a:pt x="2289038" y="3088713"/>
                </a:cubicBezTo>
                <a:cubicBezTo>
                  <a:pt x="2314916" y="3115800"/>
                  <a:pt x="2332952" y="3101235"/>
                  <a:pt x="2365104" y="3091524"/>
                </a:cubicBezTo>
                <a:cubicBezTo>
                  <a:pt x="2361967" y="3047316"/>
                  <a:pt x="2336089" y="3032239"/>
                  <a:pt x="2312563" y="3012563"/>
                </a:cubicBezTo>
                <a:cubicBezTo>
                  <a:pt x="2325895" y="3004641"/>
                  <a:pt x="2331384" y="2996719"/>
                  <a:pt x="2332952" y="2989053"/>
                </a:cubicBezTo>
                <a:cubicBezTo>
                  <a:pt x="2326679" y="2987009"/>
                  <a:pt x="2318837" y="2985476"/>
                  <a:pt x="2317269" y="2980876"/>
                </a:cubicBezTo>
                <a:cubicBezTo>
                  <a:pt x="2322758" y="2952256"/>
                  <a:pt x="2333737" y="2971421"/>
                  <a:pt x="2346283" y="2976532"/>
                </a:cubicBezTo>
                <a:cubicBezTo>
                  <a:pt x="2347852" y="2976532"/>
                  <a:pt x="2349420" y="2975765"/>
                  <a:pt x="2351773" y="2976532"/>
                </a:cubicBezTo>
                <a:cubicBezTo>
                  <a:pt x="2354909" y="2976532"/>
                  <a:pt x="2358830" y="2976276"/>
                  <a:pt x="2362751" y="2971932"/>
                </a:cubicBezTo>
                <a:cubicBezTo>
                  <a:pt x="2361967" y="2974232"/>
                  <a:pt x="2360399" y="2974743"/>
                  <a:pt x="2359615" y="2976532"/>
                </a:cubicBezTo>
                <a:cubicBezTo>
                  <a:pt x="2372161" y="2983431"/>
                  <a:pt x="2382356" y="2996464"/>
                  <a:pt x="2379219" y="3012563"/>
                </a:cubicBezTo>
                <a:cubicBezTo>
                  <a:pt x="2400392" y="3012563"/>
                  <a:pt x="2405881" y="2997230"/>
                  <a:pt x="2431760" y="3002086"/>
                </a:cubicBezTo>
                <a:cubicBezTo>
                  <a:pt x="2431760" y="3012052"/>
                  <a:pt x="2419997" y="3010007"/>
                  <a:pt x="2414507" y="3012563"/>
                </a:cubicBezTo>
                <a:cubicBezTo>
                  <a:pt x="2423133" y="3041949"/>
                  <a:pt x="2444307" y="3002597"/>
                  <a:pt x="2464695" y="3012563"/>
                </a:cubicBezTo>
                <a:cubicBezTo>
                  <a:pt x="2458422" y="3000297"/>
                  <a:pt x="2458422" y="2975254"/>
                  <a:pt x="2431760" y="2985220"/>
                </a:cubicBezTo>
                <a:cubicBezTo>
                  <a:pt x="2478811" y="2928491"/>
                  <a:pt x="2569776" y="2983176"/>
                  <a:pt x="2607417" y="2995442"/>
                </a:cubicBezTo>
                <a:cubicBezTo>
                  <a:pt x="2610554" y="2990586"/>
                  <a:pt x="2612907" y="2987520"/>
                  <a:pt x="2616043" y="2985220"/>
                </a:cubicBezTo>
                <a:cubicBezTo>
                  <a:pt x="2610554" y="2982665"/>
                  <a:pt x="2605065" y="2979854"/>
                  <a:pt x="2598791" y="2982409"/>
                </a:cubicBezTo>
                <a:cubicBezTo>
                  <a:pt x="2601928" y="2970143"/>
                  <a:pt x="2613691" y="2970399"/>
                  <a:pt x="2628590" y="2970399"/>
                </a:cubicBezTo>
                <a:cubicBezTo>
                  <a:pt x="2669368" y="2941012"/>
                  <a:pt x="2728182" y="2975765"/>
                  <a:pt x="2777585" y="2995442"/>
                </a:cubicBezTo>
                <a:cubicBezTo>
                  <a:pt x="2745434" y="3015118"/>
                  <a:pt x="2736808" y="2970910"/>
                  <a:pt x="2701519" y="2995442"/>
                </a:cubicBezTo>
                <a:cubicBezTo>
                  <a:pt x="2701519" y="3015118"/>
                  <a:pt x="2725045" y="3007452"/>
                  <a:pt x="2719556" y="3031984"/>
                </a:cubicBezTo>
                <a:cubicBezTo>
                  <a:pt x="2684267" y="3024573"/>
                  <a:pt x="2683483" y="3071081"/>
                  <a:pt x="2657605" y="3041438"/>
                </a:cubicBezTo>
                <a:cubicBezTo>
                  <a:pt x="2651331" y="3058815"/>
                  <a:pt x="2674857" y="3083603"/>
                  <a:pt x="2674857" y="3061371"/>
                </a:cubicBezTo>
                <a:cubicBezTo>
                  <a:pt x="2683483" y="3063926"/>
                  <a:pt x="2680347" y="3071592"/>
                  <a:pt x="2674857" y="3071592"/>
                </a:cubicBezTo>
                <a:lnTo>
                  <a:pt x="2674857" y="3091524"/>
                </a:lnTo>
                <a:cubicBezTo>
                  <a:pt x="2654468" y="3084114"/>
                  <a:pt x="2651331" y="3044249"/>
                  <a:pt x="2616043" y="3031984"/>
                </a:cubicBezTo>
                <a:cubicBezTo>
                  <a:pt x="2624669" y="3000041"/>
                  <a:pt x="2681131" y="3022018"/>
                  <a:pt x="2684267" y="2985220"/>
                </a:cubicBezTo>
                <a:cubicBezTo>
                  <a:pt x="2677994" y="2980109"/>
                  <a:pt x="2669368" y="2980876"/>
                  <a:pt x="2663095" y="2980876"/>
                </a:cubicBezTo>
                <a:cubicBezTo>
                  <a:pt x="2654468" y="2995442"/>
                  <a:pt x="2642705" y="2992375"/>
                  <a:pt x="2630943" y="2987520"/>
                </a:cubicBezTo>
                <a:cubicBezTo>
                  <a:pt x="2595655" y="3004641"/>
                  <a:pt x="2560366" y="3031984"/>
                  <a:pt x="2531351" y="2985220"/>
                </a:cubicBezTo>
                <a:cubicBezTo>
                  <a:pt x="2487437" y="2992631"/>
                  <a:pt x="2475674" y="3041438"/>
                  <a:pt x="2423133" y="3041438"/>
                </a:cubicBezTo>
                <a:cubicBezTo>
                  <a:pt x="2431760" y="3053704"/>
                  <a:pt x="2446659" y="3061371"/>
                  <a:pt x="2446659" y="3081303"/>
                </a:cubicBezTo>
                <a:cubicBezTo>
                  <a:pt x="2457638" y="3059071"/>
                  <a:pt x="2487437" y="3061371"/>
                  <a:pt x="2481947" y="3022018"/>
                </a:cubicBezTo>
                <a:cubicBezTo>
                  <a:pt x="2504689" y="3046549"/>
                  <a:pt x="2525862" y="3017162"/>
                  <a:pt x="2558013" y="3022018"/>
                </a:cubicBezTo>
                <a:cubicBezTo>
                  <a:pt x="2554877" y="3056515"/>
                  <a:pt x="2528999" y="3061371"/>
                  <a:pt x="2499199" y="3061371"/>
                </a:cubicBezTo>
                <a:cubicBezTo>
                  <a:pt x="2510963" y="3068781"/>
                  <a:pt x="2525862" y="3073892"/>
                  <a:pt x="2540761" y="3081303"/>
                </a:cubicBezTo>
                <a:cubicBezTo>
                  <a:pt x="2567424" y="3071337"/>
                  <a:pt x="2616827" y="3076192"/>
                  <a:pt x="2590949" y="3105834"/>
                </a:cubicBezTo>
                <a:cubicBezTo>
                  <a:pt x="2582323" y="3078747"/>
                  <a:pt x="2549387" y="3091013"/>
                  <a:pt x="2581539" y="3105834"/>
                </a:cubicBezTo>
                <a:cubicBezTo>
                  <a:pt x="2575265" y="3118100"/>
                  <a:pt x="2569776" y="3115800"/>
                  <a:pt x="2564287" y="3110945"/>
                </a:cubicBezTo>
                <a:cubicBezTo>
                  <a:pt x="2564287" y="3115800"/>
                  <a:pt x="2566639" y="3120911"/>
                  <a:pt x="2566639" y="3128322"/>
                </a:cubicBezTo>
                <a:cubicBezTo>
                  <a:pt x="2572129" y="3130877"/>
                  <a:pt x="2579187" y="3130877"/>
                  <a:pt x="2584676" y="3130877"/>
                </a:cubicBezTo>
                <a:cubicBezTo>
                  <a:pt x="2587813" y="3123467"/>
                  <a:pt x="2590949" y="3118100"/>
                  <a:pt x="2590949" y="3105834"/>
                </a:cubicBezTo>
                <a:cubicBezTo>
                  <a:pt x="2608201" y="3103279"/>
                  <a:pt x="2610554" y="3118100"/>
                  <a:pt x="2624669" y="3118100"/>
                </a:cubicBezTo>
                <a:cubicBezTo>
                  <a:pt x="2630943" y="3095868"/>
                  <a:pt x="2592518" y="3088458"/>
                  <a:pt x="2616043" y="3081303"/>
                </a:cubicBezTo>
                <a:cubicBezTo>
                  <a:pt x="2645058" y="3108134"/>
                  <a:pt x="2652116" y="3108134"/>
                  <a:pt x="2701519" y="3100724"/>
                </a:cubicBezTo>
                <a:cubicBezTo>
                  <a:pt x="2707009" y="3125255"/>
                  <a:pt x="2683483" y="3118611"/>
                  <a:pt x="2674857" y="3128322"/>
                </a:cubicBezTo>
                <a:cubicBezTo>
                  <a:pt x="2683483" y="3155409"/>
                  <a:pt x="2718771" y="3150043"/>
                  <a:pt x="2742297" y="3157453"/>
                </a:cubicBezTo>
                <a:cubicBezTo>
                  <a:pt x="2757197" y="3157453"/>
                  <a:pt x="2730534" y="3112989"/>
                  <a:pt x="2750923" y="3100724"/>
                </a:cubicBezTo>
                <a:cubicBezTo>
                  <a:pt x="2768959" y="3095613"/>
                  <a:pt x="2774449" y="3106090"/>
                  <a:pt x="2786211" y="3110945"/>
                </a:cubicBezTo>
                <a:cubicBezTo>
                  <a:pt x="2777585" y="3118356"/>
                  <a:pt x="2768959" y="3125766"/>
                  <a:pt x="2759549" y="3130877"/>
                </a:cubicBezTo>
                <a:cubicBezTo>
                  <a:pt x="2768959" y="3152853"/>
                  <a:pt x="2797974" y="3150298"/>
                  <a:pt x="2826989" y="3147743"/>
                </a:cubicBezTo>
                <a:cubicBezTo>
                  <a:pt x="2760333" y="3219294"/>
                  <a:pt x="2674857" y="3145443"/>
                  <a:pt x="2607417" y="3197062"/>
                </a:cubicBezTo>
                <a:cubicBezTo>
                  <a:pt x="2596439" y="3192206"/>
                  <a:pt x="2590949" y="3185051"/>
                  <a:pt x="2590949" y="3167674"/>
                </a:cubicBezTo>
                <a:cubicBezTo>
                  <a:pt x="2567424" y="3175085"/>
                  <a:pt x="2564287" y="3175085"/>
                  <a:pt x="2540761" y="3167674"/>
                </a:cubicBezTo>
                <a:cubicBezTo>
                  <a:pt x="2543114" y="3180452"/>
                  <a:pt x="2558798" y="3178152"/>
                  <a:pt x="2565071" y="3188629"/>
                </a:cubicBezTo>
                <a:cubicBezTo>
                  <a:pt x="2565071" y="3187351"/>
                  <a:pt x="2564287" y="3186329"/>
                  <a:pt x="2564287" y="3184796"/>
                </a:cubicBezTo>
                <a:cubicBezTo>
                  <a:pt x="2590165" y="3174830"/>
                  <a:pt x="2587029" y="3201917"/>
                  <a:pt x="2593302" y="3214183"/>
                </a:cubicBezTo>
                <a:cubicBezTo>
                  <a:pt x="2639569" y="3211627"/>
                  <a:pt x="2692109" y="3199617"/>
                  <a:pt x="2724261" y="3197062"/>
                </a:cubicBezTo>
                <a:cubicBezTo>
                  <a:pt x="2771312" y="3194506"/>
                  <a:pt x="2721124" y="3238714"/>
                  <a:pt x="2768175" y="3236415"/>
                </a:cubicBezTo>
                <a:cubicBezTo>
                  <a:pt x="2768175" y="3256091"/>
                  <a:pt x="2765823" y="3268612"/>
                  <a:pt x="2759549" y="3278323"/>
                </a:cubicBezTo>
                <a:cubicBezTo>
                  <a:pt x="2765823" y="3276023"/>
                  <a:pt x="2771312" y="3272957"/>
                  <a:pt x="2774449" y="3270401"/>
                </a:cubicBezTo>
                <a:cubicBezTo>
                  <a:pt x="2774449" y="3275512"/>
                  <a:pt x="2777585" y="3280367"/>
                  <a:pt x="2777585" y="3282923"/>
                </a:cubicBezTo>
                <a:cubicBezTo>
                  <a:pt x="2792485" y="3280367"/>
                  <a:pt x="2809737" y="3278323"/>
                  <a:pt x="2809737" y="3293144"/>
                </a:cubicBezTo>
                <a:cubicBezTo>
                  <a:pt x="2812090" y="3293144"/>
                  <a:pt x="2815227" y="3287522"/>
                  <a:pt x="2815227" y="3285222"/>
                </a:cubicBezTo>
                <a:cubicBezTo>
                  <a:pt x="2812090" y="3275256"/>
                  <a:pt x="2806600" y="3268868"/>
                  <a:pt x="2818363" y="3261457"/>
                </a:cubicBezTo>
                <a:cubicBezTo>
                  <a:pt x="2823853" y="3263757"/>
                  <a:pt x="2826989" y="3265546"/>
                  <a:pt x="2830126" y="3268101"/>
                </a:cubicBezTo>
                <a:cubicBezTo>
                  <a:pt x="2845025" y="3272957"/>
                  <a:pt x="2847378" y="3270401"/>
                  <a:pt x="2867767" y="3262991"/>
                </a:cubicBezTo>
                <a:lnTo>
                  <a:pt x="2867767" y="3298255"/>
                </a:lnTo>
                <a:cubicBezTo>
                  <a:pt x="2870903" y="3298255"/>
                  <a:pt x="2874040" y="3297488"/>
                  <a:pt x="2877177" y="3299788"/>
                </a:cubicBezTo>
                <a:cubicBezTo>
                  <a:pt x="2894429" y="3297488"/>
                  <a:pt x="2894429" y="3272701"/>
                  <a:pt x="2912465" y="3262991"/>
                </a:cubicBezTo>
                <a:cubicBezTo>
                  <a:pt x="2935207" y="3262991"/>
                  <a:pt x="2952459" y="3285222"/>
                  <a:pt x="2946969" y="3304899"/>
                </a:cubicBezTo>
                <a:cubicBezTo>
                  <a:pt x="2949322" y="3305154"/>
                  <a:pt x="2950106" y="3307454"/>
                  <a:pt x="2952459" y="3307454"/>
                </a:cubicBezTo>
                <a:cubicBezTo>
                  <a:pt x="2955596" y="3304899"/>
                  <a:pt x="2961869" y="3302344"/>
                  <a:pt x="2970495" y="3302344"/>
                </a:cubicBezTo>
                <a:cubicBezTo>
                  <a:pt x="2943833" y="3339141"/>
                  <a:pt x="2999510" y="3342208"/>
                  <a:pt x="2976769" y="3369295"/>
                </a:cubicBezTo>
                <a:cubicBezTo>
                  <a:pt x="2999510" y="3354473"/>
                  <a:pt x="3011273" y="3357029"/>
                  <a:pt x="3031662" y="3354729"/>
                </a:cubicBezTo>
                <a:cubicBezTo>
                  <a:pt x="3019899" y="3349618"/>
                  <a:pt x="3020683" y="3329942"/>
                  <a:pt x="3020683" y="3310265"/>
                </a:cubicBezTo>
                <a:cubicBezTo>
                  <a:pt x="3023820" y="3310265"/>
                  <a:pt x="3026172" y="3310265"/>
                  <a:pt x="3028525" y="3310265"/>
                </a:cubicBezTo>
                <a:cubicBezTo>
                  <a:pt x="3028525" y="3305154"/>
                  <a:pt x="3028525" y="3300555"/>
                  <a:pt x="3028525" y="3293144"/>
                </a:cubicBezTo>
                <a:cubicBezTo>
                  <a:pt x="3063813" y="3275768"/>
                  <a:pt x="3072439" y="3295188"/>
                  <a:pt x="3102238" y="3307454"/>
                </a:cubicBezTo>
                <a:cubicBezTo>
                  <a:pt x="3172031" y="3260691"/>
                  <a:pt x="3315537" y="3315376"/>
                  <a:pt x="3339063" y="3280878"/>
                </a:cubicBezTo>
                <a:cubicBezTo>
                  <a:pt x="3341415" y="3258646"/>
                  <a:pt x="3374351" y="3275512"/>
                  <a:pt x="3392387" y="3270401"/>
                </a:cubicBezTo>
                <a:cubicBezTo>
                  <a:pt x="3397876" y="3262991"/>
                  <a:pt x="3404150" y="3253791"/>
                  <a:pt x="3406503" y="3241525"/>
                </a:cubicBezTo>
                <a:cubicBezTo>
                  <a:pt x="3377487" y="3189907"/>
                  <a:pt x="3148505" y="3108901"/>
                  <a:pt x="3204183" y="3261457"/>
                </a:cubicBezTo>
                <a:cubicBezTo>
                  <a:pt x="3236334" y="3266313"/>
                  <a:pt x="3228492" y="3221338"/>
                  <a:pt x="3263781" y="3231304"/>
                </a:cubicBezTo>
                <a:cubicBezTo>
                  <a:pt x="3263781" y="3223893"/>
                  <a:pt x="3254370" y="3224149"/>
                  <a:pt x="3248881" y="3221593"/>
                </a:cubicBezTo>
                <a:cubicBezTo>
                  <a:pt x="3257507" y="3216738"/>
                  <a:pt x="3266133" y="3211372"/>
                  <a:pt x="3271623" y="3209072"/>
                </a:cubicBezTo>
                <a:cubicBezTo>
                  <a:pt x="3274759" y="3184285"/>
                  <a:pt x="3324163" y="3198850"/>
                  <a:pt x="3332789" y="3206261"/>
                </a:cubicBezTo>
                <a:cubicBezTo>
                  <a:pt x="3329652" y="3208561"/>
                  <a:pt x="3330436" y="3208816"/>
                  <a:pt x="3328084" y="3211372"/>
                </a:cubicBezTo>
                <a:cubicBezTo>
                  <a:pt x="3336710" y="3211372"/>
                  <a:pt x="3342199" y="3211627"/>
                  <a:pt x="3348473" y="3214183"/>
                </a:cubicBezTo>
                <a:cubicBezTo>
                  <a:pt x="3348473" y="3229004"/>
                  <a:pt x="3345336" y="3248680"/>
                  <a:pt x="3356315" y="3250980"/>
                </a:cubicBezTo>
                <a:cubicBezTo>
                  <a:pt x="3327299" y="3280623"/>
                  <a:pt x="3262997" y="3204472"/>
                  <a:pt x="3253586" y="3280878"/>
                </a:cubicBezTo>
                <a:cubicBezTo>
                  <a:pt x="3219082" y="3251236"/>
                  <a:pt x="3192420" y="3292633"/>
                  <a:pt x="3137527" y="3270401"/>
                </a:cubicBezTo>
                <a:lnTo>
                  <a:pt x="3137527" y="3221593"/>
                </a:lnTo>
                <a:cubicBezTo>
                  <a:pt x="3149289" y="3236415"/>
                  <a:pt x="3172031" y="3234370"/>
                  <a:pt x="3172031" y="3261457"/>
                </a:cubicBezTo>
                <a:cubicBezTo>
                  <a:pt x="3195557" y="3251491"/>
                  <a:pt x="3160268" y="3231559"/>
                  <a:pt x="3172031" y="3204728"/>
                </a:cubicBezTo>
                <a:cubicBezTo>
                  <a:pt x="3170463" y="3190673"/>
                  <a:pt x="3152426" y="3193995"/>
                  <a:pt x="3142232" y="3189140"/>
                </a:cubicBezTo>
                <a:cubicBezTo>
                  <a:pt x="3120275" y="3196039"/>
                  <a:pt x="3079497" y="3183263"/>
                  <a:pt x="3058324" y="3191951"/>
                </a:cubicBezTo>
                <a:lnTo>
                  <a:pt x="3058324" y="3151320"/>
                </a:lnTo>
                <a:cubicBezTo>
                  <a:pt x="3076360" y="3145954"/>
                  <a:pt x="3092828" y="3153876"/>
                  <a:pt x="3105375" y="3157453"/>
                </a:cubicBezTo>
                <a:cubicBezTo>
                  <a:pt x="3101454" y="3139821"/>
                  <a:pt x="3079497" y="3145443"/>
                  <a:pt x="3060677" y="3145443"/>
                </a:cubicBezTo>
                <a:cubicBezTo>
                  <a:pt x="3067734" y="3109667"/>
                  <a:pt x="3104591" y="3124744"/>
                  <a:pt x="3127332" y="3144676"/>
                </a:cubicBezTo>
                <a:cubicBezTo>
                  <a:pt x="3128117" y="3143143"/>
                  <a:pt x="3128901" y="3143143"/>
                  <a:pt x="3128901" y="3141099"/>
                </a:cubicBezTo>
                <a:cubicBezTo>
                  <a:pt x="3147721" y="3133433"/>
                  <a:pt x="3148505" y="3192206"/>
                  <a:pt x="3157915" y="3161797"/>
                </a:cubicBezTo>
                <a:cubicBezTo>
                  <a:pt x="3158700" y="3167163"/>
                  <a:pt x="3154779" y="3168186"/>
                  <a:pt x="3153995" y="3172019"/>
                </a:cubicBezTo>
                <a:cubicBezTo>
                  <a:pt x="3217514" y="3160264"/>
                  <a:pt x="3270838" y="3144932"/>
                  <a:pt x="3314753" y="3124744"/>
                </a:cubicBezTo>
                <a:cubicBezTo>
                  <a:pt x="3315537" y="3122444"/>
                  <a:pt x="3313184" y="3120911"/>
                  <a:pt x="3314753" y="3118100"/>
                </a:cubicBezTo>
                <a:cubicBezTo>
                  <a:pt x="3317105" y="3119633"/>
                  <a:pt x="3316321" y="3120656"/>
                  <a:pt x="3317890" y="3122189"/>
                </a:cubicBezTo>
                <a:cubicBezTo>
                  <a:pt x="3324163" y="3119122"/>
                  <a:pt x="3328868" y="3115289"/>
                  <a:pt x="3334357" y="3112223"/>
                </a:cubicBezTo>
                <a:cubicBezTo>
                  <a:pt x="3304558" y="3111712"/>
                  <a:pt x="3277896" y="3096379"/>
                  <a:pt x="3288090" y="3070059"/>
                </a:cubicBezTo>
                <a:cubicBezTo>
                  <a:pt x="3285738" y="3069548"/>
                  <a:pt x="3283385" y="3069548"/>
                  <a:pt x="3280249" y="3068781"/>
                </a:cubicBezTo>
                <a:cubicBezTo>
                  <a:pt x="3295148" y="3059071"/>
                  <a:pt x="3321026" y="3041949"/>
                  <a:pt x="3288875" y="3029684"/>
                </a:cubicBezTo>
                <a:cubicBezTo>
                  <a:pt x="3417481" y="2963244"/>
                  <a:pt x="3478647" y="3047060"/>
                  <a:pt x="3575102" y="3049360"/>
                </a:cubicBezTo>
                <a:cubicBezTo>
                  <a:pt x="3610391" y="3037094"/>
                  <a:pt x="3686457" y="2996975"/>
                  <a:pt x="3718608" y="3058560"/>
                </a:cubicBezTo>
                <a:cubicBezTo>
                  <a:pt x="3689593" y="3075681"/>
                  <a:pt x="3675478" y="3051149"/>
                  <a:pt x="3634701" y="3058560"/>
                </a:cubicBezTo>
                <a:cubicBezTo>
                  <a:pt x="3661363" y="3080792"/>
                  <a:pt x="3675478" y="3066226"/>
                  <a:pt x="3701356" y="3078492"/>
                </a:cubicBezTo>
                <a:cubicBezTo>
                  <a:pt x="3692730" y="3122700"/>
                  <a:pt x="3640190" y="3063670"/>
                  <a:pt x="3616664" y="3098168"/>
                </a:cubicBezTo>
                <a:cubicBezTo>
                  <a:pt x="3610391" y="3122955"/>
                  <a:pt x="3634701" y="3117845"/>
                  <a:pt x="3634701" y="3135221"/>
                </a:cubicBezTo>
                <a:cubicBezTo>
                  <a:pt x="3666852" y="3140077"/>
                  <a:pt x="3658226" y="3096379"/>
                  <a:pt x="3693514" y="3108645"/>
                </a:cubicBezTo>
                <a:cubicBezTo>
                  <a:pt x="3684104" y="3120911"/>
                  <a:pt x="3669989" y="3125766"/>
                  <a:pt x="3669989" y="3145443"/>
                </a:cubicBezTo>
                <a:cubicBezTo>
                  <a:pt x="3678615" y="3150298"/>
                  <a:pt x="3687241" y="3152853"/>
                  <a:pt x="3699003" y="3160264"/>
                </a:cubicBezTo>
                <a:cubicBezTo>
                  <a:pt x="3710767" y="3160264"/>
                  <a:pt x="3722529" y="3160264"/>
                  <a:pt x="3734292" y="3160264"/>
                </a:cubicBezTo>
                <a:cubicBezTo>
                  <a:pt x="3734292" y="3155153"/>
                  <a:pt x="3736645" y="3152853"/>
                  <a:pt x="3736645" y="3147743"/>
                </a:cubicBezTo>
                <a:cubicBezTo>
                  <a:pt x="3728019" y="3142887"/>
                  <a:pt x="3721745" y="3134966"/>
                  <a:pt x="3709982" y="3132410"/>
                </a:cubicBezTo>
                <a:cubicBezTo>
                  <a:pt x="3709982" y="3110179"/>
                  <a:pt x="3738997" y="3128066"/>
                  <a:pt x="3753897" y="3123211"/>
                </a:cubicBezTo>
                <a:lnTo>
                  <a:pt x="3753897" y="3135221"/>
                </a:lnTo>
                <a:cubicBezTo>
                  <a:pt x="3774286" y="3125255"/>
                  <a:pt x="3771933" y="3179941"/>
                  <a:pt x="3786833" y="3145443"/>
                </a:cubicBezTo>
                <a:cubicBezTo>
                  <a:pt x="3786833" y="3150298"/>
                  <a:pt x="3786833" y="3155153"/>
                  <a:pt x="3786833" y="3160264"/>
                </a:cubicBezTo>
                <a:cubicBezTo>
                  <a:pt x="3804085" y="3162564"/>
                  <a:pt x="3818984" y="3162819"/>
                  <a:pt x="3836236" y="3165375"/>
                </a:cubicBezTo>
                <a:cubicBezTo>
                  <a:pt x="3868388" y="3172785"/>
                  <a:pt x="3898187" y="3182240"/>
                  <a:pt x="3921712" y="3199361"/>
                </a:cubicBezTo>
                <a:cubicBezTo>
                  <a:pt x="3862899" y="3224149"/>
                  <a:pt x="3792322" y="3263246"/>
                  <a:pt x="3728019" y="3228748"/>
                </a:cubicBezTo>
                <a:cubicBezTo>
                  <a:pt x="3719393" y="3204217"/>
                  <a:pt x="3738997" y="3214438"/>
                  <a:pt x="3745271" y="3204728"/>
                </a:cubicBezTo>
                <a:cubicBezTo>
                  <a:pt x="3669205" y="3202172"/>
                  <a:pt x="3619801" y="3204217"/>
                  <a:pt x="3558635" y="3250980"/>
                </a:cubicBezTo>
                <a:cubicBezTo>
                  <a:pt x="3555498" y="3236159"/>
                  <a:pt x="3563339" y="3233604"/>
                  <a:pt x="3575102" y="3231304"/>
                </a:cubicBezTo>
                <a:cubicBezTo>
                  <a:pt x="3572750" y="3209072"/>
                  <a:pt x="3538245" y="3223893"/>
                  <a:pt x="3550008" y="3250980"/>
                </a:cubicBezTo>
                <a:cubicBezTo>
                  <a:pt x="3548440" y="3262480"/>
                  <a:pt x="3556282" y="3262224"/>
                  <a:pt x="3564124" y="3262224"/>
                </a:cubicBezTo>
                <a:cubicBezTo>
                  <a:pt x="3564908" y="3261713"/>
                  <a:pt x="3566476" y="3261713"/>
                  <a:pt x="3567261" y="3261457"/>
                </a:cubicBezTo>
                <a:cubicBezTo>
                  <a:pt x="3567261" y="3261713"/>
                  <a:pt x="3567261" y="3261968"/>
                  <a:pt x="3567261" y="3262224"/>
                </a:cubicBezTo>
                <a:cubicBezTo>
                  <a:pt x="3575102" y="3262224"/>
                  <a:pt x="3580591" y="3264268"/>
                  <a:pt x="3575102" y="3280878"/>
                </a:cubicBezTo>
                <a:cubicBezTo>
                  <a:pt x="3570397" y="3274234"/>
                  <a:pt x="3566476" y="3277045"/>
                  <a:pt x="3562555" y="3276790"/>
                </a:cubicBezTo>
                <a:cubicBezTo>
                  <a:pt x="3560203" y="3283178"/>
                  <a:pt x="3558635" y="3290078"/>
                  <a:pt x="3557066" y="3296977"/>
                </a:cubicBezTo>
                <a:cubicBezTo>
                  <a:pt x="3564908" y="3292378"/>
                  <a:pt x="3574318" y="3285734"/>
                  <a:pt x="3584513" y="3290333"/>
                </a:cubicBezTo>
                <a:cubicBezTo>
                  <a:pt x="3579023" y="3275512"/>
                  <a:pt x="3616664" y="3245870"/>
                  <a:pt x="3643327" y="3270401"/>
                </a:cubicBezTo>
                <a:cubicBezTo>
                  <a:pt x="3640190" y="3292633"/>
                  <a:pt x="3622154" y="3290333"/>
                  <a:pt x="3601765" y="3290333"/>
                </a:cubicBezTo>
                <a:cubicBezTo>
                  <a:pt x="3619801" y="3334541"/>
                  <a:pt x="3658226" y="3283178"/>
                  <a:pt x="3666852" y="3295444"/>
                </a:cubicBezTo>
                <a:cubicBezTo>
                  <a:pt x="3669205" y="3295444"/>
                  <a:pt x="3672342" y="3295700"/>
                  <a:pt x="3674694" y="3293144"/>
                </a:cubicBezTo>
                <a:cubicBezTo>
                  <a:pt x="3684104" y="3278323"/>
                  <a:pt x="3646463" y="3256347"/>
                  <a:pt x="3669989" y="3241525"/>
                </a:cubicBezTo>
                <a:cubicBezTo>
                  <a:pt x="3651953" y="3238970"/>
                  <a:pt x="3646463" y="3248680"/>
                  <a:pt x="3634701" y="3250980"/>
                </a:cubicBezTo>
                <a:cubicBezTo>
                  <a:pt x="3626074" y="3241525"/>
                  <a:pt x="3653521" y="3230793"/>
                  <a:pt x="3674694" y="3221593"/>
                </a:cubicBezTo>
                <a:cubicBezTo>
                  <a:pt x="3698219" y="3236415"/>
                  <a:pt x="3686457" y="3245870"/>
                  <a:pt x="3674694" y="3270401"/>
                </a:cubicBezTo>
                <a:cubicBezTo>
                  <a:pt x="3760170" y="3238459"/>
                  <a:pt x="3763307" y="3272957"/>
                  <a:pt x="3862899" y="3231304"/>
                </a:cubicBezTo>
                <a:cubicBezTo>
                  <a:pt x="3851920" y="3279601"/>
                  <a:pt x="3862114" y="3303877"/>
                  <a:pt x="3887993" y="3311798"/>
                </a:cubicBezTo>
                <a:cubicBezTo>
                  <a:pt x="3890345" y="3311287"/>
                  <a:pt x="3892697" y="3311287"/>
                  <a:pt x="3895050" y="3311032"/>
                </a:cubicBezTo>
                <a:cubicBezTo>
                  <a:pt x="3900539" y="3309243"/>
                  <a:pt x="3905245" y="3306943"/>
                  <a:pt x="3911518" y="3304899"/>
                </a:cubicBezTo>
                <a:cubicBezTo>
                  <a:pt x="3906029" y="3297744"/>
                  <a:pt x="3902892" y="3282923"/>
                  <a:pt x="3902892" y="3268101"/>
                </a:cubicBezTo>
                <a:lnTo>
                  <a:pt x="3917791" y="3268101"/>
                </a:lnTo>
                <a:cubicBezTo>
                  <a:pt x="3909165" y="3260691"/>
                  <a:pt x="3900539" y="3253536"/>
                  <a:pt x="3886424" y="3250980"/>
                </a:cubicBezTo>
                <a:cubicBezTo>
                  <a:pt x="3886424" y="3223893"/>
                  <a:pt x="3935043" y="3229260"/>
                  <a:pt x="3946806" y="3241525"/>
                </a:cubicBezTo>
                <a:lnTo>
                  <a:pt x="3946806" y="3280878"/>
                </a:lnTo>
                <a:cubicBezTo>
                  <a:pt x="3941317" y="3278323"/>
                  <a:pt x="3935828" y="3278067"/>
                  <a:pt x="3929554" y="3275768"/>
                </a:cubicBezTo>
                <a:cubicBezTo>
                  <a:pt x="3931907" y="3291611"/>
                  <a:pt x="3925633" y="3299533"/>
                  <a:pt x="3919360" y="3306688"/>
                </a:cubicBezTo>
                <a:cubicBezTo>
                  <a:pt x="3933475" y="3303877"/>
                  <a:pt x="3947591" y="3301832"/>
                  <a:pt x="3962490" y="3299022"/>
                </a:cubicBezTo>
                <a:cubicBezTo>
                  <a:pt x="3968763" y="3294166"/>
                  <a:pt x="3977389" y="3291866"/>
                  <a:pt x="3986800" y="3294677"/>
                </a:cubicBezTo>
                <a:cubicBezTo>
                  <a:pt x="3990721" y="3293911"/>
                  <a:pt x="3994641" y="3293144"/>
                  <a:pt x="3999347" y="3292378"/>
                </a:cubicBezTo>
                <a:cubicBezTo>
                  <a:pt x="3996210" y="3285734"/>
                  <a:pt x="3992289" y="3278067"/>
                  <a:pt x="3996994" y="3270401"/>
                </a:cubicBezTo>
                <a:cubicBezTo>
                  <a:pt x="4006404" y="3276534"/>
                  <a:pt x="4015815" y="3281900"/>
                  <a:pt x="4025225" y="3288033"/>
                </a:cubicBezTo>
                <a:cubicBezTo>
                  <a:pt x="4081686" y="3277301"/>
                  <a:pt x="4138147" y="3266824"/>
                  <a:pt x="4194609" y="3257880"/>
                </a:cubicBezTo>
                <a:cubicBezTo>
                  <a:pt x="4179709" y="3254047"/>
                  <a:pt x="4166378" y="3249703"/>
                  <a:pt x="4157752" y="3241525"/>
                </a:cubicBezTo>
                <a:cubicBezTo>
                  <a:pt x="4175789" y="3219294"/>
                  <a:pt x="4204803" y="3221082"/>
                  <a:pt x="4233818" y="3225938"/>
                </a:cubicBezTo>
                <a:cubicBezTo>
                  <a:pt x="4242445" y="3221082"/>
                  <a:pt x="4254208" y="3216483"/>
                  <a:pt x="4265970" y="3214183"/>
                </a:cubicBezTo>
                <a:cubicBezTo>
                  <a:pt x="4240091" y="3204217"/>
                  <a:pt x="4213429" y="3192206"/>
                  <a:pt x="4181278" y="3184796"/>
                </a:cubicBezTo>
                <a:cubicBezTo>
                  <a:pt x="4187551" y="3183774"/>
                  <a:pt x="4195393" y="3181474"/>
                  <a:pt x="4202451" y="3180452"/>
                </a:cubicBezTo>
                <a:cubicBezTo>
                  <a:pt x="4199314" y="3173807"/>
                  <a:pt x="4210293" y="3169463"/>
                  <a:pt x="4214997" y="3160264"/>
                </a:cubicBezTo>
                <a:cubicBezTo>
                  <a:pt x="4195393" y="3158986"/>
                  <a:pt x="4175789" y="3154642"/>
                  <a:pt x="4158537" y="3153109"/>
                </a:cubicBezTo>
                <a:cubicBezTo>
                  <a:pt x="4153047" y="3156942"/>
                  <a:pt x="4148342" y="3161031"/>
                  <a:pt x="4149910" y="3172019"/>
                </a:cubicBezTo>
                <a:cubicBezTo>
                  <a:pt x="4135011" y="3181985"/>
                  <a:pt x="4120111" y="3142632"/>
                  <a:pt x="4114622" y="3172019"/>
                </a:cubicBezTo>
                <a:cubicBezTo>
                  <a:pt x="4112269" y="3170230"/>
                  <a:pt x="4112269" y="3165119"/>
                  <a:pt x="4110701" y="3162564"/>
                </a:cubicBezTo>
                <a:cubicBezTo>
                  <a:pt x="4099723" y="3175085"/>
                  <a:pt x="4051888" y="3174830"/>
                  <a:pt x="4015031" y="3167674"/>
                </a:cubicBezTo>
                <a:cubicBezTo>
                  <a:pt x="4005620" y="3172530"/>
                  <a:pt x="4000131" y="3179429"/>
                  <a:pt x="3997778" y="3186840"/>
                </a:cubicBezTo>
                <a:cubicBezTo>
                  <a:pt x="3971900" y="3143399"/>
                  <a:pt x="3884071" y="3187096"/>
                  <a:pt x="3855057" y="3167674"/>
                </a:cubicBezTo>
                <a:cubicBezTo>
                  <a:pt x="3898971" y="3145954"/>
                  <a:pt x="3948375" y="3131388"/>
                  <a:pt x="3997778" y="3126533"/>
                </a:cubicBezTo>
                <a:cubicBezTo>
                  <a:pt x="4011894" y="3109412"/>
                  <a:pt x="4022872" y="3109667"/>
                  <a:pt x="4063650" y="3087947"/>
                </a:cubicBezTo>
                <a:cubicBezTo>
                  <a:pt x="4075413" y="3102512"/>
                  <a:pt x="4066003" y="3105323"/>
                  <a:pt x="4063650" y="3117334"/>
                </a:cubicBezTo>
                <a:cubicBezTo>
                  <a:pt x="4073844" y="3113245"/>
                  <a:pt x="4084823" y="3113501"/>
                  <a:pt x="4095017" y="3112223"/>
                </a:cubicBezTo>
                <a:cubicBezTo>
                  <a:pt x="4098938" y="3111201"/>
                  <a:pt x="4105212" y="3105834"/>
                  <a:pt x="4108349" y="3105834"/>
                </a:cubicBezTo>
                <a:cubicBezTo>
                  <a:pt x="4111485" y="3105834"/>
                  <a:pt x="4113838" y="3105834"/>
                  <a:pt x="4116975" y="3105834"/>
                </a:cubicBezTo>
                <a:cubicBezTo>
                  <a:pt x="4123248" y="3105834"/>
                  <a:pt x="4123248" y="3100468"/>
                  <a:pt x="4123248" y="3095357"/>
                </a:cubicBezTo>
                <a:cubicBezTo>
                  <a:pt x="4127169" y="3100979"/>
                  <a:pt x="4132658" y="3106601"/>
                  <a:pt x="4138147" y="3112223"/>
                </a:cubicBezTo>
                <a:cubicBezTo>
                  <a:pt x="4149910" y="3114267"/>
                  <a:pt x="4161673" y="3115545"/>
                  <a:pt x="4173436" y="3120400"/>
                </a:cubicBezTo>
                <a:cubicBezTo>
                  <a:pt x="4175004" y="3104301"/>
                  <a:pt x="4179709" y="3098168"/>
                  <a:pt x="4189904" y="3098168"/>
                </a:cubicBezTo>
                <a:cubicBezTo>
                  <a:pt x="4189904" y="3093313"/>
                  <a:pt x="4189904" y="3088713"/>
                  <a:pt x="4189904" y="3086413"/>
                </a:cubicBezTo>
                <a:cubicBezTo>
                  <a:pt x="4222055" y="3088713"/>
                  <a:pt x="4211077" y="3112734"/>
                  <a:pt x="4243229" y="3095357"/>
                </a:cubicBezTo>
                <a:cubicBezTo>
                  <a:pt x="4240091" y="3100468"/>
                  <a:pt x="4236955" y="3106090"/>
                  <a:pt x="4233818" y="3108645"/>
                </a:cubicBezTo>
                <a:cubicBezTo>
                  <a:pt x="4236955" y="3109667"/>
                  <a:pt x="4240091" y="3109923"/>
                  <a:pt x="4243229" y="3110945"/>
                </a:cubicBezTo>
                <a:cubicBezTo>
                  <a:pt x="4245581" y="3110434"/>
                  <a:pt x="4244797" y="3108901"/>
                  <a:pt x="4248717" y="3109412"/>
                </a:cubicBezTo>
                <a:cubicBezTo>
                  <a:pt x="4248717" y="3110179"/>
                  <a:pt x="4249502" y="3111967"/>
                  <a:pt x="4250286" y="3112989"/>
                </a:cubicBezTo>
                <a:cubicBezTo>
                  <a:pt x="4257344" y="3114778"/>
                  <a:pt x="4265185" y="3116567"/>
                  <a:pt x="4272243" y="3118100"/>
                </a:cubicBezTo>
                <a:cubicBezTo>
                  <a:pt x="4269107" y="3106090"/>
                  <a:pt x="4271459" y="3091524"/>
                  <a:pt x="4282437" y="3077214"/>
                </a:cubicBezTo>
                <a:cubicBezTo>
                  <a:pt x="4264401" y="3089735"/>
                  <a:pt x="4222839" y="3070826"/>
                  <a:pt x="4172652" y="3078492"/>
                </a:cubicBezTo>
                <a:cubicBezTo>
                  <a:pt x="4178141" y="3046294"/>
                  <a:pt x="4193041" y="3039650"/>
                  <a:pt x="4207940" y="3034795"/>
                </a:cubicBezTo>
                <a:cubicBezTo>
                  <a:pt x="4208725" y="3028406"/>
                  <a:pt x="4211861" y="3027128"/>
                  <a:pt x="4214997" y="3023551"/>
                </a:cubicBezTo>
                <a:cubicBezTo>
                  <a:pt x="4200098" y="3021507"/>
                  <a:pt x="4186767" y="3016651"/>
                  <a:pt x="4181278" y="3006685"/>
                </a:cubicBezTo>
                <a:cubicBezTo>
                  <a:pt x="4194609" y="3010518"/>
                  <a:pt x="4205587" y="3009241"/>
                  <a:pt x="4214997" y="3006685"/>
                </a:cubicBezTo>
                <a:cubicBezTo>
                  <a:pt x="4213429" y="3004641"/>
                  <a:pt x="4216566" y="3002597"/>
                  <a:pt x="4207940" y="2999530"/>
                </a:cubicBezTo>
                <a:cubicBezTo>
                  <a:pt x="4214997" y="3002597"/>
                  <a:pt x="4219703" y="3001830"/>
                  <a:pt x="4225192" y="3001319"/>
                </a:cubicBezTo>
                <a:cubicBezTo>
                  <a:pt x="4231465" y="2998253"/>
                  <a:pt x="4237739" y="2995953"/>
                  <a:pt x="4243229" y="2993397"/>
                </a:cubicBezTo>
                <a:cubicBezTo>
                  <a:pt x="4256559" y="2981132"/>
                  <a:pt x="4267539" y="2959922"/>
                  <a:pt x="4283222" y="2941012"/>
                </a:cubicBezTo>
                <a:cubicBezTo>
                  <a:pt x="4280085" y="2936157"/>
                  <a:pt x="4280085" y="2930535"/>
                  <a:pt x="4274596" y="2925680"/>
                </a:cubicBezTo>
                <a:cubicBezTo>
                  <a:pt x="4283222" y="2923124"/>
                  <a:pt x="4290279" y="2925935"/>
                  <a:pt x="4292633" y="2930790"/>
                </a:cubicBezTo>
                <a:cubicBezTo>
                  <a:pt x="4295769" y="2928235"/>
                  <a:pt x="4298121" y="2924146"/>
                  <a:pt x="4301258" y="2924146"/>
                </a:cubicBezTo>
                <a:cubicBezTo>
                  <a:pt x="4286359" y="2906770"/>
                  <a:pt x="4272243" y="2925935"/>
                  <a:pt x="4243229" y="2913669"/>
                </a:cubicBezTo>
                <a:cubicBezTo>
                  <a:pt x="4245581" y="2950722"/>
                  <a:pt x="4271459" y="2901659"/>
                  <a:pt x="4268323" y="2941012"/>
                </a:cubicBezTo>
                <a:cubicBezTo>
                  <a:pt x="4224408" y="2950978"/>
                  <a:pt x="4201667" y="2950978"/>
                  <a:pt x="4193041" y="2904214"/>
                </a:cubicBezTo>
                <a:cubicBezTo>
                  <a:pt x="4211077" y="2904214"/>
                  <a:pt x="4218919" y="2893993"/>
                  <a:pt x="4216566" y="2874316"/>
                </a:cubicBezTo>
                <a:cubicBezTo>
                  <a:pt x="4218919" y="2874316"/>
                  <a:pt x="4222055" y="2874316"/>
                  <a:pt x="4225192" y="2876872"/>
                </a:cubicBezTo>
                <a:cubicBezTo>
                  <a:pt x="4222839" y="2875850"/>
                  <a:pt x="4221271" y="2874572"/>
                  <a:pt x="4218919" y="2873550"/>
                </a:cubicBezTo>
                <a:cubicBezTo>
                  <a:pt x="4111485" y="2878916"/>
                  <a:pt x="4004836" y="2876872"/>
                  <a:pt x="3901323" y="2858217"/>
                </a:cubicBezTo>
                <a:cubicBezTo>
                  <a:pt x="3873093" y="2867672"/>
                  <a:pt x="3839373" y="2873294"/>
                  <a:pt x="3808789" y="2880449"/>
                </a:cubicBezTo>
                <a:cubicBezTo>
                  <a:pt x="3822905" y="2885560"/>
                  <a:pt x="3813495" y="2893482"/>
                  <a:pt x="3813495" y="2910603"/>
                </a:cubicBezTo>
                <a:cubicBezTo>
                  <a:pt x="3804869" y="2908047"/>
                  <a:pt x="3790753" y="2910092"/>
                  <a:pt x="3790753" y="2889904"/>
                </a:cubicBezTo>
                <a:cubicBezTo>
                  <a:pt x="3797027" y="2887349"/>
                  <a:pt x="3801732" y="2889904"/>
                  <a:pt x="3801732" y="2897315"/>
                </a:cubicBezTo>
                <a:cubicBezTo>
                  <a:pt x="3807221" y="2895015"/>
                  <a:pt x="3805653" y="2887604"/>
                  <a:pt x="3808005" y="2880449"/>
                </a:cubicBezTo>
                <a:cubicBezTo>
                  <a:pt x="3781343" y="2886582"/>
                  <a:pt x="3756249" y="2893482"/>
                  <a:pt x="3738997" y="2908558"/>
                </a:cubicBezTo>
                <a:cubicBezTo>
                  <a:pt x="3737429" y="2886838"/>
                  <a:pt x="3798595" y="2863328"/>
                  <a:pt x="3742918" y="2862051"/>
                </a:cubicBezTo>
                <a:cubicBezTo>
                  <a:pt x="3750760" y="2839563"/>
                  <a:pt x="3779775" y="2837519"/>
                  <a:pt x="3776638" y="2805065"/>
                </a:cubicBezTo>
                <a:cubicBezTo>
                  <a:pt x="3764091" y="2798932"/>
                  <a:pt x="3749192" y="2797143"/>
                  <a:pt x="3734292" y="2797143"/>
                </a:cubicBezTo>
                <a:cubicBezTo>
                  <a:pt x="3735861" y="2800210"/>
                  <a:pt x="3738213" y="2801488"/>
                  <a:pt x="3738997" y="2806599"/>
                </a:cubicBezTo>
                <a:cubicBezTo>
                  <a:pt x="3719393" y="2789988"/>
                  <a:pt x="3691162" y="2817331"/>
                  <a:pt x="3680967" y="2800466"/>
                </a:cubicBezTo>
                <a:cubicBezTo>
                  <a:pt x="3673125" y="2801488"/>
                  <a:pt x="3666068" y="2801488"/>
                  <a:pt x="3658226" y="2802254"/>
                </a:cubicBezTo>
                <a:cubicBezTo>
                  <a:pt x="3656657" y="2803532"/>
                  <a:pt x="3655089" y="2806854"/>
                  <a:pt x="3654305" y="2807365"/>
                </a:cubicBezTo>
                <a:cubicBezTo>
                  <a:pt x="3633132" y="2811965"/>
                  <a:pt x="3630779" y="2798932"/>
                  <a:pt x="3609607" y="2805832"/>
                </a:cubicBezTo>
                <a:cubicBezTo>
                  <a:pt x="3606470" y="2826531"/>
                  <a:pt x="3627643" y="2816820"/>
                  <a:pt x="3624506" y="2837519"/>
                </a:cubicBezTo>
                <a:cubicBezTo>
                  <a:pt x="3585297" y="2849018"/>
                  <a:pt x="3615880" y="2800977"/>
                  <a:pt x="3591570" y="2798677"/>
                </a:cubicBezTo>
                <a:cubicBezTo>
                  <a:pt x="3591570" y="2797910"/>
                  <a:pt x="3593139" y="2797655"/>
                  <a:pt x="3593923" y="2797143"/>
                </a:cubicBezTo>
                <a:cubicBezTo>
                  <a:pt x="3587649" y="2795355"/>
                  <a:pt x="3582160" y="2794077"/>
                  <a:pt x="3576671" y="2791011"/>
                </a:cubicBezTo>
                <a:cubicBezTo>
                  <a:pt x="3563339" y="2797399"/>
                  <a:pt x="3542167" y="2781811"/>
                  <a:pt x="3533541" y="2806599"/>
                </a:cubicBezTo>
                <a:cubicBezTo>
                  <a:pt x="3522562" y="2808899"/>
                  <a:pt x="3528835" y="2784622"/>
                  <a:pt x="3524915" y="2773123"/>
                </a:cubicBezTo>
                <a:cubicBezTo>
                  <a:pt x="3513936" y="2785644"/>
                  <a:pt x="3499821" y="2796377"/>
                  <a:pt x="3484921" y="2805832"/>
                </a:cubicBezTo>
                <a:cubicBezTo>
                  <a:pt x="3488058" y="2812221"/>
                  <a:pt x="3488842" y="2819631"/>
                  <a:pt x="3483353" y="2826275"/>
                </a:cubicBezTo>
                <a:cubicBezTo>
                  <a:pt x="3481784" y="2820398"/>
                  <a:pt x="3477863" y="2817076"/>
                  <a:pt x="3474727" y="2812476"/>
                </a:cubicBezTo>
                <a:cubicBezTo>
                  <a:pt x="3456690" y="2824486"/>
                  <a:pt x="3440222" y="2836752"/>
                  <a:pt x="3430028" y="2856173"/>
                </a:cubicBezTo>
                <a:cubicBezTo>
                  <a:pt x="3408071" y="2866139"/>
                  <a:pt x="3405718" y="2844929"/>
                  <a:pt x="3389250" y="2843396"/>
                </a:cubicBezTo>
                <a:cubicBezTo>
                  <a:pt x="3422186" y="2836752"/>
                  <a:pt x="3442575" y="2816309"/>
                  <a:pt x="3469237" y="2802254"/>
                </a:cubicBezTo>
                <a:cubicBezTo>
                  <a:pt x="3461395" y="2795866"/>
                  <a:pt x="3452769" y="2791777"/>
                  <a:pt x="3441007" y="2791777"/>
                </a:cubicBezTo>
                <a:cubicBezTo>
                  <a:pt x="3442575" y="2774912"/>
                  <a:pt x="3465316" y="2783344"/>
                  <a:pt x="3478647" y="2797910"/>
                </a:cubicBezTo>
                <a:cubicBezTo>
                  <a:pt x="3485705" y="2795099"/>
                  <a:pt x="3489626" y="2789477"/>
                  <a:pt x="3499036" y="2788711"/>
                </a:cubicBezTo>
                <a:cubicBezTo>
                  <a:pt x="3506094" y="2752424"/>
                  <a:pt x="3477863" y="2764946"/>
                  <a:pt x="3467669" y="2754980"/>
                </a:cubicBezTo>
                <a:cubicBezTo>
                  <a:pt x="3476295" y="2740670"/>
                  <a:pt x="3497468" y="2736070"/>
                  <a:pt x="3517073" y="2731981"/>
                </a:cubicBezTo>
                <a:cubicBezTo>
                  <a:pt x="3514720" y="2707450"/>
                  <a:pt x="3502957" y="2714349"/>
                  <a:pt x="3514720" y="2694162"/>
                </a:cubicBezTo>
                <a:cubicBezTo>
                  <a:pt x="3484921" y="2693906"/>
                  <a:pt x="3473158" y="2702850"/>
                  <a:pt x="3471590" y="2727637"/>
                </a:cubicBezTo>
                <a:cubicBezTo>
                  <a:pt x="3419834" y="2728915"/>
                  <a:pt x="3379840" y="2720482"/>
                  <a:pt x="3335926" y="2740159"/>
                </a:cubicBezTo>
                <a:cubicBezTo>
                  <a:pt x="3266917" y="2683429"/>
                  <a:pt x="3169678" y="2731726"/>
                  <a:pt x="3105375" y="2750636"/>
                </a:cubicBezTo>
                <a:cubicBezTo>
                  <a:pt x="3241039" y="2749358"/>
                  <a:pt x="3316321" y="2771334"/>
                  <a:pt x="3422970" y="2788711"/>
                </a:cubicBezTo>
                <a:cubicBezTo>
                  <a:pt x="3429244" y="2788711"/>
                  <a:pt x="3428459" y="2797910"/>
                  <a:pt x="3431596" y="2803021"/>
                </a:cubicBezTo>
                <a:lnTo>
                  <a:pt x="3431596" y="2818353"/>
                </a:lnTo>
                <a:cubicBezTo>
                  <a:pt x="3380624" y="2793055"/>
                  <a:pt x="3315537" y="2819120"/>
                  <a:pt x="3241823" y="2783600"/>
                </a:cubicBezTo>
                <a:cubicBezTo>
                  <a:pt x="3238687" y="2788711"/>
                  <a:pt x="3236334" y="2798166"/>
                  <a:pt x="3233197" y="2805832"/>
                </a:cubicBezTo>
                <a:cubicBezTo>
                  <a:pt x="3212809" y="2800721"/>
                  <a:pt x="3191635" y="2793055"/>
                  <a:pt x="3174383" y="2805832"/>
                </a:cubicBezTo>
                <a:cubicBezTo>
                  <a:pt x="3174383" y="2793055"/>
                  <a:pt x="3164973" y="2793566"/>
                  <a:pt x="3164973" y="2783600"/>
                </a:cubicBezTo>
                <a:cubicBezTo>
                  <a:pt x="3150074" y="2806343"/>
                  <a:pt x="3105375" y="2767757"/>
                  <a:pt x="3108512" y="2810943"/>
                </a:cubicBezTo>
                <a:cubicBezTo>
                  <a:pt x="3084986" y="2808387"/>
                  <a:pt x="3078713" y="2790244"/>
                  <a:pt x="3058324" y="2808132"/>
                </a:cubicBezTo>
                <a:cubicBezTo>
                  <a:pt x="3040288" y="2782833"/>
                  <a:pt x="3043425" y="2765457"/>
                  <a:pt x="3019899" y="2757791"/>
                </a:cubicBezTo>
                <a:cubicBezTo>
                  <a:pt x="3013625" y="2765457"/>
                  <a:pt x="3023035" y="2785900"/>
                  <a:pt x="3011273" y="2798677"/>
                </a:cubicBezTo>
                <a:cubicBezTo>
                  <a:pt x="3004999" y="2793566"/>
                  <a:pt x="2995589" y="2791011"/>
                  <a:pt x="2986963" y="2793566"/>
                </a:cubicBezTo>
                <a:cubicBezTo>
                  <a:pt x="2992452" y="2780789"/>
                  <a:pt x="3008136" y="2752680"/>
                  <a:pt x="2978337" y="2762902"/>
                </a:cubicBezTo>
                <a:cubicBezTo>
                  <a:pt x="2996373" y="2742458"/>
                  <a:pt x="3023035" y="2744758"/>
                  <a:pt x="3049698" y="2747314"/>
                </a:cubicBezTo>
                <a:cubicBezTo>
                  <a:pt x="3026172" y="2787944"/>
                  <a:pt x="3084986" y="2750380"/>
                  <a:pt x="3076360" y="2791011"/>
                </a:cubicBezTo>
                <a:cubicBezTo>
                  <a:pt x="3087339" y="2784111"/>
                  <a:pt x="3088123" y="2765968"/>
                  <a:pt x="3095181" y="2753447"/>
                </a:cubicBezTo>
                <a:cubicBezTo>
                  <a:pt x="3094397" y="2753447"/>
                  <a:pt x="3093612" y="2753958"/>
                  <a:pt x="3092828" y="2754213"/>
                </a:cubicBezTo>
                <a:cubicBezTo>
                  <a:pt x="3070871" y="2764179"/>
                  <a:pt x="3075576" y="2738881"/>
                  <a:pt x="3059108" y="2740159"/>
                </a:cubicBezTo>
                <a:cubicBezTo>
                  <a:pt x="2954811" y="2732748"/>
                  <a:pt x="2808953" y="2799188"/>
                  <a:pt x="2692893" y="2791777"/>
                </a:cubicBezTo>
                <a:cubicBezTo>
                  <a:pt x="2681915" y="2812732"/>
                  <a:pt x="2656821" y="2796377"/>
                  <a:pt x="2643490" y="2791011"/>
                </a:cubicBezTo>
                <a:cubicBezTo>
                  <a:pt x="2643490" y="2787177"/>
                  <a:pt x="2645842" y="2786411"/>
                  <a:pt x="2647411" y="2784367"/>
                </a:cubicBezTo>
                <a:cubicBezTo>
                  <a:pt x="2638001" y="2781556"/>
                  <a:pt x="2628590" y="2779767"/>
                  <a:pt x="2619964" y="2775678"/>
                </a:cubicBezTo>
                <a:cubicBezTo>
                  <a:pt x="2594870" y="2794077"/>
                  <a:pt x="2568208" y="2781811"/>
                  <a:pt x="2565071" y="2743736"/>
                </a:cubicBezTo>
                <a:cubicBezTo>
                  <a:pt x="2588597" y="2709238"/>
                  <a:pt x="2652900" y="2710005"/>
                  <a:pt x="2672505" y="2670141"/>
                </a:cubicBezTo>
                <a:cubicBezTo>
                  <a:pt x="2663879" y="2643309"/>
                  <a:pt x="2656037" y="2619033"/>
                  <a:pt x="2630159" y="2618522"/>
                </a:cubicBezTo>
                <a:cubicBezTo>
                  <a:pt x="2613691" y="2655320"/>
                  <a:pt x="2567424" y="2609834"/>
                  <a:pt x="2578402" y="2669119"/>
                </a:cubicBezTo>
                <a:cubicBezTo>
                  <a:pt x="2571345" y="2700039"/>
                  <a:pt x="2565855" y="2626444"/>
                  <a:pt x="2575265" y="2625677"/>
                </a:cubicBezTo>
                <a:cubicBezTo>
                  <a:pt x="2501552" y="2636921"/>
                  <a:pt x="2456853" y="2572014"/>
                  <a:pt x="2412155" y="2578403"/>
                </a:cubicBezTo>
                <a:cubicBezTo>
                  <a:pt x="2450580" y="2534194"/>
                  <a:pt x="2511747" y="2602934"/>
                  <a:pt x="2601144" y="2576869"/>
                </a:cubicBezTo>
                <a:cubicBezTo>
                  <a:pt x="2616827" y="2572781"/>
                  <a:pt x="2600359" y="2538283"/>
                  <a:pt x="2602712" y="2521673"/>
                </a:cubicBezTo>
                <a:cubicBezTo>
                  <a:pt x="2596439" y="2483853"/>
                  <a:pt x="2546251" y="2512729"/>
                  <a:pt x="2525078" y="2492542"/>
                </a:cubicBezTo>
                <a:cubicBezTo>
                  <a:pt x="2528215" y="2451400"/>
                  <a:pt x="2582323" y="2501741"/>
                  <a:pt x="2597223" y="2451400"/>
                </a:cubicBezTo>
                <a:cubicBezTo>
                  <a:pt x="2638001" y="2467243"/>
                  <a:pt x="2756413" y="2487942"/>
                  <a:pt x="2747002" y="2409236"/>
                </a:cubicBezTo>
                <a:cubicBezTo>
                  <a:pt x="3162621" y="2401059"/>
                  <a:pt x="3554713" y="2178740"/>
                  <a:pt x="3934259" y="2200972"/>
                </a:cubicBezTo>
                <a:cubicBezTo>
                  <a:pt x="3949943" y="2194073"/>
                  <a:pt x="3923281" y="2188451"/>
                  <a:pt x="3938181" y="2173630"/>
                </a:cubicBezTo>
                <a:cubicBezTo>
                  <a:pt x="3966411" y="2193306"/>
                  <a:pt x="3989152" y="2158042"/>
                  <a:pt x="4016599" y="2172352"/>
                </a:cubicBezTo>
                <a:cubicBezTo>
                  <a:pt x="3990721" y="2127888"/>
                  <a:pt x="3936612" y="2157020"/>
                  <a:pt x="3898971" y="2168263"/>
                </a:cubicBezTo>
                <a:cubicBezTo>
                  <a:pt x="3863683" y="2176696"/>
                  <a:pt x="3804085" y="2156508"/>
                  <a:pt x="3762523" y="2170819"/>
                </a:cubicBezTo>
                <a:cubicBezTo>
                  <a:pt x="3699003" y="2192284"/>
                  <a:pt x="3578239" y="2184618"/>
                  <a:pt x="3474727" y="2198161"/>
                </a:cubicBezTo>
                <a:cubicBezTo>
                  <a:pt x="3441007" y="2143220"/>
                  <a:pt x="3393955" y="2193817"/>
                  <a:pt x="3350825" y="2183340"/>
                </a:cubicBezTo>
                <a:cubicBezTo>
                  <a:pt x="3361019" y="2147054"/>
                  <a:pt x="3452769" y="2157020"/>
                  <a:pt x="3479432" y="2163152"/>
                </a:cubicBezTo>
                <a:cubicBezTo>
                  <a:pt x="3499821" y="2131466"/>
                  <a:pt x="3520209" y="2112811"/>
                  <a:pt x="3564124" y="2090068"/>
                </a:cubicBezTo>
                <a:lnTo>
                  <a:pt x="3567261" y="2117667"/>
                </a:lnTo>
                <a:cubicBezTo>
                  <a:pt x="3575887" y="2105912"/>
                  <a:pt x="3591570" y="2104379"/>
                  <a:pt x="3610391" y="2102845"/>
                </a:cubicBezTo>
                <a:cubicBezTo>
                  <a:pt x="3609607" y="2086491"/>
                  <a:pt x="3600196" y="2087257"/>
                  <a:pt x="3601765" y="2067836"/>
                </a:cubicBezTo>
                <a:cubicBezTo>
                  <a:pt x="3624506" y="2110000"/>
                  <a:pt x="3677047" y="2068092"/>
                  <a:pt x="3704493" y="2041260"/>
                </a:cubicBezTo>
                <a:cubicBezTo>
                  <a:pt x="3731155" y="2047393"/>
                  <a:pt x="3699003" y="2065281"/>
                  <a:pt x="3699788" y="2076269"/>
                </a:cubicBezTo>
                <a:cubicBezTo>
                  <a:pt x="3728803" y="2071158"/>
                  <a:pt x="3728019" y="2060426"/>
                  <a:pt x="3754681" y="2071925"/>
                </a:cubicBezTo>
                <a:cubicBezTo>
                  <a:pt x="3770365" y="2067836"/>
                  <a:pt x="3753113" y="2043049"/>
                  <a:pt x="3743702" y="2046627"/>
                </a:cubicBezTo>
                <a:cubicBezTo>
                  <a:pt x="3765659" y="2036661"/>
                  <a:pt x="3786833" y="2056337"/>
                  <a:pt x="3820553" y="2028995"/>
                </a:cubicBezTo>
                <a:cubicBezTo>
                  <a:pt x="3824474" y="1995775"/>
                  <a:pt x="3777422" y="2026950"/>
                  <a:pt x="3800948" y="1995008"/>
                </a:cubicBezTo>
                <a:cubicBezTo>
                  <a:pt x="3746055" y="1993730"/>
                  <a:pt x="3701356" y="1975587"/>
                  <a:pt x="3651953" y="1963066"/>
                </a:cubicBezTo>
                <a:cubicBezTo>
                  <a:pt x="3659794" y="1940578"/>
                  <a:pt x="3760170" y="1975587"/>
                  <a:pt x="3770365" y="1933679"/>
                </a:cubicBezTo>
                <a:cubicBezTo>
                  <a:pt x="3719393" y="1905058"/>
                  <a:pt x="3648816" y="1919880"/>
                  <a:pt x="3594707" y="1934956"/>
                </a:cubicBezTo>
                <a:cubicBezTo>
                  <a:pt x="3602549" y="1909658"/>
                  <a:pt x="3627643" y="1896115"/>
                  <a:pt x="3660579" y="1898925"/>
                </a:cubicBezTo>
                <a:cubicBezTo>
                  <a:pt x="3659794" y="1890748"/>
                  <a:pt x="3653521" y="1894070"/>
                  <a:pt x="3646463" y="1891770"/>
                </a:cubicBezTo>
                <a:cubicBezTo>
                  <a:pt x="3645679" y="1880782"/>
                  <a:pt x="3659010" y="1882571"/>
                  <a:pt x="3668420" y="1878993"/>
                </a:cubicBezTo>
                <a:cubicBezTo>
                  <a:pt x="3597060" y="1887426"/>
                  <a:pt x="3572750" y="1859573"/>
                  <a:pt x="3497468" y="1860084"/>
                </a:cubicBezTo>
                <a:cubicBezTo>
                  <a:pt x="3505310" y="1793644"/>
                  <a:pt x="3415913" y="1860850"/>
                  <a:pt x="3408855" y="1814853"/>
                </a:cubicBezTo>
                <a:cubicBezTo>
                  <a:pt x="3550008" y="1830952"/>
                  <a:pt x="3602549" y="1739980"/>
                  <a:pt x="3724882" y="1766045"/>
                </a:cubicBezTo>
                <a:cubicBezTo>
                  <a:pt x="3734292" y="1762468"/>
                  <a:pt x="3742134" y="1747647"/>
                  <a:pt x="3732723" y="1748413"/>
                </a:cubicBezTo>
                <a:cubicBezTo>
                  <a:pt x="3753113" y="1716727"/>
                  <a:pt x="3830747" y="1746113"/>
                  <a:pt x="3856625" y="1708294"/>
                </a:cubicBezTo>
                <a:cubicBezTo>
                  <a:pt x="3903676" y="1770390"/>
                  <a:pt x="3973469" y="1707016"/>
                  <a:pt x="4031498" y="1699605"/>
                </a:cubicBezTo>
                <a:cubicBezTo>
                  <a:pt x="4135795" y="1743558"/>
                  <a:pt x="4378893" y="1686573"/>
                  <a:pt x="4491815" y="1718771"/>
                </a:cubicBezTo>
                <a:cubicBezTo>
                  <a:pt x="4501225" y="1676862"/>
                  <a:pt x="4537298" y="1717493"/>
                  <a:pt x="4579644" y="1673029"/>
                </a:cubicBezTo>
                <a:cubicBezTo>
                  <a:pt x="4580429" y="1686573"/>
                  <a:pt x="4567881" y="1690661"/>
                  <a:pt x="4569449" y="1701650"/>
                </a:cubicBezTo>
                <a:cubicBezTo>
                  <a:pt x="4645515" y="1654119"/>
                  <a:pt x="4727071" y="1650542"/>
                  <a:pt x="4803921" y="1603523"/>
                </a:cubicBezTo>
                <a:cubicBezTo>
                  <a:pt x="4800000" y="1601223"/>
                  <a:pt x="4800000" y="1599690"/>
                  <a:pt x="4789021" y="1594835"/>
                </a:cubicBezTo>
                <a:cubicBezTo>
                  <a:pt x="4789806" y="1592790"/>
                  <a:pt x="4789021" y="1592790"/>
                  <a:pt x="4789021" y="1591002"/>
                </a:cubicBezTo>
                <a:cubicBezTo>
                  <a:pt x="4777259" y="1593301"/>
                  <a:pt x="4767849" y="1593557"/>
                  <a:pt x="4770985" y="1573369"/>
                </a:cubicBezTo>
                <a:cubicBezTo>
                  <a:pt x="4778827" y="1572347"/>
                  <a:pt x="4783533" y="1572603"/>
                  <a:pt x="4791374" y="1571836"/>
                </a:cubicBezTo>
                <a:cubicBezTo>
                  <a:pt x="4793727" y="1558292"/>
                  <a:pt x="4805489" y="1553437"/>
                  <a:pt x="4821173" y="1555482"/>
                </a:cubicBezTo>
                <a:cubicBezTo>
                  <a:pt x="4806273" y="1548071"/>
                  <a:pt x="4798432" y="1530439"/>
                  <a:pt x="4781180" y="1525328"/>
                </a:cubicBezTo>
                <a:cubicBezTo>
                  <a:pt x="4781180" y="1507951"/>
                  <a:pt x="4803921" y="1513318"/>
                  <a:pt x="4798432" y="1488531"/>
                </a:cubicBezTo>
                <a:cubicBezTo>
                  <a:pt x="4795295" y="1466299"/>
                  <a:pt x="4774907" y="1466554"/>
                  <a:pt x="4754517" y="1469110"/>
                </a:cubicBezTo>
                <a:cubicBezTo>
                  <a:pt x="4760007" y="1476520"/>
                  <a:pt x="4769417" y="1483675"/>
                  <a:pt x="4781180" y="1488531"/>
                </a:cubicBezTo>
                <a:cubicBezTo>
                  <a:pt x="4774907" y="1510762"/>
                  <a:pt x="4725503" y="1484186"/>
                  <a:pt x="4730992" y="1516384"/>
                </a:cubicBezTo>
                <a:cubicBezTo>
                  <a:pt x="4722367" y="1511273"/>
                  <a:pt x="4734913" y="1471409"/>
                  <a:pt x="4705898" y="1469110"/>
                </a:cubicBezTo>
                <a:cubicBezTo>
                  <a:pt x="4682373" y="1476520"/>
                  <a:pt x="4696487" y="1483675"/>
                  <a:pt x="4696487" y="1505907"/>
                </a:cubicBezTo>
                <a:cubicBezTo>
                  <a:pt x="4666689" y="1493641"/>
                  <a:pt x="4665121" y="1508718"/>
                  <a:pt x="4638458" y="1496452"/>
                </a:cubicBezTo>
                <a:cubicBezTo>
                  <a:pt x="4644731" y="1479076"/>
                  <a:pt x="4661199" y="1471409"/>
                  <a:pt x="4678451" y="1469110"/>
                </a:cubicBezTo>
                <a:cubicBezTo>
                  <a:pt x="4661199" y="1441767"/>
                  <a:pt x="4635321" y="1481887"/>
                  <a:pt x="4611795" y="1459655"/>
                </a:cubicBezTo>
                <a:cubicBezTo>
                  <a:pt x="4620421" y="1437167"/>
                  <a:pt x="4638458" y="1429245"/>
                  <a:pt x="4664336" y="1429245"/>
                </a:cubicBezTo>
                <a:cubicBezTo>
                  <a:pt x="4708251" y="1471409"/>
                  <a:pt x="4835289" y="1409058"/>
                  <a:pt x="4829799" y="1525328"/>
                </a:cubicBezTo>
                <a:cubicBezTo>
                  <a:pt x="4876066" y="1503096"/>
                  <a:pt x="4931743" y="1562892"/>
                  <a:pt x="4963895" y="1528139"/>
                </a:cubicBezTo>
                <a:cubicBezTo>
                  <a:pt x="4963112" y="1528650"/>
                  <a:pt x="4963895" y="1529417"/>
                  <a:pt x="4963895" y="1529672"/>
                </a:cubicBezTo>
                <a:cubicBezTo>
                  <a:pt x="4963895" y="1529161"/>
                  <a:pt x="4964679" y="1528906"/>
                  <a:pt x="4965463" y="1528139"/>
                </a:cubicBezTo>
                <a:cubicBezTo>
                  <a:pt x="4970169" y="1549604"/>
                  <a:pt x="4992910" y="1550115"/>
                  <a:pt x="5006241" y="1559826"/>
                </a:cubicBezTo>
                <a:cubicBezTo>
                  <a:pt x="5021925" y="1553182"/>
                  <a:pt x="5003105" y="1513573"/>
                  <a:pt x="5032903" y="1519451"/>
                </a:cubicBezTo>
                <a:cubicBezTo>
                  <a:pt x="5036040" y="1528906"/>
                  <a:pt x="5033687" y="1532483"/>
                  <a:pt x="5031335" y="1536572"/>
                </a:cubicBezTo>
                <a:cubicBezTo>
                  <a:pt x="5040745" y="1539894"/>
                  <a:pt x="5054861" y="1534016"/>
                  <a:pt x="5062703" y="1523795"/>
                </a:cubicBezTo>
                <a:cubicBezTo>
                  <a:pt x="5073681" y="1526861"/>
                  <a:pt x="5068976" y="1534272"/>
                  <a:pt x="5065055" y="1542960"/>
                </a:cubicBezTo>
                <a:cubicBezTo>
                  <a:pt x="5069760" y="1541938"/>
                  <a:pt x="5078386" y="1542194"/>
                  <a:pt x="5083875" y="1541682"/>
                </a:cubicBezTo>
                <a:cubicBezTo>
                  <a:pt x="5082307" y="1539127"/>
                  <a:pt x="5083091" y="1533505"/>
                  <a:pt x="5079955" y="1532483"/>
                </a:cubicBezTo>
                <a:cubicBezTo>
                  <a:pt x="5073681" y="1515618"/>
                  <a:pt x="5090150" y="1536061"/>
                  <a:pt x="5105049" y="1540916"/>
                </a:cubicBezTo>
                <a:cubicBezTo>
                  <a:pt x="5107401" y="1540916"/>
                  <a:pt x="5108185" y="1540149"/>
                  <a:pt x="5110537" y="1540149"/>
                </a:cubicBezTo>
                <a:cubicBezTo>
                  <a:pt x="5112891" y="1540149"/>
                  <a:pt x="5115244" y="1539127"/>
                  <a:pt x="5116811" y="1537594"/>
                </a:cubicBezTo>
                <a:cubicBezTo>
                  <a:pt x="5098775" y="1524306"/>
                  <a:pt x="5109753" y="1511784"/>
                  <a:pt x="5098775" y="1486997"/>
                </a:cubicBezTo>
                <a:cubicBezTo>
                  <a:pt x="5068976" y="1481120"/>
                  <a:pt x="5082307" y="1520984"/>
                  <a:pt x="5048587" y="1509996"/>
                </a:cubicBezTo>
                <a:cubicBezTo>
                  <a:pt x="5058781" y="1476265"/>
                  <a:pt x="5110537" y="1480353"/>
                  <a:pt x="5116811" y="1438956"/>
                </a:cubicBezTo>
                <a:cubicBezTo>
                  <a:pt x="5127005" y="1435378"/>
                  <a:pt x="5124653" y="1484953"/>
                  <a:pt x="5107401" y="1478309"/>
                </a:cubicBezTo>
                <a:cubicBezTo>
                  <a:pt x="5108969" y="1532994"/>
                  <a:pt x="5167783" y="1542194"/>
                  <a:pt x="5191309" y="1504885"/>
                </a:cubicBezTo>
                <a:cubicBezTo>
                  <a:pt x="5190526" y="1496708"/>
                  <a:pt x="5177977" y="1500030"/>
                  <a:pt x="5167783" y="1497986"/>
                </a:cubicBezTo>
                <a:cubicBezTo>
                  <a:pt x="5183467" y="1485975"/>
                  <a:pt x="5184251" y="1458888"/>
                  <a:pt x="5203071" y="1449178"/>
                </a:cubicBezTo>
                <a:cubicBezTo>
                  <a:pt x="5202287" y="1479331"/>
                  <a:pt x="5219539" y="1496452"/>
                  <a:pt x="5240714" y="1519451"/>
                </a:cubicBezTo>
                <a:cubicBezTo>
                  <a:pt x="5261885" y="1495941"/>
                  <a:pt x="5325405" y="1516129"/>
                  <a:pt x="5342658" y="1492875"/>
                </a:cubicBezTo>
                <a:cubicBezTo>
                  <a:pt x="5330894" y="1466299"/>
                  <a:pt x="5276001" y="1508974"/>
                  <a:pt x="5281490" y="1461955"/>
                </a:cubicBezTo>
                <a:cubicBezTo>
                  <a:pt x="5302663" y="1478565"/>
                  <a:pt x="5315995" y="1472943"/>
                  <a:pt x="5329325" y="1461955"/>
                </a:cubicBezTo>
                <a:cubicBezTo>
                  <a:pt x="5326973" y="1461955"/>
                  <a:pt x="5326973" y="1462977"/>
                  <a:pt x="5324621" y="1462977"/>
                </a:cubicBezTo>
                <a:cubicBezTo>
                  <a:pt x="5324621" y="1441256"/>
                  <a:pt x="5328541" y="1426690"/>
                  <a:pt x="5342658" y="1424135"/>
                </a:cubicBezTo>
                <a:cubicBezTo>
                  <a:pt x="5366967" y="1419279"/>
                  <a:pt x="5360693" y="1446367"/>
                  <a:pt x="5369319" y="1453522"/>
                </a:cubicBezTo>
                <a:cubicBezTo>
                  <a:pt x="5378729" y="1446367"/>
                  <a:pt x="5395981" y="1445856"/>
                  <a:pt x="5395981" y="1424135"/>
                </a:cubicBezTo>
                <a:lnTo>
                  <a:pt x="5390492" y="1424135"/>
                </a:lnTo>
                <a:cubicBezTo>
                  <a:pt x="5390492" y="1409825"/>
                  <a:pt x="5404607" y="1400114"/>
                  <a:pt x="5390492" y="1397559"/>
                </a:cubicBezTo>
                <a:cubicBezTo>
                  <a:pt x="5399118" y="1363828"/>
                  <a:pt x="5433622" y="1419279"/>
                  <a:pt x="5406960" y="1424135"/>
                </a:cubicBezTo>
                <a:cubicBezTo>
                  <a:pt x="5431269" y="1441000"/>
                  <a:pt x="5406960" y="1414169"/>
                  <a:pt x="5454795" y="1416724"/>
                </a:cubicBezTo>
                <a:cubicBezTo>
                  <a:pt x="5443033" y="1428223"/>
                  <a:pt x="5443817" y="1437423"/>
                  <a:pt x="5459501" y="1442534"/>
                </a:cubicBezTo>
                <a:cubicBezTo>
                  <a:pt x="5472047" y="1433079"/>
                  <a:pt x="5481457" y="1420046"/>
                  <a:pt x="5483026" y="1404714"/>
                </a:cubicBezTo>
                <a:cubicBezTo>
                  <a:pt x="5508120" y="1397303"/>
                  <a:pt x="5528509" y="1450200"/>
                  <a:pt x="5534782" y="1408802"/>
                </a:cubicBezTo>
                <a:cubicBezTo>
                  <a:pt x="5550466" y="1440489"/>
                  <a:pt x="5585754" y="1438189"/>
                  <a:pt x="5621827" y="1438189"/>
                </a:cubicBezTo>
                <a:cubicBezTo>
                  <a:pt x="5623395" y="1421579"/>
                  <a:pt x="5614769" y="1421835"/>
                  <a:pt x="5604575" y="1419791"/>
                </a:cubicBezTo>
                <a:cubicBezTo>
                  <a:pt x="5618690" y="1388615"/>
                  <a:pt x="5690051" y="1478820"/>
                  <a:pt x="5711224" y="1411613"/>
                </a:cubicBezTo>
                <a:cubicBezTo>
                  <a:pt x="5712008" y="1422346"/>
                  <a:pt x="5715145" y="1427457"/>
                  <a:pt x="5722204" y="1426946"/>
                </a:cubicBezTo>
                <a:cubicBezTo>
                  <a:pt x="5730829" y="1418002"/>
                  <a:pt x="5717497" y="1413402"/>
                  <a:pt x="5732397" y="1398325"/>
                </a:cubicBezTo>
                <a:cubicBezTo>
                  <a:pt x="5755923" y="1404714"/>
                  <a:pt x="5743375" y="1411869"/>
                  <a:pt x="5745728" y="1433845"/>
                </a:cubicBezTo>
                <a:cubicBezTo>
                  <a:pt x="5759843" y="1408036"/>
                  <a:pt x="5783369" y="1387082"/>
                  <a:pt x="5807679" y="1365872"/>
                </a:cubicBezTo>
                <a:cubicBezTo>
                  <a:pt x="5808463" y="1379415"/>
                  <a:pt x="5817873" y="1399859"/>
                  <a:pt x="5846888" y="1397559"/>
                </a:cubicBezTo>
                <a:cubicBezTo>
                  <a:pt x="5804542" y="1362550"/>
                  <a:pt x="5881392" y="1343385"/>
                  <a:pt x="5884529" y="1384015"/>
                </a:cubicBezTo>
                <a:cubicBezTo>
                  <a:pt x="5893939" y="1380693"/>
                  <a:pt x="5917465" y="1354628"/>
                  <a:pt x="5897860" y="1347984"/>
                </a:cubicBezTo>
                <a:cubicBezTo>
                  <a:pt x="5904133" y="1347473"/>
                  <a:pt x="5953537" y="1395514"/>
                  <a:pt x="5972357" y="1342107"/>
                </a:cubicBezTo>
                <a:cubicBezTo>
                  <a:pt x="6024114" y="1381715"/>
                  <a:pt x="6105669" y="1339296"/>
                  <a:pt x="6115079" y="1292021"/>
                </a:cubicBezTo>
                <a:cubicBezTo>
                  <a:pt x="6113511" y="1273111"/>
                  <a:pt x="6153505" y="1288699"/>
                  <a:pt x="6160563" y="1296365"/>
                </a:cubicBezTo>
                <a:cubicBezTo>
                  <a:pt x="6180167" y="1294832"/>
                  <a:pt x="6161347" y="1261357"/>
                  <a:pt x="6188009" y="1264679"/>
                </a:cubicBezTo>
                <a:cubicBezTo>
                  <a:pt x="6140957" y="1251902"/>
                  <a:pt x="6086065" y="1261357"/>
                  <a:pt x="6028035" y="1271323"/>
                </a:cubicBezTo>
                <a:cubicBezTo>
                  <a:pt x="6031171" y="1304032"/>
                  <a:pt x="6074302" y="1278478"/>
                  <a:pt x="6077439" y="1311187"/>
                </a:cubicBezTo>
                <a:cubicBezTo>
                  <a:pt x="6034309" y="1303520"/>
                  <a:pt x="6055481" y="1357439"/>
                  <a:pt x="6012351" y="1347218"/>
                </a:cubicBezTo>
                <a:cubicBezTo>
                  <a:pt x="6011567" y="1336229"/>
                  <a:pt x="6024114" y="1337507"/>
                  <a:pt x="6033524" y="1334185"/>
                </a:cubicBezTo>
                <a:cubicBezTo>
                  <a:pt x="6006862" y="1286910"/>
                  <a:pt x="5960595" y="1271323"/>
                  <a:pt x="5904918" y="1264679"/>
                </a:cubicBezTo>
                <a:cubicBezTo>
                  <a:pt x="5931580" y="1235036"/>
                  <a:pt x="5985689" y="1258546"/>
                  <a:pt x="6006077" y="1273367"/>
                </a:cubicBezTo>
                <a:cubicBezTo>
                  <a:pt x="6035093" y="1229925"/>
                  <a:pt x="6140957" y="1260334"/>
                  <a:pt x="6124489" y="1171407"/>
                </a:cubicBezTo>
                <a:cubicBezTo>
                  <a:pt x="6172325" y="1203094"/>
                  <a:pt x="6195067" y="1143553"/>
                  <a:pt x="6228003" y="1116211"/>
                </a:cubicBezTo>
                <a:cubicBezTo>
                  <a:pt x="6264075" y="1151731"/>
                  <a:pt x="6191929" y="1151475"/>
                  <a:pt x="6187225" y="1173707"/>
                </a:cubicBezTo>
                <a:cubicBezTo>
                  <a:pt x="6200557" y="1216637"/>
                  <a:pt x="6229571" y="1137676"/>
                  <a:pt x="6254665" y="1168596"/>
                </a:cubicBezTo>
                <a:cubicBezTo>
                  <a:pt x="6279759" y="1150197"/>
                  <a:pt x="6230355" y="1143042"/>
                  <a:pt x="6251529" y="1122088"/>
                </a:cubicBezTo>
                <a:cubicBezTo>
                  <a:pt x="6277405" y="1122344"/>
                  <a:pt x="6309557" y="1126943"/>
                  <a:pt x="6341709" y="1130010"/>
                </a:cubicBezTo>
                <a:cubicBezTo>
                  <a:pt x="6340925" y="1129243"/>
                  <a:pt x="6340141" y="1128221"/>
                  <a:pt x="6340141" y="1127454"/>
                </a:cubicBezTo>
                <a:cubicBezTo>
                  <a:pt x="6341709" y="1127454"/>
                  <a:pt x="6342493" y="1129754"/>
                  <a:pt x="6344061" y="1130010"/>
                </a:cubicBezTo>
                <a:cubicBezTo>
                  <a:pt x="6394249" y="1134865"/>
                  <a:pt x="6443653" y="1135632"/>
                  <a:pt x="6481293" y="1109567"/>
                </a:cubicBezTo>
                <a:cubicBezTo>
                  <a:pt x="6477373" y="1098834"/>
                  <a:pt x="6460905" y="1105989"/>
                  <a:pt x="6447573" y="1104200"/>
                </a:cubicBezTo>
                <a:cubicBezTo>
                  <a:pt x="6469531" y="1086313"/>
                  <a:pt x="6464041" y="1092446"/>
                  <a:pt x="6468747" y="1067403"/>
                </a:cubicBezTo>
                <a:cubicBezTo>
                  <a:pt x="6472669" y="1078135"/>
                  <a:pt x="6504035" y="1072514"/>
                  <a:pt x="6483647" y="1065870"/>
                </a:cubicBezTo>
                <a:cubicBezTo>
                  <a:pt x="6498547" y="1048237"/>
                  <a:pt x="6542461" y="1099090"/>
                  <a:pt x="6569907" y="1075069"/>
                </a:cubicBezTo>
                <a:cubicBezTo>
                  <a:pt x="6563633" y="1080946"/>
                  <a:pt x="6561281" y="1089890"/>
                  <a:pt x="6562065" y="1103434"/>
                </a:cubicBezTo>
                <a:lnTo>
                  <a:pt x="6595001" y="1100878"/>
                </a:lnTo>
                <a:cubicBezTo>
                  <a:pt x="6591081" y="1092957"/>
                  <a:pt x="6586375" y="1084779"/>
                  <a:pt x="6576181" y="1082991"/>
                </a:cubicBezTo>
                <a:cubicBezTo>
                  <a:pt x="6697729" y="1092446"/>
                  <a:pt x="6844373" y="1053348"/>
                  <a:pt x="6957295" y="1082991"/>
                </a:cubicBezTo>
                <a:cubicBezTo>
                  <a:pt x="6976899" y="1081457"/>
                  <a:pt x="6951805" y="1059226"/>
                  <a:pt x="6942395" y="1068169"/>
                </a:cubicBezTo>
                <a:cubicBezTo>
                  <a:pt x="6947885" y="1045938"/>
                  <a:pt x="6991799" y="1055648"/>
                  <a:pt x="6996505" y="1071747"/>
                </a:cubicBezTo>
                <a:cubicBezTo>
                  <a:pt x="7054533" y="1023450"/>
                  <a:pt x="7086685" y="1065103"/>
                  <a:pt x="7152557" y="1029583"/>
                </a:cubicBezTo>
                <a:cubicBezTo>
                  <a:pt x="7155693" y="1045171"/>
                  <a:pt x="7162751" y="1052326"/>
                  <a:pt x="7172945" y="1055393"/>
                </a:cubicBezTo>
                <a:cubicBezTo>
                  <a:pt x="7176083" y="1055393"/>
                  <a:pt x="7180003" y="1056159"/>
                  <a:pt x="7182357" y="1054626"/>
                </a:cubicBezTo>
                <a:cubicBezTo>
                  <a:pt x="7182357" y="1055393"/>
                  <a:pt x="7182357" y="1054881"/>
                  <a:pt x="7182357" y="1055393"/>
                </a:cubicBezTo>
                <a:cubicBezTo>
                  <a:pt x="7211371" y="1057948"/>
                  <a:pt x="7249013" y="1038016"/>
                  <a:pt x="7249013" y="1065870"/>
                </a:cubicBezTo>
                <a:cubicBezTo>
                  <a:pt x="7285085" y="1071236"/>
                  <a:pt x="7239601" y="1025750"/>
                  <a:pt x="7259207" y="1029583"/>
                </a:cubicBezTo>
                <a:cubicBezTo>
                  <a:pt x="7276459" y="1026261"/>
                  <a:pt x="7320373" y="1018851"/>
                  <a:pt x="7354877" y="1013484"/>
                </a:cubicBezTo>
                <a:cubicBezTo>
                  <a:pt x="7352525" y="1008373"/>
                  <a:pt x="7350173" y="1003007"/>
                  <a:pt x="7343899" y="1004029"/>
                </a:cubicBezTo>
                <a:cubicBezTo>
                  <a:pt x="7354093" y="981031"/>
                  <a:pt x="7355661" y="957777"/>
                  <a:pt x="7353309" y="932990"/>
                </a:cubicBezTo>
                <a:cubicBezTo>
                  <a:pt x="7352525" y="935034"/>
                  <a:pt x="7350173" y="934523"/>
                  <a:pt x="7349387" y="936823"/>
                </a:cubicBezTo>
                <a:cubicBezTo>
                  <a:pt x="7336057" y="935034"/>
                  <a:pt x="7328215" y="920213"/>
                  <a:pt x="7312531" y="924046"/>
                </a:cubicBezTo>
                <a:cubicBezTo>
                  <a:pt x="7293711" y="928390"/>
                  <a:pt x="7321157" y="948322"/>
                  <a:pt x="7336841" y="938867"/>
                </a:cubicBezTo>
                <a:cubicBezTo>
                  <a:pt x="7288221" y="986397"/>
                  <a:pt x="7222349" y="892870"/>
                  <a:pt x="7190197" y="933756"/>
                </a:cubicBezTo>
                <a:cubicBezTo>
                  <a:pt x="7166673" y="929923"/>
                  <a:pt x="7195687" y="914080"/>
                  <a:pt x="7187845" y="898236"/>
                </a:cubicBezTo>
                <a:cubicBezTo>
                  <a:pt x="7155693" y="918679"/>
                  <a:pt x="7142363" y="916891"/>
                  <a:pt x="7110211" y="923279"/>
                </a:cubicBezTo>
                <a:cubicBezTo>
                  <a:pt x="7110211" y="924301"/>
                  <a:pt x="7109427" y="924812"/>
                  <a:pt x="7109427" y="925834"/>
                </a:cubicBezTo>
                <a:cubicBezTo>
                  <a:pt x="7109427" y="925834"/>
                  <a:pt x="7109427" y="923279"/>
                  <a:pt x="7109427" y="923279"/>
                </a:cubicBezTo>
                <a:cubicBezTo>
                  <a:pt x="7107075" y="923790"/>
                  <a:pt x="7106289" y="923535"/>
                  <a:pt x="7103937" y="924046"/>
                </a:cubicBezTo>
                <a:cubicBezTo>
                  <a:pt x="7106289" y="925323"/>
                  <a:pt x="7107075" y="924812"/>
                  <a:pt x="7109427" y="925834"/>
                </a:cubicBezTo>
                <a:cubicBezTo>
                  <a:pt x="7139225" y="940656"/>
                  <a:pt x="7153341" y="934778"/>
                  <a:pt x="7190981" y="944744"/>
                </a:cubicBezTo>
                <a:cubicBezTo>
                  <a:pt x="7169809" y="967743"/>
                  <a:pt x="7135305" y="954966"/>
                  <a:pt x="7105505" y="955477"/>
                </a:cubicBezTo>
                <a:cubicBezTo>
                  <a:pt x="7105505" y="978731"/>
                  <a:pt x="7028657" y="989719"/>
                  <a:pt x="7044339" y="944744"/>
                </a:cubicBezTo>
                <a:cubicBezTo>
                  <a:pt x="7062377" y="953688"/>
                  <a:pt x="7070217" y="955732"/>
                  <a:pt x="7080413" y="955988"/>
                </a:cubicBezTo>
                <a:cubicBezTo>
                  <a:pt x="7083549" y="950877"/>
                  <a:pt x="7085117" y="944489"/>
                  <a:pt x="7092959" y="943978"/>
                </a:cubicBezTo>
                <a:cubicBezTo>
                  <a:pt x="7043555" y="931456"/>
                  <a:pt x="7062377" y="967998"/>
                  <a:pt x="7028657" y="913058"/>
                </a:cubicBezTo>
                <a:cubicBezTo>
                  <a:pt x="7001993" y="906925"/>
                  <a:pt x="7007483" y="928645"/>
                  <a:pt x="6991799" y="935289"/>
                </a:cubicBezTo>
                <a:cubicBezTo>
                  <a:pt x="7000425" y="959310"/>
                  <a:pt x="7023167" y="929923"/>
                  <a:pt x="7036497" y="931712"/>
                </a:cubicBezTo>
                <a:cubicBezTo>
                  <a:pt x="7027871" y="946022"/>
                  <a:pt x="7016109" y="960588"/>
                  <a:pt x="7010619" y="977198"/>
                </a:cubicBezTo>
                <a:cubicBezTo>
                  <a:pt x="6991799" y="948577"/>
                  <a:pt x="6965137" y="934267"/>
                  <a:pt x="6929065" y="931712"/>
                </a:cubicBezTo>
                <a:cubicBezTo>
                  <a:pt x="6919653" y="935289"/>
                  <a:pt x="6924359" y="954199"/>
                  <a:pt x="6925927" y="967743"/>
                </a:cubicBezTo>
                <a:cubicBezTo>
                  <a:pt x="6910245" y="974642"/>
                  <a:pt x="6912597" y="958032"/>
                  <a:pt x="6907891" y="941933"/>
                </a:cubicBezTo>
                <a:cubicBezTo>
                  <a:pt x="6811437" y="998918"/>
                  <a:pt x="6682045" y="978986"/>
                  <a:pt x="6560497" y="1002240"/>
                </a:cubicBezTo>
                <a:cubicBezTo>
                  <a:pt x="6486783" y="1019106"/>
                  <a:pt x="6398171" y="1048237"/>
                  <a:pt x="6342493" y="1041593"/>
                </a:cubicBezTo>
                <a:cubicBezTo>
                  <a:pt x="6302501" y="1036483"/>
                  <a:pt x="6213103" y="1095512"/>
                  <a:pt x="6190361" y="1056415"/>
                </a:cubicBezTo>
                <a:cubicBezTo>
                  <a:pt x="6050777" y="1056415"/>
                  <a:pt x="5939422" y="1083757"/>
                  <a:pt x="5819441" y="1090401"/>
                </a:cubicBezTo>
                <a:cubicBezTo>
                  <a:pt x="5821794" y="1079413"/>
                  <a:pt x="5833557" y="1075836"/>
                  <a:pt x="5832773" y="1062292"/>
                </a:cubicBezTo>
                <a:cubicBezTo>
                  <a:pt x="5831205" y="1043127"/>
                  <a:pt x="5806895" y="1061525"/>
                  <a:pt x="5793563" y="1057181"/>
                </a:cubicBezTo>
                <a:cubicBezTo>
                  <a:pt x="5785721" y="1087846"/>
                  <a:pt x="5820225" y="1063314"/>
                  <a:pt x="5813168" y="1091168"/>
                </a:cubicBezTo>
                <a:cubicBezTo>
                  <a:pt x="5759059" y="1114677"/>
                  <a:pt x="5641431" y="1105478"/>
                  <a:pt x="5577913" y="1124132"/>
                </a:cubicBezTo>
                <a:cubicBezTo>
                  <a:pt x="5580265" y="1107522"/>
                  <a:pt x="5603791" y="1116211"/>
                  <a:pt x="5598301" y="1094745"/>
                </a:cubicBezTo>
                <a:cubicBezTo>
                  <a:pt x="5565365" y="1089124"/>
                  <a:pt x="5573207" y="1156841"/>
                  <a:pt x="5541840" y="1126432"/>
                </a:cubicBezTo>
                <a:cubicBezTo>
                  <a:pt x="5541055" y="1112889"/>
                  <a:pt x="5554387" y="1106500"/>
                  <a:pt x="5570072" y="1107778"/>
                </a:cubicBezTo>
                <a:cubicBezTo>
                  <a:pt x="5541840" y="1077369"/>
                  <a:pt x="5493221" y="1130010"/>
                  <a:pt x="5479105" y="1114677"/>
                </a:cubicBezTo>
                <a:cubicBezTo>
                  <a:pt x="5476753" y="1125666"/>
                  <a:pt x="5480673" y="1131032"/>
                  <a:pt x="5486947" y="1133332"/>
                </a:cubicBezTo>
                <a:cubicBezTo>
                  <a:pt x="5457932" y="1131799"/>
                  <a:pt x="5392061" y="1126432"/>
                  <a:pt x="5348146" y="1137676"/>
                </a:cubicBezTo>
                <a:cubicBezTo>
                  <a:pt x="5348146" y="1144831"/>
                  <a:pt x="5350499" y="1152753"/>
                  <a:pt x="5345793" y="1158375"/>
                </a:cubicBezTo>
                <a:cubicBezTo>
                  <a:pt x="5337167" y="1155564"/>
                  <a:pt x="5340304" y="1147131"/>
                  <a:pt x="5345793" y="1147131"/>
                </a:cubicBezTo>
                <a:cubicBezTo>
                  <a:pt x="5344225" y="1141509"/>
                  <a:pt x="5337167" y="1143042"/>
                  <a:pt x="5331678" y="1142020"/>
                </a:cubicBezTo>
                <a:cubicBezTo>
                  <a:pt x="5319131" y="1147642"/>
                  <a:pt x="5309721" y="1155308"/>
                  <a:pt x="5307369" y="1167063"/>
                </a:cubicBezTo>
                <a:cubicBezTo>
                  <a:pt x="5291685" y="1168341"/>
                  <a:pt x="5296389" y="1143298"/>
                  <a:pt x="5274433" y="1153264"/>
                </a:cubicBezTo>
                <a:cubicBezTo>
                  <a:pt x="5262669" y="1154030"/>
                  <a:pt x="5262669" y="1170896"/>
                  <a:pt x="5264238" y="1189295"/>
                </a:cubicBezTo>
                <a:cubicBezTo>
                  <a:pt x="5245417" y="1154286"/>
                  <a:pt x="5128574" y="1186484"/>
                  <a:pt x="5094854" y="1189295"/>
                </a:cubicBezTo>
                <a:cubicBezTo>
                  <a:pt x="5104265" y="1144575"/>
                  <a:pt x="5180331" y="1168852"/>
                  <a:pt x="5190526" y="1124132"/>
                </a:cubicBezTo>
                <a:cubicBezTo>
                  <a:pt x="5119948" y="1140742"/>
                  <a:pt x="5036040" y="1144320"/>
                  <a:pt x="4997615" y="1188528"/>
                </a:cubicBezTo>
                <a:cubicBezTo>
                  <a:pt x="4852541" y="1128732"/>
                  <a:pt x="4686293" y="1251391"/>
                  <a:pt x="4539651" y="1205649"/>
                </a:cubicBezTo>
                <a:cubicBezTo>
                  <a:pt x="4511420" y="1221493"/>
                  <a:pt x="4480837" y="1246024"/>
                  <a:pt x="4450253" y="1232225"/>
                </a:cubicBezTo>
                <a:cubicBezTo>
                  <a:pt x="4453390" y="1226348"/>
                  <a:pt x="4455743" y="1217660"/>
                  <a:pt x="4454959" y="1203860"/>
                </a:cubicBezTo>
                <a:cubicBezTo>
                  <a:pt x="4367130" y="1205394"/>
                  <a:pt x="4330273" y="1280011"/>
                  <a:pt x="4247933" y="1226092"/>
                </a:cubicBezTo>
                <a:cubicBezTo>
                  <a:pt x="4262049" y="1200283"/>
                  <a:pt x="4278517" y="1247302"/>
                  <a:pt x="4309884" y="1228648"/>
                </a:cubicBezTo>
                <a:cubicBezTo>
                  <a:pt x="4286359" y="1181118"/>
                  <a:pt x="4235387" y="1183162"/>
                  <a:pt x="4193041" y="1186484"/>
                </a:cubicBezTo>
                <a:cubicBezTo>
                  <a:pt x="4193825" y="1150964"/>
                  <a:pt x="4239307" y="1160419"/>
                  <a:pt x="4232250" y="1116977"/>
                </a:cubicBezTo>
                <a:cubicBezTo>
                  <a:pt x="4291064" y="1158886"/>
                  <a:pt x="4328705" y="1131543"/>
                  <a:pt x="4399281" y="1120555"/>
                </a:cubicBezTo>
                <a:cubicBezTo>
                  <a:pt x="4400849" y="1136909"/>
                  <a:pt x="4376540" y="1127710"/>
                  <a:pt x="4378893" y="1149686"/>
                </a:cubicBezTo>
                <a:cubicBezTo>
                  <a:pt x="4438491" y="1122855"/>
                  <a:pt x="4462016" y="1129499"/>
                  <a:pt x="4505931" y="1101645"/>
                </a:cubicBezTo>
                <a:cubicBezTo>
                  <a:pt x="4556903" y="1133076"/>
                  <a:pt x="4615717" y="1097812"/>
                  <a:pt x="4703545" y="1099090"/>
                </a:cubicBezTo>
                <a:cubicBezTo>
                  <a:pt x="4731776" y="1083246"/>
                  <a:pt x="4693351" y="1053348"/>
                  <a:pt x="4732561" y="1050282"/>
                </a:cubicBezTo>
                <a:cubicBezTo>
                  <a:pt x="4741187" y="1159141"/>
                  <a:pt x="4854109" y="1024983"/>
                  <a:pt x="4911355" y="1088868"/>
                </a:cubicBezTo>
                <a:cubicBezTo>
                  <a:pt x="4920765" y="1082735"/>
                  <a:pt x="4925470" y="1074047"/>
                  <a:pt x="4921549" y="1060759"/>
                </a:cubicBezTo>
                <a:cubicBezTo>
                  <a:pt x="5099559" y="1085035"/>
                  <a:pt x="5208561" y="1021406"/>
                  <a:pt x="5348146" y="1018595"/>
                </a:cubicBezTo>
                <a:cubicBezTo>
                  <a:pt x="5345793" y="1032394"/>
                  <a:pt x="5336383" y="1041593"/>
                  <a:pt x="5334031" y="1055393"/>
                </a:cubicBezTo>
                <a:cubicBezTo>
                  <a:pt x="5368535" y="1036483"/>
                  <a:pt x="5395981" y="1011440"/>
                  <a:pt x="5420291" y="984864"/>
                </a:cubicBezTo>
                <a:cubicBezTo>
                  <a:pt x="5421859" y="1006584"/>
                  <a:pt x="5509688" y="1008629"/>
                  <a:pt x="5508904" y="959566"/>
                </a:cubicBezTo>
                <a:cubicBezTo>
                  <a:pt x="5534782" y="993041"/>
                  <a:pt x="5639079" y="998152"/>
                  <a:pt x="5655547" y="953177"/>
                </a:cubicBezTo>
                <a:cubicBezTo>
                  <a:pt x="5682993" y="1013995"/>
                  <a:pt x="5733181" y="960843"/>
                  <a:pt x="5770822" y="979753"/>
                </a:cubicBezTo>
                <a:cubicBezTo>
                  <a:pt x="5789643" y="972854"/>
                  <a:pt x="5759843" y="963910"/>
                  <a:pt x="5778664" y="951644"/>
                </a:cubicBezTo>
                <a:cubicBezTo>
                  <a:pt x="5805326" y="963143"/>
                  <a:pt x="5828852" y="966721"/>
                  <a:pt x="5835909" y="936056"/>
                </a:cubicBezTo>
                <a:cubicBezTo>
                  <a:pt x="5851593" y="967743"/>
                  <a:pt x="5887665" y="924301"/>
                  <a:pt x="5894723" y="975664"/>
                </a:cubicBezTo>
                <a:cubicBezTo>
                  <a:pt x="5903349" y="958543"/>
                  <a:pt x="5915112" y="949088"/>
                  <a:pt x="5917465" y="981797"/>
                </a:cubicBezTo>
                <a:cubicBezTo>
                  <a:pt x="5931580" y="950366"/>
                  <a:pt x="5966869" y="983586"/>
                  <a:pt x="5967653" y="950622"/>
                </a:cubicBezTo>
                <a:cubicBezTo>
                  <a:pt x="6004509" y="1005307"/>
                  <a:pt x="6077439" y="936312"/>
                  <a:pt x="6108021" y="955988"/>
                </a:cubicBezTo>
                <a:cubicBezTo>
                  <a:pt x="6122921" y="940911"/>
                  <a:pt x="6120569" y="908458"/>
                  <a:pt x="6149583" y="906158"/>
                </a:cubicBezTo>
                <a:cubicBezTo>
                  <a:pt x="6207613" y="945511"/>
                  <a:pt x="6221729" y="913824"/>
                  <a:pt x="6290737" y="883670"/>
                </a:cubicBezTo>
                <a:cubicBezTo>
                  <a:pt x="6318183" y="892614"/>
                  <a:pt x="6262507" y="891848"/>
                  <a:pt x="6270349" y="913058"/>
                </a:cubicBezTo>
                <a:cubicBezTo>
                  <a:pt x="6440517" y="880348"/>
                  <a:pt x="6639699" y="891592"/>
                  <a:pt x="6791831" y="761778"/>
                </a:cubicBezTo>
                <a:cubicBezTo>
                  <a:pt x="6785557" y="726770"/>
                  <a:pt x="6759681" y="762290"/>
                  <a:pt x="6760465" y="729325"/>
                </a:cubicBezTo>
                <a:cubicBezTo>
                  <a:pt x="6791047" y="710415"/>
                  <a:pt x="6798105" y="718082"/>
                  <a:pt x="6826337" y="696616"/>
                </a:cubicBezTo>
                <a:cubicBezTo>
                  <a:pt x="6831041" y="715526"/>
                  <a:pt x="6811437" y="711182"/>
                  <a:pt x="6812221" y="724981"/>
                </a:cubicBezTo>
                <a:cubicBezTo>
                  <a:pt x="6820063" y="735202"/>
                  <a:pt x="6829473" y="740058"/>
                  <a:pt x="6845941" y="738780"/>
                </a:cubicBezTo>
                <a:cubicBezTo>
                  <a:pt x="6861625" y="734691"/>
                  <a:pt x="6834961" y="726003"/>
                  <a:pt x="6850645" y="713737"/>
                </a:cubicBezTo>
                <a:cubicBezTo>
                  <a:pt x="6864761" y="729070"/>
                  <a:pt x="6879661" y="717315"/>
                  <a:pt x="6888287" y="700194"/>
                </a:cubicBezTo>
                <a:cubicBezTo>
                  <a:pt x="6916517" y="695339"/>
                  <a:pt x="6889071" y="708371"/>
                  <a:pt x="6896913" y="726770"/>
                </a:cubicBezTo>
                <a:cubicBezTo>
                  <a:pt x="6919653" y="724981"/>
                  <a:pt x="6917301" y="703260"/>
                  <a:pt x="6915733" y="678984"/>
                </a:cubicBezTo>
                <a:cubicBezTo>
                  <a:pt x="6931417" y="674896"/>
                  <a:pt x="6929849" y="690994"/>
                  <a:pt x="6934553" y="704282"/>
                </a:cubicBezTo>
                <a:cubicBezTo>
                  <a:pt x="7024735" y="653430"/>
                  <a:pt x="7148637" y="654452"/>
                  <a:pt x="7248229" y="638354"/>
                </a:cubicBezTo>
                <a:cubicBezTo>
                  <a:pt x="7267833" y="636820"/>
                  <a:pt x="7287437" y="641164"/>
                  <a:pt x="7281163" y="644231"/>
                </a:cubicBezTo>
                <a:cubicBezTo>
                  <a:pt x="7328215" y="621488"/>
                  <a:pt x="7412123" y="612288"/>
                  <a:pt x="7426237" y="668507"/>
                </a:cubicBezTo>
                <a:cubicBezTo>
                  <a:pt x="7434079" y="615610"/>
                  <a:pt x="7470937" y="662885"/>
                  <a:pt x="7504657" y="646020"/>
                </a:cubicBezTo>
                <a:cubicBezTo>
                  <a:pt x="7507793" y="639120"/>
                  <a:pt x="7510145" y="632220"/>
                  <a:pt x="7510145" y="623021"/>
                </a:cubicBezTo>
                <a:cubicBezTo>
                  <a:pt x="7515635" y="602578"/>
                  <a:pt x="7516419" y="637842"/>
                  <a:pt x="7510145" y="643464"/>
                </a:cubicBezTo>
                <a:cubicBezTo>
                  <a:pt x="7511713" y="642442"/>
                  <a:pt x="7513283" y="643464"/>
                  <a:pt x="7514851" y="641931"/>
                </a:cubicBezTo>
                <a:cubicBezTo>
                  <a:pt x="7514851" y="642442"/>
                  <a:pt x="7514851" y="642442"/>
                  <a:pt x="7514851" y="642698"/>
                </a:cubicBezTo>
                <a:cubicBezTo>
                  <a:pt x="7519557" y="640653"/>
                  <a:pt x="7524261" y="639120"/>
                  <a:pt x="7527397" y="639887"/>
                </a:cubicBezTo>
                <a:cubicBezTo>
                  <a:pt x="7542297" y="618421"/>
                  <a:pt x="7564255" y="612033"/>
                  <a:pt x="7588565" y="609477"/>
                </a:cubicBezTo>
                <a:cubicBezTo>
                  <a:pt x="7586997" y="605644"/>
                  <a:pt x="7584643" y="601556"/>
                  <a:pt x="7586213" y="595423"/>
                </a:cubicBezTo>
                <a:cubicBezTo>
                  <a:pt x="7609737" y="597978"/>
                  <a:pt x="7662277" y="600534"/>
                  <a:pt x="7671689" y="566036"/>
                </a:cubicBezTo>
                <a:cubicBezTo>
                  <a:pt x="7677961" y="568847"/>
                  <a:pt x="7685803" y="567569"/>
                  <a:pt x="7692861" y="568080"/>
                </a:cubicBezTo>
                <a:cubicBezTo>
                  <a:pt x="7695213" y="564247"/>
                  <a:pt x="7699135" y="563992"/>
                  <a:pt x="7700703" y="559392"/>
                </a:cubicBezTo>
                <a:cubicBezTo>
                  <a:pt x="7767359" y="544060"/>
                  <a:pt x="7815193" y="582135"/>
                  <a:pt x="7875577" y="557859"/>
                </a:cubicBezTo>
                <a:cubicBezTo>
                  <a:pt x="7876361" y="556070"/>
                  <a:pt x="7877929" y="556581"/>
                  <a:pt x="7878713" y="554281"/>
                </a:cubicBezTo>
                <a:cubicBezTo>
                  <a:pt x="7879497" y="554792"/>
                  <a:pt x="7879497" y="556581"/>
                  <a:pt x="7879497" y="557092"/>
                </a:cubicBezTo>
                <a:cubicBezTo>
                  <a:pt x="7884203" y="555048"/>
                  <a:pt x="7887339" y="555303"/>
                  <a:pt x="7891261" y="552748"/>
                </a:cubicBezTo>
                <a:cubicBezTo>
                  <a:pt x="7889691" y="563225"/>
                  <a:pt x="7887339" y="572425"/>
                  <a:pt x="7887339" y="580857"/>
                </a:cubicBezTo>
                <a:cubicBezTo>
                  <a:pt x="7888123" y="582391"/>
                  <a:pt x="7888907" y="582902"/>
                  <a:pt x="7888907" y="584435"/>
                </a:cubicBezTo>
                <a:cubicBezTo>
                  <a:pt x="7889691" y="587757"/>
                  <a:pt x="7893613" y="589801"/>
                  <a:pt x="7895181" y="592868"/>
                </a:cubicBezTo>
                <a:cubicBezTo>
                  <a:pt x="7899101" y="575491"/>
                  <a:pt x="7909297" y="571658"/>
                  <a:pt x="7911649" y="595423"/>
                </a:cubicBezTo>
                <a:cubicBezTo>
                  <a:pt x="7913217" y="594912"/>
                  <a:pt x="7916353" y="595934"/>
                  <a:pt x="7917923" y="595423"/>
                </a:cubicBezTo>
                <a:cubicBezTo>
                  <a:pt x="7921843" y="586224"/>
                  <a:pt x="7910865" y="569869"/>
                  <a:pt x="7921059" y="549937"/>
                </a:cubicBezTo>
                <a:cubicBezTo>
                  <a:pt x="8000261" y="560159"/>
                  <a:pt x="8081033" y="474553"/>
                  <a:pt x="8184545" y="504707"/>
                </a:cubicBezTo>
                <a:cubicBezTo>
                  <a:pt x="8209639" y="494485"/>
                  <a:pt x="8182977" y="485286"/>
                  <a:pt x="8197877" y="467654"/>
                </a:cubicBezTo>
                <a:cubicBezTo>
                  <a:pt x="8281001" y="447466"/>
                  <a:pt x="8309231" y="470465"/>
                  <a:pt x="8349225" y="445422"/>
                </a:cubicBezTo>
                <a:cubicBezTo>
                  <a:pt x="8351577" y="454621"/>
                  <a:pt x="8356281" y="459732"/>
                  <a:pt x="8362555" y="464076"/>
                </a:cubicBezTo>
                <a:cubicBezTo>
                  <a:pt x="8419017" y="458965"/>
                  <a:pt x="8486457" y="474553"/>
                  <a:pt x="8525665" y="433156"/>
                </a:cubicBezTo>
                <a:cubicBezTo>
                  <a:pt x="8572717" y="487330"/>
                  <a:pt x="8604085" y="379748"/>
                  <a:pt x="8627609" y="441078"/>
                </a:cubicBezTo>
                <a:cubicBezTo>
                  <a:pt x="8639373" y="438778"/>
                  <a:pt x="8647999" y="433923"/>
                  <a:pt x="8651137" y="423957"/>
                </a:cubicBezTo>
                <a:cubicBezTo>
                  <a:pt x="8662899" y="431367"/>
                  <a:pt x="8671525" y="440822"/>
                  <a:pt x="8680151" y="450788"/>
                </a:cubicBezTo>
                <a:cubicBezTo>
                  <a:pt x="8688777" y="445677"/>
                  <a:pt x="8695049" y="435711"/>
                  <a:pt x="8686425" y="433156"/>
                </a:cubicBezTo>
                <a:cubicBezTo>
                  <a:pt x="8700541" y="420890"/>
                  <a:pt x="8715439" y="428301"/>
                  <a:pt x="8730339" y="445422"/>
                </a:cubicBezTo>
                <a:cubicBezTo>
                  <a:pt x="8793073" y="436734"/>
                  <a:pt x="8840909" y="420124"/>
                  <a:pt x="8898153" y="428045"/>
                </a:cubicBezTo>
                <a:cubicBezTo>
                  <a:pt x="8902075" y="411946"/>
                  <a:pt x="8914621" y="398147"/>
                  <a:pt x="8931873" y="393803"/>
                </a:cubicBezTo>
                <a:cubicBezTo>
                  <a:pt x="8937365" y="413480"/>
                  <a:pt x="8920113" y="410924"/>
                  <a:pt x="8923249" y="425745"/>
                </a:cubicBezTo>
                <a:cubicBezTo>
                  <a:pt x="8965593" y="393292"/>
                  <a:pt x="9031465" y="411180"/>
                  <a:pt x="9083221" y="418846"/>
                </a:cubicBezTo>
                <a:cubicBezTo>
                  <a:pt x="9102827" y="400703"/>
                  <a:pt x="9126353" y="383582"/>
                  <a:pt x="9161641" y="388692"/>
                </a:cubicBezTo>
                <a:cubicBezTo>
                  <a:pt x="9144389" y="406069"/>
                  <a:pt x="9153015" y="403002"/>
                  <a:pt x="9163993" y="409391"/>
                </a:cubicBezTo>
                <a:cubicBezTo>
                  <a:pt x="9167129" y="408880"/>
                  <a:pt x="9170267" y="408113"/>
                  <a:pt x="9173403" y="407858"/>
                </a:cubicBezTo>
                <a:cubicBezTo>
                  <a:pt x="9182813" y="398147"/>
                  <a:pt x="9188303" y="384859"/>
                  <a:pt x="9195361" y="374893"/>
                </a:cubicBezTo>
                <a:cubicBezTo>
                  <a:pt x="9222807" y="386392"/>
                  <a:pt x="9220455" y="392781"/>
                  <a:pt x="9251821" y="379237"/>
                </a:cubicBezTo>
                <a:cubicBezTo>
                  <a:pt x="9252605" y="394570"/>
                  <a:pt x="9250253" y="399680"/>
                  <a:pt x="9250253" y="404280"/>
                </a:cubicBezTo>
                <a:cubicBezTo>
                  <a:pt x="9254959" y="404280"/>
                  <a:pt x="9259665" y="404025"/>
                  <a:pt x="9264369" y="404280"/>
                </a:cubicBezTo>
                <a:cubicBezTo>
                  <a:pt x="9277701" y="390737"/>
                  <a:pt x="9291031" y="387926"/>
                  <a:pt x="9312205" y="366460"/>
                </a:cubicBezTo>
                <a:cubicBezTo>
                  <a:pt x="9307499" y="388692"/>
                  <a:pt x="9319261" y="412457"/>
                  <a:pt x="9349061" y="380004"/>
                </a:cubicBezTo>
                <a:cubicBezTo>
                  <a:pt x="9353765" y="392781"/>
                  <a:pt x="9364745" y="393803"/>
                  <a:pt x="9375723" y="396358"/>
                </a:cubicBezTo>
                <a:cubicBezTo>
                  <a:pt x="9395329" y="392525"/>
                  <a:pt x="9415717" y="389459"/>
                  <a:pt x="9432969" y="379237"/>
                </a:cubicBezTo>
                <a:cubicBezTo>
                  <a:pt x="9429833" y="396358"/>
                  <a:pt x="9444733" y="394059"/>
                  <a:pt x="9438457" y="416035"/>
                </a:cubicBezTo>
                <a:cubicBezTo>
                  <a:pt x="9447869" y="416035"/>
                  <a:pt x="9451789" y="411691"/>
                  <a:pt x="9454141" y="405813"/>
                </a:cubicBezTo>
                <a:cubicBezTo>
                  <a:pt x="9453357" y="401980"/>
                  <a:pt x="9451005" y="401980"/>
                  <a:pt x="9451789" y="396358"/>
                </a:cubicBezTo>
                <a:cubicBezTo>
                  <a:pt x="9452573" y="396103"/>
                  <a:pt x="9454925" y="396358"/>
                  <a:pt x="9455709" y="396358"/>
                </a:cubicBezTo>
                <a:cubicBezTo>
                  <a:pt x="9456493" y="390226"/>
                  <a:pt x="9456493" y="384604"/>
                  <a:pt x="9455709" y="376937"/>
                </a:cubicBezTo>
                <a:cubicBezTo>
                  <a:pt x="9469041" y="381537"/>
                  <a:pt x="9470609" y="389203"/>
                  <a:pt x="9472177" y="397381"/>
                </a:cubicBezTo>
                <a:cubicBezTo>
                  <a:pt x="9476099" y="397381"/>
                  <a:pt x="9480021" y="398147"/>
                  <a:pt x="9483941" y="398147"/>
                </a:cubicBezTo>
                <a:cubicBezTo>
                  <a:pt x="9488645" y="394825"/>
                  <a:pt x="9495705" y="395592"/>
                  <a:pt x="9506681" y="399936"/>
                </a:cubicBezTo>
                <a:cubicBezTo>
                  <a:pt x="9508251" y="399936"/>
                  <a:pt x="9509819" y="399680"/>
                  <a:pt x="9511387" y="399936"/>
                </a:cubicBezTo>
                <a:cubicBezTo>
                  <a:pt x="9515309" y="371827"/>
                  <a:pt x="9482373" y="393548"/>
                  <a:pt x="9484725" y="367227"/>
                </a:cubicBezTo>
                <a:cubicBezTo>
                  <a:pt x="9503545" y="378215"/>
                  <a:pt x="9544323" y="385626"/>
                  <a:pt x="9549813" y="405813"/>
                </a:cubicBezTo>
                <a:cubicBezTo>
                  <a:pt x="9554517" y="407091"/>
                  <a:pt x="9557653" y="408624"/>
                  <a:pt x="9561575" y="410158"/>
                </a:cubicBezTo>
                <a:cubicBezTo>
                  <a:pt x="9568633" y="406324"/>
                  <a:pt x="9569417" y="396614"/>
                  <a:pt x="9567065" y="382048"/>
                </a:cubicBezTo>
                <a:cubicBezTo>
                  <a:pt x="9639993" y="382048"/>
                  <a:pt x="9654893" y="430601"/>
                  <a:pt x="9727823" y="391248"/>
                </a:cubicBezTo>
                <a:cubicBezTo>
                  <a:pt x="9722333" y="400958"/>
                  <a:pt x="9727823" y="404025"/>
                  <a:pt x="9730959" y="413735"/>
                </a:cubicBezTo>
                <a:cubicBezTo>
                  <a:pt x="9751349" y="416290"/>
                  <a:pt x="9759973" y="403514"/>
                  <a:pt x="9763111" y="388692"/>
                </a:cubicBezTo>
                <a:cubicBezTo>
                  <a:pt x="9783501" y="381282"/>
                  <a:pt x="9781147" y="406580"/>
                  <a:pt x="9796047" y="406580"/>
                </a:cubicBezTo>
                <a:cubicBezTo>
                  <a:pt x="9825061" y="404025"/>
                  <a:pt x="9818789" y="364927"/>
                  <a:pt x="9854077" y="367227"/>
                </a:cubicBezTo>
                <a:cubicBezTo>
                  <a:pt x="9843881" y="390481"/>
                  <a:pt x="9859565" y="389459"/>
                  <a:pt x="9876817" y="389459"/>
                </a:cubicBezTo>
                <a:cubicBezTo>
                  <a:pt x="9908185" y="354706"/>
                  <a:pt x="9955237" y="337329"/>
                  <a:pt x="9976409" y="292610"/>
                </a:cubicBezTo>
                <a:cubicBezTo>
                  <a:pt x="9997583" y="290310"/>
                  <a:pt x="10028949" y="297209"/>
                  <a:pt x="10022677" y="267823"/>
                </a:cubicBezTo>
                <a:cubicBezTo>
                  <a:pt x="10034439" y="267823"/>
                  <a:pt x="10043849" y="270889"/>
                  <a:pt x="10046985" y="280855"/>
                </a:cubicBezTo>
                <a:cubicBezTo>
                  <a:pt x="10065807" y="276255"/>
                  <a:pt x="10032871" y="261179"/>
                  <a:pt x="10043849" y="253001"/>
                </a:cubicBezTo>
                <a:cubicBezTo>
                  <a:pt x="10026597" y="254535"/>
                  <a:pt x="10010913" y="254279"/>
                  <a:pt x="9990525" y="260156"/>
                </a:cubicBezTo>
                <a:cubicBezTo>
                  <a:pt x="9990525" y="247635"/>
                  <a:pt x="9996013" y="247379"/>
                  <a:pt x="9996013" y="237413"/>
                </a:cubicBezTo>
                <a:cubicBezTo>
                  <a:pt x="10024245" y="236391"/>
                  <a:pt x="10048555" y="234602"/>
                  <a:pt x="10072081" y="233580"/>
                </a:cubicBezTo>
                <a:cubicBezTo>
                  <a:pt x="10074433" y="228725"/>
                  <a:pt x="10076001" y="222848"/>
                  <a:pt x="10079137" y="218759"/>
                </a:cubicBezTo>
                <a:cubicBezTo>
                  <a:pt x="10119917" y="201638"/>
                  <a:pt x="10204609" y="209049"/>
                  <a:pt x="10243033" y="181962"/>
                </a:cubicBezTo>
                <a:cubicBezTo>
                  <a:pt x="10251659" y="186817"/>
                  <a:pt x="10257149" y="191928"/>
                  <a:pt x="10263421" y="204193"/>
                </a:cubicBezTo>
                <a:cubicBezTo>
                  <a:pt x="10368501" y="145164"/>
                  <a:pt x="10450057" y="215948"/>
                  <a:pt x="10549649" y="193972"/>
                </a:cubicBezTo>
                <a:cubicBezTo>
                  <a:pt x="10559059" y="212371"/>
                  <a:pt x="10571605" y="212882"/>
                  <a:pt x="10586505" y="210837"/>
                </a:cubicBezTo>
                <a:cubicBezTo>
                  <a:pt x="10584937" y="208538"/>
                  <a:pt x="10584937" y="204704"/>
                  <a:pt x="10581801" y="204193"/>
                </a:cubicBezTo>
                <a:cubicBezTo>
                  <a:pt x="10615521" y="200871"/>
                  <a:pt x="10655513" y="202916"/>
                  <a:pt x="10687665" y="201127"/>
                </a:cubicBezTo>
                <a:cubicBezTo>
                  <a:pt x="10675119" y="249424"/>
                  <a:pt x="10670413" y="213648"/>
                  <a:pt x="10652377" y="234347"/>
                </a:cubicBezTo>
                <a:cubicBezTo>
                  <a:pt x="10700213" y="231536"/>
                  <a:pt x="10742559" y="267056"/>
                  <a:pt x="10795885" y="260923"/>
                </a:cubicBezTo>
                <a:lnTo>
                  <a:pt x="10795885" y="283155"/>
                </a:lnTo>
                <a:cubicBezTo>
                  <a:pt x="10834309" y="256068"/>
                  <a:pt x="10831173" y="300020"/>
                  <a:pt x="10866461" y="270378"/>
                </a:cubicBezTo>
                <a:cubicBezTo>
                  <a:pt x="10875085" y="292610"/>
                  <a:pt x="10898613" y="293121"/>
                  <a:pt x="10915865" y="280855"/>
                </a:cubicBezTo>
                <a:cubicBezTo>
                  <a:pt x="10910375" y="302831"/>
                  <a:pt x="10924489" y="300531"/>
                  <a:pt x="10921353" y="317653"/>
                </a:cubicBezTo>
                <a:cubicBezTo>
                  <a:pt x="10941741" y="322508"/>
                  <a:pt x="10933117" y="295421"/>
                  <a:pt x="10950369" y="300276"/>
                </a:cubicBezTo>
                <a:cubicBezTo>
                  <a:pt x="10966837" y="315608"/>
                  <a:pt x="10989577" y="328130"/>
                  <a:pt x="11011535" y="339884"/>
                </a:cubicBezTo>
                <a:cubicBezTo>
                  <a:pt x="11026433" y="333496"/>
                  <a:pt x="11043685" y="325319"/>
                  <a:pt x="11053097" y="325319"/>
                </a:cubicBezTo>
                <a:cubicBezTo>
                  <a:pt x="11079759" y="322763"/>
                  <a:pt x="11106421" y="361861"/>
                  <a:pt x="11127593" y="317653"/>
                </a:cubicBezTo>
                <a:cubicBezTo>
                  <a:pt x="11156609" y="369271"/>
                  <a:pt x="11197387" y="322252"/>
                  <a:pt x="11243653" y="314842"/>
                </a:cubicBezTo>
                <a:cubicBezTo>
                  <a:pt x="11253065" y="314842"/>
                  <a:pt x="11249927" y="303342"/>
                  <a:pt x="11249927" y="293376"/>
                </a:cubicBezTo>
                <a:cubicBezTo>
                  <a:pt x="11317367" y="315608"/>
                  <a:pt x="11361281" y="280855"/>
                  <a:pt x="11407549" y="266034"/>
                </a:cubicBezTo>
                <a:cubicBezTo>
                  <a:pt x="11428721" y="266034"/>
                  <a:pt x="11439701" y="280599"/>
                  <a:pt x="11445189" y="300276"/>
                </a:cubicBezTo>
                <a:cubicBezTo>
                  <a:pt x="11474989" y="305131"/>
                  <a:pt x="11474989" y="278555"/>
                  <a:pt x="11498513" y="273700"/>
                </a:cubicBezTo>
                <a:cubicBezTo>
                  <a:pt x="11496161" y="308198"/>
                  <a:pt x="11547917" y="265778"/>
                  <a:pt x="11544781" y="297976"/>
                </a:cubicBezTo>
                <a:cubicBezTo>
                  <a:pt x="11565169" y="270889"/>
                  <a:pt x="11603595" y="281111"/>
                  <a:pt x="11627121" y="285966"/>
                </a:cubicBezTo>
                <a:cubicBezTo>
                  <a:pt x="11613005" y="281111"/>
                  <a:pt x="11656135" y="303087"/>
                  <a:pt x="11671035" y="303087"/>
                </a:cubicBezTo>
                <a:cubicBezTo>
                  <a:pt x="11688287" y="303087"/>
                  <a:pt x="11700049" y="285966"/>
                  <a:pt x="11717301" y="285966"/>
                </a:cubicBezTo>
                <a:cubicBezTo>
                  <a:pt x="11737689" y="283410"/>
                  <a:pt x="11758863" y="308198"/>
                  <a:pt x="11779253" y="310497"/>
                </a:cubicBezTo>
                <a:cubicBezTo>
                  <a:pt x="11808267" y="313053"/>
                  <a:pt x="11863945" y="320208"/>
                  <a:pt x="11914133" y="305387"/>
                </a:cubicBezTo>
                <a:cubicBezTo>
                  <a:pt x="11922757" y="322508"/>
                  <a:pt x="11928249" y="317653"/>
                  <a:pt x="11922757" y="342440"/>
                </a:cubicBezTo>
                <a:cubicBezTo>
                  <a:pt x="11963537" y="283410"/>
                  <a:pt x="11996473" y="344995"/>
                  <a:pt x="12040385" y="332729"/>
                </a:cubicBezTo>
                <a:cubicBezTo>
                  <a:pt x="12037249" y="313053"/>
                  <a:pt x="12013725" y="315608"/>
                  <a:pt x="12013725" y="291077"/>
                </a:cubicBezTo>
                <a:cubicBezTo>
                  <a:pt x="12037249" y="347806"/>
                  <a:pt x="12121941" y="295932"/>
                  <a:pt x="12168993" y="308198"/>
                </a:cubicBezTo>
                <a:cubicBezTo>
                  <a:pt x="12165857" y="273700"/>
                  <a:pt x="12116453" y="303598"/>
                  <a:pt x="12118805" y="259390"/>
                </a:cubicBezTo>
                <a:cubicBezTo>
                  <a:pt x="12098417" y="303598"/>
                  <a:pt x="12059991" y="266034"/>
                  <a:pt x="12024701" y="280855"/>
                </a:cubicBezTo>
                <a:cubicBezTo>
                  <a:pt x="12115669" y="229236"/>
                  <a:pt x="12247411" y="224125"/>
                  <a:pt x="12317989" y="207004"/>
                </a:cubicBezTo>
                <a:cubicBezTo>
                  <a:pt x="12288973" y="143120"/>
                  <a:pt x="12174481" y="234347"/>
                  <a:pt x="12144683" y="160496"/>
                </a:cubicBezTo>
                <a:cubicBezTo>
                  <a:pt x="12107041" y="182728"/>
                  <a:pt x="12100769" y="177873"/>
                  <a:pt x="12074105" y="197549"/>
                </a:cubicBezTo>
                <a:cubicBezTo>
                  <a:pt x="12080381" y="175318"/>
                  <a:pt x="12077243" y="162541"/>
                  <a:pt x="12059991" y="152575"/>
                </a:cubicBezTo>
                <a:cubicBezTo>
                  <a:pt x="12027839" y="211604"/>
                  <a:pt x="11943147" y="150275"/>
                  <a:pt x="11928249" y="209304"/>
                </a:cubicBezTo>
                <a:cubicBezTo>
                  <a:pt x="11910995" y="169951"/>
                  <a:pt x="11884333" y="207260"/>
                  <a:pt x="11866297" y="199849"/>
                </a:cubicBezTo>
                <a:cubicBezTo>
                  <a:pt x="11866297" y="187583"/>
                  <a:pt x="11885117" y="194994"/>
                  <a:pt x="11885117" y="182728"/>
                </a:cubicBezTo>
                <a:cubicBezTo>
                  <a:pt x="11878845" y="143375"/>
                  <a:pt x="11799641" y="177873"/>
                  <a:pt x="11808267" y="197549"/>
                </a:cubicBezTo>
                <a:cubicBezTo>
                  <a:pt x="11779253" y="158196"/>
                  <a:pt x="11738475" y="192439"/>
                  <a:pt x="11697697" y="212115"/>
                </a:cubicBezTo>
                <a:cubicBezTo>
                  <a:pt x="11671035" y="187583"/>
                  <a:pt x="11559681" y="170462"/>
                  <a:pt x="11536155" y="219781"/>
                </a:cubicBezTo>
                <a:cubicBezTo>
                  <a:pt x="11524393" y="217226"/>
                  <a:pt x="11522039" y="206749"/>
                  <a:pt x="11522039" y="189628"/>
                </a:cubicBezTo>
                <a:cubicBezTo>
                  <a:pt x="11460089" y="199338"/>
                  <a:pt x="11422449" y="211604"/>
                  <a:pt x="11358145" y="189628"/>
                </a:cubicBezTo>
                <a:cubicBezTo>
                  <a:pt x="11410685" y="164840"/>
                  <a:pt x="11457737" y="195250"/>
                  <a:pt x="11493025" y="148742"/>
                </a:cubicBezTo>
                <a:cubicBezTo>
                  <a:pt x="11486751" y="141331"/>
                  <a:pt x="11478125" y="143631"/>
                  <a:pt x="11478125" y="128810"/>
                </a:cubicBezTo>
                <a:cubicBezTo>
                  <a:pt x="11454599" y="133665"/>
                  <a:pt x="11454599" y="135965"/>
                  <a:pt x="11436563" y="123699"/>
                </a:cubicBezTo>
                <a:cubicBezTo>
                  <a:pt x="11416173" y="143375"/>
                  <a:pt x="11380885" y="160496"/>
                  <a:pt x="11360497" y="138264"/>
                </a:cubicBezTo>
                <a:cubicBezTo>
                  <a:pt x="11343245" y="175318"/>
                  <a:pt x="11307957" y="157685"/>
                  <a:pt x="11285215" y="194738"/>
                </a:cubicBezTo>
                <a:cubicBezTo>
                  <a:pt x="11311093" y="165096"/>
                  <a:pt x="11273453" y="172251"/>
                  <a:pt x="11256201" y="167396"/>
                </a:cubicBezTo>
                <a:cubicBezTo>
                  <a:pt x="11349519" y="113222"/>
                  <a:pt x="11454599" y="123699"/>
                  <a:pt x="11530665" y="94312"/>
                </a:cubicBezTo>
                <a:cubicBezTo>
                  <a:pt x="11542429" y="99167"/>
                  <a:pt x="11569091" y="133154"/>
                  <a:pt x="11577717" y="96356"/>
                </a:cubicBezTo>
                <a:cubicBezTo>
                  <a:pt x="11594969" y="103511"/>
                  <a:pt x="11598105" y="123699"/>
                  <a:pt x="11615357" y="131109"/>
                </a:cubicBezTo>
                <a:cubicBezTo>
                  <a:pt x="11606731" y="118843"/>
                  <a:pt x="11620847" y="118332"/>
                  <a:pt x="11638099" y="98656"/>
                </a:cubicBezTo>
                <a:cubicBezTo>
                  <a:pt x="11647509" y="98656"/>
                  <a:pt x="11642021" y="123188"/>
                  <a:pt x="11656135" y="120888"/>
                </a:cubicBezTo>
                <a:cubicBezTo>
                  <a:pt x="11679661" y="123188"/>
                  <a:pt x="11665545" y="84346"/>
                  <a:pt x="11691425" y="86646"/>
                </a:cubicBezTo>
                <a:cubicBezTo>
                  <a:pt x="11689071" y="101467"/>
                  <a:pt x="11693777" y="101467"/>
                  <a:pt x="11702401" y="101467"/>
                </a:cubicBezTo>
                <a:cubicBezTo>
                  <a:pt x="11749453" y="47293"/>
                  <a:pt x="11858455" y="99167"/>
                  <a:pt x="11901585" y="69780"/>
                </a:cubicBezTo>
                <a:cubicBezTo>
                  <a:pt x="11951773" y="104022"/>
                  <a:pt x="12004313" y="47548"/>
                  <a:pt x="12074105" y="72080"/>
                </a:cubicBezTo>
                <a:cubicBezTo>
                  <a:pt x="12100769" y="52403"/>
                  <a:pt x="12147821" y="35027"/>
                  <a:pt x="12156445" y="64414"/>
                </a:cubicBezTo>
                <a:cubicBezTo>
                  <a:pt x="12168209" y="59559"/>
                  <a:pt x="12176833" y="46782"/>
                  <a:pt x="12185461" y="39371"/>
                </a:cubicBezTo>
                <a:cubicBezTo>
                  <a:pt x="12183109" y="32216"/>
                  <a:pt x="12170561" y="32727"/>
                  <a:pt x="12173697" y="18161"/>
                </a:cubicBezTo>
                <a:cubicBezTo>
                  <a:pt x="12182325" y="47548"/>
                  <a:pt x="12200361" y="22505"/>
                  <a:pt x="12215261" y="22505"/>
                </a:cubicBezTo>
                <a:cubicBezTo>
                  <a:pt x="12285053" y="22505"/>
                  <a:pt x="12384645" y="19950"/>
                  <a:pt x="12463845" y="24805"/>
                </a:cubicBezTo>
                <a:cubicBezTo>
                  <a:pt x="12463845" y="51892"/>
                  <a:pt x="12458357" y="44482"/>
                  <a:pt x="12440321" y="39371"/>
                </a:cubicBezTo>
                <a:cubicBezTo>
                  <a:pt x="12443457" y="49337"/>
                  <a:pt x="12440321" y="54959"/>
                  <a:pt x="12434831" y="57259"/>
                </a:cubicBezTo>
                <a:cubicBezTo>
                  <a:pt x="12437185" y="64669"/>
                  <a:pt x="12448947" y="62369"/>
                  <a:pt x="12448947" y="54959"/>
                </a:cubicBezTo>
                <a:cubicBezTo>
                  <a:pt x="12463845" y="62369"/>
                  <a:pt x="12440321" y="76935"/>
                  <a:pt x="12455221" y="84346"/>
                </a:cubicBezTo>
                <a:cubicBezTo>
                  <a:pt x="12490509" y="13050"/>
                  <a:pt x="12557949" y="74380"/>
                  <a:pt x="12610489" y="72080"/>
                </a:cubicBezTo>
                <a:cubicBezTo>
                  <a:pt x="12610489" y="67225"/>
                  <a:pt x="12597941" y="62114"/>
                  <a:pt x="12594805" y="64414"/>
                </a:cubicBezTo>
                <a:cubicBezTo>
                  <a:pt x="12596373" y="63392"/>
                  <a:pt x="12598725" y="63392"/>
                  <a:pt x="12600295" y="62625"/>
                </a:cubicBezTo>
                <a:cubicBezTo>
                  <a:pt x="12601079" y="41415"/>
                  <a:pt x="12612057" y="30683"/>
                  <a:pt x="12634799" y="30683"/>
                </a:cubicBezTo>
                <a:cubicBezTo>
                  <a:pt x="12637937" y="34516"/>
                  <a:pt x="12636367" y="42949"/>
                  <a:pt x="12637937" y="48315"/>
                </a:cubicBezTo>
                <a:cubicBezTo>
                  <a:pt x="12691261" y="26338"/>
                  <a:pt x="12749289" y="17139"/>
                  <a:pt x="12774385" y="42182"/>
                </a:cubicBezTo>
                <a:cubicBezTo>
                  <a:pt x="12791637" y="44737"/>
                  <a:pt x="12773601" y="7940"/>
                  <a:pt x="12793989" y="12795"/>
                </a:cubicBezTo>
                <a:close/>
                <a:moveTo>
                  <a:pt x="12880113" y="12579"/>
                </a:moveTo>
                <a:cubicBezTo>
                  <a:pt x="12889267" y="14903"/>
                  <a:pt x="12892797" y="22761"/>
                  <a:pt x="12906911" y="17394"/>
                </a:cubicBezTo>
                <a:cubicBezTo>
                  <a:pt x="12906911" y="24550"/>
                  <a:pt x="12900637" y="25061"/>
                  <a:pt x="12894365" y="27616"/>
                </a:cubicBezTo>
                <a:cubicBezTo>
                  <a:pt x="12894365" y="32471"/>
                  <a:pt x="12898285" y="31960"/>
                  <a:pt x="12901421" y="31960"/>
                </a:cubicBezTo>
                <a:cubicBezTo>
                  <a:pt x="12901421" y="41671"/>
                  <a:pt x="12894365" y="36816"/>
                  <a:pt x="12894365" y="34260"/>
                </a:cubicBezTo>
                <a:cubicBezTo>
                  <a:pt x="12874761" y="29405"/>
                  <a:pt x="12884953" y="53937"/>
                  <a:pt x="12862213" y="49081"/>
                </a:cubicBezTo>
                <a:cubicBezTo>
                  <a:pt x="12868485" y="41926"/>
                  <a:pt x="12871623" y="29660"/>
                  <a:pt x="12868485" y="12795"/>
                </a:cubicBezTo>
                <a:cubicBezTo>
                  <a:pt x="12873387" y="11645"/>
                  <a:pt x="12877063" y="11805"/>
                  <a:pt x="12880113" y="12579"/>
                </a:cubicBezTo>
                <a:close/>
                <a:moveTo>
                  <a:pt x="7274105" y="273"/>
                </a:moveTo>
                <a:cubicBezTo>
                  <a:pt x="7278027" y="-2793"/>
                  <a:pt x="7286653" y="21228"/>
                  <a:pt x="7297631" y="12028"/>
                </a:cubicBezTo>
                <a:cubicBezTo>
                  <a:pt x="7297631" y="24294"/>
                  <a:pt x="7308609" y="53937"/>
                  <a:pt x="7290573" y="49081"/>
                </a:cubicBezTo>
                <a:lnTo>
                  <a:pt x="7290573" y="26849"/>
                </a:lnTo>
                <a:cubicBezTo>
                  <a:pt x="7287437" y="16883"/>
                  <a:pt x="7274889" y="26849"/>
                  <a:pt x="7272537" y="14584"/>
                </a:cubicBezTo>
                <a:cubicBezTo>
                  <a:pt x="7272537" y="5384"/>
                  <a:pt x="7272537" y="1296"/>
                  <a:pt x="7274105" y="273"/>
                </a:cubicBez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838200" y="4801393"/>
            <a:ext cx="10515600" cy="1325563"/>
          </a:xfrm>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10" name="Picture Placeholder 9">
            <a:extLst>
              <a:ext uri="{FF2B5EF4-FFF2-40B4-BE49-F238E27FC236}">
                <a16:creationId xmlns:a16="http://schemas.microsoft.com/office/drawing/2014/main" id="{448006DD-7578-4AA6-9B49-546B92F14DD1}"/>
              </a:ext>
            </a:extLst>
          </p:cNvPr>
          <p:cNvSpPr>
            <a:spLocks noGrp="1"/>
          </p:cNvSpPr>
          <p:nvPr>
            <p:ph type="pic" sz="quarter" idx="13"/>
          </p:nvPr>
        </p:nvSpPr>
        <p:spPr>
          <a:xfrm>
            <a:off x="756921" y="980324"/>
            <a:ext cx="10841562" cy="3531674"/>
          </a:xfrm>
          <a:custGeom>
            <a:avLst/>
            <a:gdLst>
              <a:gd name="connsiteX0" fmla="*/ 5762767 w 10841562"/>
              <a:gd name="connsiteY0" fmla="*/ 3478345 h 3531674"/>
              <a:gd name="connsiteX1" fmla="*/ 5783348 w 10841562"/>
              <a:gd name="connsiteY1" fmla="*/ 3489469 h 3531674"/>
              <a:gd name="connsiteX2" fmla="*/ 5787364 w 10841562"/>
              <a:gd name="connsiteY2" fmla="*/ 3489469 h 3531674"/>
              <a:gd name="connsiteX3" fmla="*/ 5783348 w 10841562"/>
              <a:gd name="connsiteY3" fmla="*/ 3493886 h 3531674"/>
              <a:gd name="connsiteX4" fmla="*/ 5791883 w 10841562"/>
              <a:gd name="connsiteY4" fmla="*/ 3500429 h 3531674"/>
              <a:gd name="connsiteX5" fmla="*/ 5766782 w 10841562"/>
              <a:gd name="connsiteY5" fmla="*/ 3501411 h 3531674"/>
              <a:gd name="connsiteX6" fmla="*/ 5762767 w 10841562"/>
              <a:gd name="connsiteY6" fmla="*/ 3478345 h 3531674"/>
              <a:gd name="connsiteX7" fmla="*/ 5760257 w 10841562"/>
              <a:gd name="connsiteY7" fmla="*/ 3468857 h 3531674"/>
              <a:gd name="connsiteX8" fmla="*/ 5758750 w 10841562"/>
              <a:gd name="connsiteY8" fmla="*/ 3472947 h 3531674"/>
              <a:gd name="connsiteX9" fmla="*/ 5758249 w 10841562"/>
              <a:gd name="connsiteY9" fmla="*/ 3471638 h 3531674"/>
              <a:gd name="connsiteX10" fmla="*/ 5760257 w 10841562"/>
              <a:gd name="connsiteY10" fmla="*/ 3468857 h 3531674"/>
              <a:gd name="connsiteX11" fmla="*/ 3803437 w 10841562"/>
              <a:gd name="connsiteY11" fmla="*/ 3463622 h 3531674"/>
              <a:gd name="connsiteX12" fmla="*/ 3792895 w 10841562"/>
              <a:gd name="connsiteY12" fmla="*/ 3479654 h 3531674"/>
              <a:gd name="connsiteX13" fmla="*/ 3811468 w 10841562"/>
              <a:gd name="connsiteY13" fmla="*/ 3480635 h 3531674"/>
              <a:gd name="connsiteX14" fmla="*/ 3803437 w 10841562"/>
              <a:gd name="connsiteY14" fmla="*/ 3463622 h 3531674"/>
              <a:gd name="connsiteX15" fmla="*/ 3638779 w 10841562"/>
              <a:gd name="connsiteY15" fmla="*/ 3454625 h 3531674"/>
              <a:gd name="connsiteX16" fmla="*/ 3639783 w 10841562"/>
              <a:gd name="connsiteY16" fmla="*/ 3454625 h 3531674"/>
              <a:gd name="connsiteX17" fmla="*/ 3640284 w 10841562"/>
              <a:gd name="connsiteY17" fmla="*/ 3455280 h 3531674"/>
              <a:gd name="connsiteX18" fmla="*/ 3638779 w 10841562"/>
              <a:gd name="connsiteY18" fmla="*/ 3454625 h 3531674"/>
              <a:gd name="connsiteX19" fmla="*/ 3830042 w 10841562"/>
              <a:gd name="connsiteY19" fmla="*/ 3441048 h 3531674"/>
              <a:gd name="connsiteX20" fmla="*/ 3830042 w 10841562"/>
              <a:gd name="connsiteY20" fmla="*/ 3442193 h 3531674"/>
              <a:gd name="connsiteX21" fmla="*/ 3831047 w 10841562"/>
              <a:gd name="connsiteY21" fmla="*/ 3442193 h 3531674"/>
              <a:gd name="connsiteX22" fmla="*/ 3830042 w 10841562"/>
              <a:gd name="connsiteY22" fmla="*/ 3441048 h 3531674"/>
              <a:gd name="connsiteX23" fmla="*/ 2745710 w 10841562"/>
              <a:gd name="connsiteY23" fmla="*/ 3438921 h 3531674"/>
              <a:gd name="connsiteX24" fmla="*/ 2709565 w 10841562"/>
              <a:gd name="connsiteY24" fmla="*/ 3449881 h 3531674"/>
              <a:gd name="connsiteX25" fmla="*/ 2733662 w 10841562"/>
              <a:gd name="connsiteY25" fmla="*/ 3464113 h 3531674"/>
              <a:gd name="connsiteX26" fmla="*/ 2753239 w 10841562"/>
              <a:gd name="connsiteY26" fmla="*/ 3448082 h 3531674"/>
              <a:gd name="connsiteX27" fmla="*/ 2745710 w 10841562"/>
              <a:gd name="connsiteY27" fmla="*/ 3438921 h 3531674"/>
              <a:gd name="connsiteX28" fmla="*/ 5085560 w 10841562"/>
              <a:gd name="connsiteY28" fmla="*/ 3438103 h 3531674"/>
              <a:gd name="connsiteX29" fmla="*/ 5080541 w 10841562"/>
              <a:gd name="connsiteY29" fmla="*/ 3441702 h 3531674"/>
              <a:gd name="connsiteX30" fmla="*/ 5099115 w 10841562"/>
              <a:gd name="connsiteY30" fmla="*/ 3448082 h 3531674"/>
              <a:gd name="connsiteX31" fmla="*/ 5091585 w 10841562"/>
              <a:gd name="connsiteY31" fmla="*/ 3438921 h 3531674"/>
              <a:gd name="connsiteX32" fmla="*/ 5085560 w 10841562"/>
              <a:gd name="connsiteY32" fmla="*/ 3438103 h 3531674"/>
              <a:gd name="connsiteX33" fmla="*/ 5711562 w 10841562"/>
              <a:gd name="connsiteY33" fmla="*/ 3436630 h 3531674"/>
              <a:gd name="connsiteX34" fmla="*/ 5717585 w 10841562"/>
              <a:gd name="connsiteY34" fmla="*/ 3455934 h 3531674"/>
              <a:gd name="connsiteX35" fmla="*/ 5751220 w 10841562"/>
              <a:gd name="connsiteY35" fmla="*/ 3472947 h 3531674"/>
              <a:gd name="connsiteX36" fmla="*/ 5711562 w 10841562"/>
              <a:gd name="connsiteY36" fmla="*/ 3436630 h 3531674"/>
              <a:gd name="connsiteX37" fmla="*/ 5874713 w 10841562"/>
              <a:gd name="connsiteY37" fmla="*/ 3433359 h 3531674"/>
              <a:gd name="connsiteX38" fmla="*/ 5886259 w 10841562"/>
              <a:gd name="connsiteY38" fmla="*/ 3447591 h 3531674"/>
              <a:gd name="connsiteX39" fmla="*/ 5876721 w 10841562"/>
              <a:gd name="connsiteY39" fmla="*/ 3472456 h 3531674"/>
              <a:gd name="connsiteX40" fmla="*/ 5849112 w 10841562"/>
              <a:gd name="connsiteY40" fmla="*/ 3465913 h 3531674"/>
              <a:gd name="connsiteX41" fmla="*/ 5874713 w 10841562"/>
              <a:gd name="connsiteY41" fmla="*/ 3433359 h 3531674"/>
              <a:gd name="connsiteX42" fmla="*/ 3802934 w 10841562"/>
              <a:gd name="connsiteY42" fmla="*/ 3429596 h 3531674"/>
              <a:gd name="connsiteX43" fmla="*/ 3817995 w 10841562"/>
              <a:gd name="connsiteY43" fmla="*/ 3439902 h 3531674"/>
              <a:gd name="connsiteX44" fmla="*/ 3804943 w 10841562"/>
              <a:gd name="connsiteY44" fmla="*/ 3429596 h 3531674"/>
              <a:gd name="connsiteX45" fmla="*/ 3802934 w 10841562"/>
              <a:gd name="connsiteY45" fmla="*/ 3429596 h 3531674"/>
              <a:gd name="connsiteX46" fmla="*/ 5758750 w 10841562"/>
              <a:gd name="connsiteY46" fmla="*/ 3425670 h 3531674"/>
              <a:gd name="connsiteX47" fmla="*/ 5764273 w 10841562"/>
              <a:gd name="connsiteY47" fmla="*/ 3449390 h 3531674"/>
              <a:gd name="connsiteX48" fmla="*/ 5778830 w 10841562"/>
              <a:gd name="connsiteY48" fmla="*/ 3441702 h 3531674"/>
              <a:gd name="connsiteX49" fmla="*/ 5758750 w 10841562"/>
              <a:gd name="connsiteY49" fmla="*/ 3425670 h 3531674"/>
              <a:gd name="connsiteX50" fmla="*/ 5574011 w 10841562"/>
              <a:gd name="connsiteY50" fmla="*/ 3421417 h 3531674"/>
              <a:gd name="connsiteX51" fmla="*/ 5571000 w 10841562"/>
              <a:gd name="connsiteY51" fmla="*/ 3423871 h 3531674"/>
              <a:gd name="connsiteX52" fmla="*/ 5559956 w 10841562"/>
              <a:gd name="connsiteY52" fmla="*/ 3429106 h 3531674"/>
              <a:gd name="connsiteX53" fmla="*/ 5578531 w 10841562"/>
              <a:gd name="connsiteY53" fmla="*/ 3425670 h 3531674"/>
              <a:gd name="connsiteX54" fmla="*/ 5574011 w 10841562"/>
              <a:gd name="connsiteY54" fmla="*/ 3421417 h 3531674"/>
              <a:gd name="connsiteX55" fmla="*/ 5625718 w 10841562"/>
              <a:gd name="connsiteY55" fmla="*/ 3419618 h 3531674"/>
              <a:gd name="connsiteX56" fmla="*/ 5619694 w 10841562"/>
              <a:gd name="connsiteY56" fmla="*/ 3443337 h 3531674"/>
              <a:gd name="connsiteX57" fmla="*/ 5621704 w 10841562"/>
              <a:gd name="connsiteY57" fmla="*/ 3424689 h 3531674"/>
              <a:gd name="connsiteX58" fmla="*/ 5629233 w 10841562"/>
              <a:gd name="connsiteY58" fmla="*/ 3424689 h 3531674"/>
              <a:gd name="connsiteX59" fmla="*/ 5625718 w 10841562"/>
              <a:gd name="connsiteY59" fmla="*/ 3419618 h 3531674"/>
              <a:gd name="connsiteX60" fmla="*/ 3921910 w 10841562"/>
              <a:gd name="connsiteY60" fmla="*/ 3416837 h 3531674"/>
              <a:gd name="connsiteX61" fmla="*/ 3924420 w 10841562"/>
              <a:gd name="connsiteY61" fmla="*/ 3431069 h 3531674"/>
              <a:gd name="connsiteX62" fmla="*/ 3900826 w 10841562"/>
              <a:gd name="connsiteY62" fmla="*/ 3434341 h 3531674"/>
              <a:gd name="connsiteX63" fmla="*/ 3921910 w 10841562"/>
              <a:gd name="connsiteY63" fmla="*/ 3416837 h 3531674"/>
              <a:gd name="connsiteX64" fmla="*/ 3702533 w 10841562"/>
              <a:gd name="connsiteY64" fmla="*/ 3412583 h 3531674"/>
              <a:gd name="connsiteX65" fmla="*/ 3711569 w 10841562"/>
              <a:gd name="connsiteY65" fmla="*/ 3448082 h 3531674"/>
              <a:gd name="connsiteX66" fmla="*/ 3777331 w 10841562"/>
              <a:gd name="connsiteY66" fmla="*/ 3443337 h 3531674"/>
              <a:gd name="connsiteX67" fmla="*/ 3796910 w 10841562"/>
              <a:gd name="connsiteY67" fmla="*/ 3427307 h 3531674"/>
              <a:gd name="connsiteX68" fmla="*/ 3702533 w 10841562"/>
              <a:gd name="connsiteY68" fmla="*/ 3412583 h 3531674"/>
              <a:gd name="connsiteX69" fmla="*/ 6956536 w 10841562"/>
              <a:gd name="connsiteY69" fmla="*/ 3405385 h 3531674"/>
              <a:gd name="connsiteX70" fmla="*/ 6943485 w 10841562"/>
              <a:gd name="connsiteY70" fmla="*/ 3456424 h 3531674"/>
              <a:gd name="connsiteX71" fmla="*/ 6913364 w 10841562"/>
              <a:gd name="connsiteY71" fmla="*/ 3466894 h 3531674"/>
              <a:gd name="connsiteX72" fmla="*/ 6930433 w 10841562"/>
              <a:gd name="connsiteY72" fmla="*/ 3482435 h 3531674"/>
              <a:gd name="connsiteX73" fmla="*/ 6903825 w 10841562"/>
              <a:gd name="connsiteY73" fmla="*/ 3493232 h 3531674"/>
              <a:gd name="connsiteX74" fmla="*/ 6837059 w 10841562"/>
              <a:gd name="connsiteY74" fmla="*/ 3474583 h 3531674"/>
              <a:gd name="connsiteX75" fmla="*/ 6855634 w 10841562"/>
              <a:gd name="connsiteY75" fmla="*/ 3466894 h 3531674"/>
              <a:gd name="connsiteX76" fmla="*/ 6849609 w 10841562"/>
              <a:gd name="connsiteY76" fmla="*/ 3448900 h 3531674"/>
              <a:gd name="connsiteX77" fmla="*/ 6861155 w 10841562"/>
              <a:gd name="connsiteY77" fmla="*/ 3435158 h 3531674"/>
              <a:gd name="connsiteX78" fmla="*/ 6898305 w 10841562"/>
              <a:gd name="connsiteY78" fmla="*/ 3423871 h 3531674"/>
              <a:gd name="connsiteX79" fmla="*/ 6913364 w 10841562"/>
              <a:gd name="connsiteY79" fmla="*/ 3439411 h 3531674"/>
              <a:gd name="connsiteX80" fmla="*/ 6956536 w 10841562"/>
              <a:gd name="connsiteY80" fmla="*/ 3405385 h 3531674"/>
              <a:gd name="connsiteX81" fmla="*/ 5008251 w 10841562"/>
              <a:gd name="connsiteY81" fmla="*/ 3404077 h 3531674"/>
              <a:gd name="connsiteX82" fmla="*/ 4992689 w 10841562"/>
              <a:gd name="connsiteY82" fmla="*/ 3404404 h 3531674"/>
              <a:gd name="connsiteX83" fmla="*/ 4975621 w 10841562"/>
              <a:gd name="connsiteY83" fmla="*/ 3413074 h 3531674"/>
              <a:gd name="connsiteX84" fmla="*/ 5046905 w 10841562"/>
              <a:gd name="connsiteY84" fmla="*/ 3429106 h 3531674"/>
              <a:gd name="connsiteX85" fmla="*/ 5008251 w 10841562"/>
              <a:gd name="connsiteY85" fmla="*/ 3404077 h 3531674"/>
              <a:gd name="connsiteX86" fmla="*/ 4627229 w 10841562"/>
              <a:gd name="connsiteY86" fmla="*/ 3403587 h 3531674"/>
              <a:gd name="connsiteX87" fmla="*/ 4642288 w 10841562"/>
              <a:gd name="connsiteY87" fmla="*/ 3423380 h 3531674"/>
              <a:gd name="connsiteX88" fmla="*/ 4625220 w 10841562"/>
              <a:gd name="connsiteY88" fmla="*/ 3421908 h 3531674"/>
              <a:gd name="connsiteX89" fmla="*/ 4690984 w 10841562"/>
              <a:gd name="connsiteY89" fmla="*/ 3403096 h 3531674"/>
              <a:gd name="connsiteX90" fmla="*/ 4695501 w 10841562"/>
              <a:gd name="connsiteY90" fmla="*/ 3404895 h 3531674"/>
              <a:gd name="connsiteX91" fmla="*/ 4673915 w 10841562"/>
              <a:gd name="connsiteY91" fmla="*/ 3423380 h 3531674"/>
              <a:gd name="connsiteX92" fmla="*/ 4690984 w 10841562"/>
              <a:gd name="connsiteY92" fmla="*/ 3403096 h 3531674"/>
              <a:gd name="connsiteX93" fmla="*/ 5799914 w 10841562"/>
              <a:gd name="connsiteY93" fmla="*/ 3401132 h 3531674"/>
              <a:gd name="connsiteX94" fmla="*/ 5799914 w 10841562"/>
              <a:gd name="connsiteY94" fmla="*/ 3424689 h 3531674"/>
              <a:gd name="connsiteX95" fmla="*/ 5810958 w 10841562"/>
              <a:gd name="connsiteY95" fmla="*/ 3425670 h 3531674"/>
              <a:gd name="connsiteX96" fmla="*/ 5814975 w 10841562"/>
              <a:gd name="connsiteY96" fmla="*/ 3406858 h 3531674"/>
              <a:gd name="connsiteX97" fmla="*/ 5799914 w 10841562"/>
              <a:gd name="connsiteY97" fmla="*/ 3401132 h 3531674"/>
              <a:gd name="connsiteX98" fmla="*/ 4897308 w 10841562"/>
              <a:gd name="connsiteY98" fmla="*/ 3397861 h 3531674"/>
              <a:gd name="connsiteX99" fmla="*/ 4924918 w 10841562"/>
              <a:gd name="connsiteY99" fmla="*/ 3429106 h 3531674"/>
              <a:gd name="connsiteX100" fmla="*/ 4930441 w 10841562"/>
              <a:gd name="connsiteY100" fmla="*/ 3424689 h 3531674"/>
              <a:gd name="connsiteX101" fmla="*/ 4934456 w 10841562"/>
              <a:gd name="connsiteY101" fmla="*/ 3405385 h 3531674"/>
              <a:gd name="connsiteX102" fmla="*/ 4897308 w 10841562"/>
              <a:gd name="connsiteY102" fmla="*/ 3397861 h 3531674"/>
              <a:gd name="connsiteX103" fmla="*/ 5406844 w 10841562"/>
              <a:gd name="connsiteY103" fmla="*/ 3397043 h 3531674"/>
              <a:gd name="connsiteX104" fmla="*/ 5391282 w 10841562"/>
              <a:gd name="connsiteY104" fmla="*/ 3401132 h 3531674"/>
              <a:gd name="connsiteX105" fmla="*/ 5417888 w 10841562"/>
              <a:gd name="connsiteY105" fmla="*/ 3406858 h 3531674"/>
              <a:gd name="connsiteX106" fmla="*/ 5406844 w 10841562"/>
              <a:gd name="connsiteY106" fmla="*/ 3397043 h 3531674"/>
              <a:gd name="connsiteX107" fmla="*/ 6232142 w 10841562"/>
              <a:gd name="connsiteY107" fmla="*/ 3391154 h 3531674"/>
              <a:gd name="connsiteX108" fmla="*/ 6261259 w 10841562"/>
              <a:gd name="connsiteY108" fmla="*/ 3405385 h 3531674"/>
              <a:gd name="connsiteX109" fmla="*/ 6232142 w 10841562"/>
              <a:gd name="connsiteY109" fmla="*/ 3391154 h 3531674"/>
              <a:gd name="connsiteX110" fmla="*/ 5433450 w 10841562"/>
              <a:gd name="connsiteY110" fmla="*/ 3390336 h 3531674"/>
              <a:gd name="connsiteX111" fmla="*/ 5425418 w 10841562"/>
              <a:gd name="connsiteY111" fmla="*/ 3403587 h 3531674"/>
              <a:gd name="connsiteX112" fmla="*/ 5440479 w 10841562"/>
              <a:gd name="connsiteY112" fmla="*/ 3405385 h 3531674"/>
              <a:gd name="connsiteX113" fmla="*/ 5433450 w 10841562"/>
              <a:gd name="connsiteY113" fmla="*/ 3390336 h 3531674"/>
              <a:gd name="connsiteX114" fmla="*/ 5627726 w 10841562"/>
              <a:gd name="connsiteY114" fmla="*/ 3386574 h 3531674"/>
              <a:gd name="connsiteX115" fmla="*/ 5648308 w 10841562"/>
              <a:gd name="connsiteY115" fmla="*/ 3397861 h 3531674"/>
              <a:gd name="connsiteX116" fmla="*/ 5627726 w 10841562"/>
              <a:gd name="connsiteY116" fmla="*/ 3386574 h 3531674"/>
              <a:gd name="connsiteX117" fmla="*/ 4517289 w 10841562"/>
              <a:gd name="connsiteY117" fmla="*/ 3383302 h 3531674"/>
              <a:gd name="connsiteX118" fmla="*/ 4518294 w 10841562"/>
              <a:gd name="connsiteY118" fmla="*/ 3383302 h 3531674"/>
              <a:gd name="connsiteX119" fmla="*/ 4517289 w 10841562"/>
              <a:gd name="connsiteY119" fmla="*/ 3384610 h 3531674"/>
              <a:gd name="connsiteX120" fmla="*/ 4517289 w 10841562"/>
              <a:gd name="connsiteY120" fmla="*/ 3383302 h 3531674"/>
              <a:gd name="connsiteX121" fmla="*/ 5684453 w 10841562"/>
              <a:gd name="connsiteY121" fmla="*/ 3381338 h 3531674"/>
              <a:gd name="connsiteX122" fmla="*/ 5672405 w 10841562"/>
              <a:gd name="connsiteY122" fmla="*/ 3381829 h 3531674"/>
              <a:gd name="connsiteX123" fmla="*/ 5699012 w 10841562"/>
              <a:gd name="connsiteY123" fmla="*/ 3402114 h 3531674"/>
              <a:gd name="connsiteX124" fmla="*/ 5684453 w 10841562"/>
              <a:gd name="connsiteY124" fmla="*/ 3381338 h 3531674"/>
              <a:gd name="connsiteX125" fmla="*/ 4521305 w 10841562"/>
              <a:gd name="connsiteY125" fmla="*/ 3373323 h 3531674"/>
              <a:gd name="connsiteX126" fmla="*/ 4517289 w 10841562"/>
              <a:gd name="connsiteY126" fmla="*/ 3383302 h 3531674"/>
              <a:gd name="connsiteX127" fmla="*/ 4503232 w 10841562"/>
              <a:gd name="connsiteY127" fmla="*/ 3376758 h 3531674"/>
              <a:gd name="connsiteX128" fmla="*/ 4521305 w 10841562"/>
              <a:gd name="connsiteY128" fmla="*/ 3373323 h 3531674"/>
              <a:gd name="connsiteX129" fmla="*/ 4391787 w 10841562"/>
              <a:gd name="connsiteY129" fmla="*/ 3366289 h 3531674"/>
              <a:gd name="connsiteX130" fmla="*/ 4422912 w 10841562"/>
              <a:gd name="connsiteY130" fmla="*/ 3381338 h 3531674"/>
              <a:gd name="connsiteX131" fmla="*/ 4401828 w 10841562"/>
              <a:gd name="connsiteY131" fmla="*/ 3393281 h 3531674"/>
              <a:gd name="connsiteX132" fmla="*/ 4403836 w 10841562"/>
              <a:gd name="connsiteY132" fmla="*/ 3375122 h 3531674"/>
              <a:gd name="connsiteX133" fmla="*/ 4372711 w 10841562"/>
              <a:gd name="connsiteY133" fmla="*/ 3378394 h 3531674"/>
              <a:gd name="connsiteX134" fmla="*/ 4391787 w 10841562"/>
              <a:gd name="connsiteY134" fmla="*/ 3366289 h 3531674"/>
              <a:gd name="connsiteX135" fmla="*/ 5775317 w 10841562"/>
              <a:gd name="connsiteY135" fmla="*/ 3361381 h 3531674"/>
              <a:gd name="connsiteX136" fmla="*/ 5777324 w 10841562"/>
              <a:gd name="connsiteY136" fmla="*/ 3394425 h 3531674"/>
              <a:gd name="connsiteX137" fmla="*/ 5801421 w 10841562"/>
              <a:gd name="connsiteY137" fmla="*/ 3391154 h 3531674"/>
              <a:gd name="connsiteX138" fmla="*/ 5775317 w 10841562"/>
              <a:gd name="connsiteY138" fmla="*/ 3361381 h 3531674"/>
              <a:gd name="connsiteX139" fmla="*/ 3768296 w 10841562"/>
              <a:gd name="connsiteY139" fmla="*/ 3360890 h 3531674"/>
              <a:gd name="connsiteX140" fmla="*/ 3709059 w 10841562"/>
              <a:gd name="connsiteY140" fmla="*/ 3379539 h 3531674"/>
              <a:gd name="connsiteX141" fmla="*/ 3758758 w 10841562"/>
              <a:gd name="connsiteY141" fmla="*/ 3391154 h 3531674"/>
              <a:gd name="connsiteX142" fmla="*/ 3749723 w 10841562"/>
              <a:gd name="connsiteY142" fmla="*/ 3380684 h 3531674"/>
              <a:gd name="connsiteX143" fmla="*/ 3779842 w 10841562"/>
              <a:gd name="connsiteY143" fmla="*/ 3374631 h 3531674"/>
              <a:gd name="connsiteX144" fmla="*/ 3775324 w 10841562"/>
              <a:gd name="connsiteY144" fmla="*/ 3363671 h 3531674"/>
              <a:gd name="connsiteX145" fmla="*/ 3773316 w 10841562"/>
              <a:gd name="connsiteY145" fmla="*/ 3366289 h 3531674"/>
              <a:gd name="connsiteX146" fmla="*/ 3774320 w 10841562"/>
              <a:gd name="connsiteY146" fmla="*/ 3361381 h 3531674"/>
              <a:gd name="connsiteX147" fmla="*/ 3768296 w 10841562"/>
              <a:gd name="connsiteY147" fmla="*/ 3360890 h 3531674"/>
              <a:gd name="connsiteX148" fmla="*/ 4428434 w 10841562"/>
              <a:gd name="connsiteY148" fmla="*/ 3350584 h 3531674"/>
              <a:gd name="connsiteX149" fmla="*/ 4501225 w 10841562"/>
              <a:gd name="connsiteY149" fmla="*/ 3396552 h 3531674"/>
              <a:gd name="connsiteX150" fmla="*/ 4517289 w 10841562"/>
              <a:gd name="connsiteY150" fmla="*/ 3384610 h 3531674"/>
              <a:gd name="connsiteX151" fmla="*/ 4508755 w 10841562"/>
              <a:gd name="connsiteY151" fmla="*/ 3423380 h 3531674"/>
              <a:gd name="connsiteX152" fmla="*/ 4430442 w 10841562"/>
              <a:gd name="connsiteY152" fmla="*/ 3391644 h 3531674"/>
              <a:gd name="connsiteX153" fmla="*/ 4428434 w 10841562"/>
              <a:gd name="connsiteY153" fmla="*/ 3350584 h 3531674"/>
              <a:gd name="connsiteX154" fmla="*/ 2523822 w 10841562"/>
              <a:gd name="connsiteY154" fmla="*/ 3347803 h 3531674"/>
              <a:gd name="connsiteX155" fmla="*/ 2516294 w 10841562"/>
              <a:gd name="connsiteY155" fmla="*/ 3350584 h 3531674"/>
              <a:gd name="connsiteX156" fmla="*/ 2506253 w 10841562"/>
              <a:gd name="connsiteY156" fmla="*/ 3362526 h 3531674"/>
              <a:gd name="connsiteX157" fmla="*/ 2493200 w 10841562"/>
              <a:gd name="connsiteY157" fmla="*/ 3368088 h 3531674"/>
              <a:gd name="connsiteX158" fmla="*/ 2491693 w 10841562"/>
              <a:gd name="connsiteY158" fmla="*/ 3390336 h 3531674"/>
              <a:gd name="connsiteX159" fmla="*/ 2558461 w 10841562"/>
              <a:gd name="connsiteY159" fmla="*/ 3413565 h 3531674"/>
              <a:gd name="connsiteX160" fmla="*/ 2560470 w 10841562"/>
              <a:gd name="connsiteY160" fmla="*/ 3385592 h 3531674"/>
              <a:gd name="connsiteX161" fmla="*/ 2605650 w 10841562"/>
              <a:gd name="connsiteY161" fmla="*/ 3366289 h 3531674"/>
              <a:gd name="connsiteX162" fmla="*/ 2523822 w 10841562"/>
              <a:gd name="connsiteY162" fmla="*/ 3347803 h 3531674"/>
              <a:gd name="connsiteX163" fmla="*/ 3970604 w 10841562"/>
              <a:gd name="connsiteY163" fmla="*/ 3343877 h 3531674"/>
              <a:gd name="connsiteX164" fmla="*/ 3966589 w 10841562"/>
              <a:gd name="connsiteY164" fmla="*/ 3349276 h 3531674"/>
              <a:gd name="connsiteX165" fmla="*/ 3973114 w 10841562"/>
              <a:gd name="connsiteY165" fmla="*/ 3350093 h 3531674"/>
              <a:gd name="connsiteX166" fmla="*/ 3970604 w 10841562"/>
              <a:gd name="connsiteY166" fmla="*/ 3343877 h 3531674"/>
              <a:gd name="connsiteX167" fmla="*/ 3797412 w 10841562"/>
              <a:gd name="connsiteY167" fmla="*/ 3335044 h 3531674"/>
              <a:gd name="connsiteX168" fmla="*/ 3790887 w 10841562"/>
              <a:gd name="connsiteY168" fmla="*/ 3335534 h 3531674"/>
              <a:gd name="connsiteX169" fmla="*/ 3791890 w 10841562"/>
              <a:gd name="connsiteY169" fmla="*/ 3336025 h 3531674"/>
              <a:gd name="connsiteX170" fmla="*/ 3797412 w 10841562"/>
              <a:gd name="connsiteY170" fmla="*/ 3335044 h 3531674"/>
              <a:gd name="connsiteX171" fmla="*/ 5312968 w 10841562"/>
              <a:gd name="connsiteY171" fmla="*/ 3331936 h 3531674"/>
              <a:gd name="connsiteX172" fmla="*/ 5294395 w 10841562"/>
              <a:gd name="connsiteY172" fmla="*/ 3336025 h 3531674"/>
              <a:gd name="connsiteX173" fmla="*/ 5365679 w 10841562"/>
              <a:gd name="connsiteY173" fmla="*/ 3356310 h 3531674"/>
              <a:gd name="connsiteX174" fmla="*/ 5335057 w 10841562"/>
              <a:gd name="connsiteY174" fmla="*/ 3332263 h 3531674"/>
              <a:gd name="connsiteX175" fmla="*/ 5312968 w 10841562"/>
              <a:gd name="connsiteY175" fmla="*/ 3331936 h 3531674"/>
              <a:gd name="connsiteX176" fmla="*/ 3811468 w 10841562"/>
              <a:gd name="connsiteY176" fmla="*/ 3324574 h 3531674"/>
              <a:gd name="connsiteX177" fmla="*/ 3805445 w 10841562"/>
              <a:gd name="connsiteY177" fmla="*/ 3330627 h 3531674"/>
              <a:gd name="connsiteX178" fmla="*/ 3804441 w 10841562"/>
              <a:gd name="connsiteY178" fmla="*/ 3344368 h 3531674"/>
              <a:gd name="connsiteX179" fmla="*/ 3811468 w 10841562"/>
              <a:gd name="connsiteY179" fmla="*/ 3324574 h 3531674"/>
              <a:gd name="connsiteX180" fmla="*/ 5721100 w 10841562"/>
              <a:gd name="connsiteY180" fmla="*/ 3318521 h 3531674"/>
              <a:gd name="connsiteX181" fmla="*/ 5737666 w 10841562"/>
              <a:gd name="connsiteY181" fmla="*/ 3358109 h 3531674"/>
              <a:gd name="connsiteX182" fmla="*/ 5721100 w 10841562"/>
              <a:gd name="connsiteY182" fmla="*/ 3318521 h 3531674"/>
              <a:gd name="connsiteX183" fmla="*/ 4549417 w 10841562"/>
              <a:gd name="connsiteY183" fmla="*/ 3309360 h 3531674"/>
              <a:gd name="connsiteX184" fmla="*/ 4547410 w 10841562"/>
              <a:gd name="connsiteY184" fmla="*/ 3310342 h 3531674"/>
              <a:gd name="connsiteX185" fmla="*/ 4547912 w 10841562"/>
              <a:gd name="connsiteY185" fmla="*/ 3310833 h 3531674"/>
              <a:gd name="connsiteX186" fmla="*/ 4549417 w 10841562"/>
              <a:gd name="connsiteY186" fmla="*/ 3309360 h 3531674"/>
              <a:gd name="connsiteX187" fmla="*/ 5641783 w 10841562"/>
              <a:gd name="connsiteY187" fmla="*/ 3296601 h 3531674"/>
              <a:gd name="connsiteX188" fmla="*/ 5661361 w 10841562"/>
              <a:gd name="connsiteY188" fmla="*/ 3303308 h 3531674"/>
              <a:gd name="connsiteX189" fmla="*/ 5657847 w 10841562"/>
              <a:gd name="connsiteY189" fmla="*/ 3298237 h 3531674"/>
              <a:gd name="connsiteX190" fmla="*/ 5669895 w 10841562"/>
              <a:gd name="connsiteY190" fmla="*/ 3313123 h 3531674"/>
              <a:gd name="connsiteX191" fmla="*/ 5641783 w 10841562"/>
              <a:gd name="connsiteY191" fmla="*/ 3296601 h 3531674"/>
              <a:gd name="connsiteX192" fmla="*/ 5786863 w 10841562"/>
              <a:gd name="connsiteY192" fmla="*/ 3277788 h 3531674"/>
              <a:gd name="connsiteX193" fmla="*/ 5751220 w 10841562"/>
              <a:gd name="connsiteY193" fmla="*/ 3326864 h 3531674"/>
              <a:gd name="connsiteX194" fmla="*/ 5784353 w 10841562"/>
              <a:gd name="connsiteY194" fmla="*/ 3332917 h 3531674"/>
              <a:gd name="connsiteX195" fmla="*/ 5788368 w 10841562"/>
              <a:gd name="connsiteY195" fmla="*/ 3343877 h 3531674"/>
              <a:gd name="connsiteX196" fmla="*/ 5803931 w 10841562"/>
              <a:gd name="connsiteY196" fmla="*/ 3339297 h 3531674"/>
              <a:gd name="connsiteX197" fmla="*/ 5786863 w 10841562"/>
              <a:gd name="connsiteY197" fmla="*/ 3277788 h 3531674"/>
              <a:gd name="connsiteX198" fmla="*/ 5638268 w 10841562"/>
              <a:gd name="connsiteY198" fmla="*/ 3274517 h 3531674"/>
              <a:gd name="connsiteX199" fmla="*/ 5608650 w 10841562"/>
              <a:gd name="connsiteY199" fmla="*/ 3280733 h 3531674"/>
              <a:gd name="connsiteX200" fmla="*/ 5631240 w 10841562"/>
              <a:gd name="connsiteY200" fmla="*/ 3296601 h 3531674"/>
              <a:gd name="connsiteX201" fmla="*/ 5591582 w 10841562"/>
              <a:gd name="connsiteY201" fmla="*/ 3312632 h 3531674"/>
              <a:gd name="connsiteX202" fmla="*/ 5692987 w 10841562"/>
              <a:gd name="connsiteY202" fmla="*/ 3359745 h 3531674"/>
              <a:gd name="connsiteX203" fmla="*/ 5708550 w 10841562"/>
              <a:gd name="connsiteY203" fmla="*/ 3350584 h 3531674"/>
              <a:gd name="connsiteX204" fmla="*/ 5691481 w 10841562"/>
              <a:gd name="connsiteY204" fmla="*/ 3293329 h 3531674"/>
              <a:gd name="connsiteX205" fmla="*/ 5638268 w 10841562"/>
              <a:gd name="connsiteY205" fmla="*/ 3274517 h 3531674"/>
              <a:gd name="connsiteX206" fmla="*/ 5936963 w 10841562"/>
              <a:gd name="connsiteY206" fmla="*/ 3272554 h 3531674"/>
              <a:gd name="connsiteX207" fmla="*/ 5924413 w 10841562"/>
              <a:gd name="connsiteY207" fmla="*/ 3301018 h 3531674"/>
              <a:gd name="connsiteX208" fmla="*/ 5925417 w 10841562"/>
              <a:gd name="connsiteY208" fmla="*/ 3303799 h 3531674"/>
              <a:gd name="connsiteX209" fmla="*/ 5901822 w 10841562"/>
              <a:gd name="connsiteY209" fmla="*/ 3294801 h 3531674"/>
              <a:gd name="connsiteX210" fmla="*/ 5915376 w 10841562"/>
              <a:gd name="connsiteY210" fmla="*/ 3291039 h 3531674"/>
              <a:gd name="connsiteX211" fmla="*/ 5919893 w 10841562"/>
              <a:gd name="connsiteY211" fmla="*/ 3293657 h 3531674"/>
              <a:gd name="connsiteX212" fmla="*/ 5916882 w 10841562"/>
              <a:gd name="connsiteY212" fmla="*/ 3280079 h 3531674"/>
              <a:gd name="connsiteX213" fmla="*/ 5936963 w 10841562"/>
              <a:gd name="connsiteY213" fmla="*/ 3272554 h 3531674"/>
              <a:gd name="connsiteX214" fmla="*/ 3900323 w 10841562"/>
              <a:gd name="connsiteY214" fmla="*/ 3262575 h 3531674"/>
              <a:gd name="connsiteX215" fmla="*/ 3900323 w 10841562"/>
              <a:gd name="connsiteY215" fmla="*/ 3267973 h 3531674"/>
              <a:gd name="connsiteX216" fmla="*/ 3911367 w 10841562"/>
              <a:gd name="connsiteY216" fmla="*/ 3274026 h 3531674"/>
              <a:gd name="connsiteX217" fmla="*/ 3900323 w 10841562"/>
              <a:gd name="connsiteY217" fmla="*/ 3262575 h 3531674"/>
              <a:gd name="connsiteX218" fmla="*/ 3808958 w 10841562"/>
              <a:gd name="connsiteY218" fmla="*/ 3257504 h 3531674"/>
              <a:gd name="connsiteX219" fmla="*/ 3796910 w 10841562"/>
              <a:gd name="connsiteY219" fmla="*/ 3265847 h 3531674"/>
              <a:gd name="connsiteX220" fmla="*/ 3862171 w 10841562"/>
              <a:gd name="connsiteY220" fmla="*/ 3269773 h 3531674"/>
              <a:gd name="connsiteX221" fmla="*/ 3854138 w 10841562"/>
              <a:gd name="connsiteY221" fmla="*/ 3261266 h 3531674"/>
              <a:gd name="connsiteX222" fmla="*/ 3835063 w 10841562"/>
              <a:gd name="connsiteY222" fmla="*/ 3276316 h 3531674"/>
              <a:gd name="connsiteX223" fmla="*/ 3808958 w 10841562"/>
              <a:gd name="connsiteY223" fmla="*/ 3257504 h 3531674"/>
              <a:gd name="connsiteX224" fmla="*/ 6501217 w 10841562"/>
              <a:gd name="connsiteY224" fmla="*/ 3252760 h 3531674"/>
              <a:gd name="connsiteX225" fmla="*/ 6516780 w 10841562"/>
              <a:gd name="connsiteY225" fmla="*/ 3254232 h 3531674"/>
              <a:gd name="connsiteX226" fmla="*/ 6514269 w 10841562"/>
              <a:gd name="connsiteY226" fmla="*/ 3283514 h 3531674"/>
              <a:gd name="connsiteX227" fmla="*/ 6499210 w 10841562"/>
              <a:gd name="connsiteY227" fmla="*/ 3301508 h 3531674"/>
              <a:gd name="connsiteX228" fmla="*/ 6476118 w 10841562"/>
              <a:gd name="connsiteY228" fmla="*/ 3275826 h 3531674"/>
              <a:gd name="connsiteX229" fmla="*/ 6481638 w 10841562"/>
              <a:gd name="connsiteY229" fmla="*/ 3256032 h 3531674"/>
              <a:gd name="connsiteX230" fmla="*/ 6501217 w 10841562"/>
              <a:gd name="connsiteY230" fmla="*/ 3252760 h 3531674"/>
              <a:gd name="connsiteX231" fmla="*/ 5748711 w 10841562"/>
              <a:gd name="connsiteY231" fmla="*/ 3250469 h 3531674"/>
              <a:gd name="connsiteX232" fmla="*/ 5740176 w 10841562"/>
              <a:gd name="connsiteY232" fmla="*/ 3258813 h 3531674"/>
              <a:gd name="connsiteX233" fmla="*/ 5752727 w 10841562"/>
              <a:gd name="connsiteY233" fmla="*/ 3269773 h 3531674"/>
              <a:gd name="connsiteX234" fmla="*/ 5754734 w 10841562"/>
              <a:gd name="connsiteY234" fmla="*/ 3250960 h 3531674"/>
              <a:gd name="connsiteX235" fmla="*/ 5748711 w 10841562"/>
              <a:gd name="connsiteY235" fmla="*/ 3250469 h 3531674"/>
              <a:gd name="connsiteX236" fmla="*/ 1467664 w 10841562"/>
              <a:gd name="connsiteY236" fmla="*/ 3205586 h 3531674"/>
              <a:gd name="connsiteX237" fmla="*/ 1477139 w 10841562"/>
              <a:gd name="connsiteY237" fmla="*/ 3208755 h 3531674"/>
              <a:gd name="connsiteX238" fmla="*/ 1395815 w 10841562"/>
              <a:gd name="connsiteY238" fmla="*/ 3215299 h 3531674"/>
              <a:gd name="connsiteX239" fmla="*/ 1458566 w 10841562"/>
              <a:gd name="connsiteY239" fmla="*/ 3205974 h 3531674"/>
              <a:gd name="connsiteX240" fmla="*/ 1467664 w 10841562"/>
              <a:gd name="connsiteY240" fmla="*/ 3205586 h 3531674"/>
              <a:gd name="connsiteX241" fmla="*/ 6986155 w 10841562"/>
              <a:gd name="connsiteY241" fmla="*/ 3197304 h 3531674"/>
              <a:gd name="connsiteX242" fmla="*/ 6961055 w 10841562"/>
              <a:gd name="connsiteY242" fmla="*/ 3199922 h 3531674"/>
              <a:gd name="connsiteX243" fmla="*/ 7008244 w 10841562"/>
              <a:gd name="connsiteY243" fmla="*/ 3205483 h 3531674"/>
              <a:gd name="connsiteX244" fmla="*/ 6986155 w 10841562"/>
              <a:gd name="connsiteY244" fmla="*/ 3197304 h 3531674"/>
              <a:gd name="connsiteX245" fmla="*/ 777845 w 10841562"/>
              <a:gd name="connsiteY245" fmla="*/ 3183400 h 3531674"/>
              <a:gd name="connsiteX246" fmla="*/ 815496 w 10841562"/>
              <a:gd name="connsiteY246" fmla="*/ 3190761 h 3531674"/>
              <a:gd name="connsiteX247" fmla="*/ 746219 w 10841562"/>
              <a:gd name="connsiteY247" fmla="*/ 3201067 h 3531674"/>
              <a:gd name="connsiteX248" fmla="*/ 777845 w 10841562"/>
              <a:gd name="connsiteY248" fmla="*/ 3183400 h 3531674"/>
              <a:gd name="connsiteX249" fmla="*/ 6758245 w 10841562"/>
              <a:gd name="connsiteY249" fmla="*/ 3175220 h 3531674"/>
              <a:gd name="connsiteX250" fmla="*/ 6752722 w 10841562"/>
              <a:gd name="connsiteY250" fmla="*/ 3197304 h 3531674"/>
              <a:gd name="connsiteX251" fmla="*/ 6800412 w 10841562"/>
              <a:gd name="connsiteY251" fmla="*/ 3195995 h 3531674"/>
              <a:gd name="connsiteX252" fmla="*/ 6758245 w 10841562"/>
              <a:gd name="connsiteY252" fmla="*/ 3175220 h 3531674"/>
              <a:gd name="connsiteX253" fmla="*/ 6789871 w 10841562"/>
              <a:gd name="connsiteY253" fmla="*/ 3144466 h 3531674"/>
              <a:gd name="connsiteX254" fmla="*/ 6823004 w 10841562"/>
              <a:gd name="connsiteY254" fmla="*/ 3146756 h 3531674"/>
              <a:gd name="connsiteX255" fmla="*/ 6789871 w 10841562"/>
              <a:gd name="connsiteY255" fmla="*/ 3144466 h 3531674"/>
              <a:gd name="connsiteX256" fmla="*/ 1301437 w 10841562"/>
              <a:gd name="connsiteY256" fmla="*/ 3118619 h 3531674"/>
              <a:gd name="connsiteX257" fmla="*/ 1279850 w 10841562"/>
              <a:gd name="connsiteY257" fmla="*/ 3126962 h 3531674"/>
              <a:gd name="connsiteX258" fmla="*/ 1301437 w 10841562"/>
              <a:gd name="connsiteY258" fmla="*/ 3118619 h 3531674"/>
              <a:gd name="connsiteX259" fmla="*/ 1385774 w 10841562"/>
              <a:gd name="connsiteY259" fmla="*/ 3109949 h 3531674"/>
              <a:gd name="connsiteX260" fmla="*/ 1358666 w 10841562"/>
              <a:gd name="connsiteY260" fmla="*/ 3111422 h 3531674"/>
              <a:gd name="connsiteX261" fmla="*/ 1385774 w 10841562"/>
              <a:gd name="connsiteY261" fmla="*/ 3109949 h 3531674"/>
              <a:gd name="connsiteX262" fmla="*/ 5889774 w 10841562"/>
              <a:gd name="connsiteY262" fmla="*/ 3108640 h 3531674"/>
              <a:gd name="connsiteX263" fmla="*/ 5872204 w 10841562"/>
              <a:gd name="connsiteY263" fmla="*/ 3116983 h 3531674"/>
              <a:gd name="connsiteX264" fmla="*/ 5884754 w 10841562"/>
              <a:gd name="connsiteY264" fmla="*/ 3116983 h 3531674"/>
              <a:gd name="connsiteX265" fmla="*/ 5889774 w 10841562"/>
              <a:gd name="connsiteY265" fmla="*/ 3108640 h 3531674"/>
              <a:gd name="connsiteX266" fmla="*/ 6538366 w 10841562"/>
              <a:gd name="connsiteY266" fmla="*/ 3102751 h 3531674"/>
              <a:gd name="connsiteX267" fmla="*/ 6497201 w 10841562"/>
              <a:gd name="connsiteY267" fmla="*/ 3103897 h 3531674"/>
              <a:gd name="connsiteX268" fmla="*/ 6574009 w 10841562"/>
              <a:gd name="connsiteY268" fmla="*/ 3111422 h 3531674"/>
              <a:gd name="connsiteX269" fmla="*/ 6538366 w 10841562"/>
              <a:gd name="connsiteY269" fmla="*/ 3102751 h 3531674"/>
              <a:gd name="connsiteX270" fmla="*/ 9337552 w 10841562"/>
              <a:gd name="connsiteY270" fmla="*/ 3090646 h 3531674"/>
              <a:gd name="connsiteX271" fmla="*/ 9335042 w 10841562"/>
              <a:gd name="connsiteY271" fmla="*/ 3094409 h 3531674"/>
              <a:gd name="connsiteX272" fmla="*/ 9344077 w 10841562"/>
              <a:gd name="connsiteY272" fmla="*/ 3096699 h 3531674"/>
              <a:gd name="connsiteX273" fmla="*/ 9345082 w 10841562"/>
              <a:gd name="connsiteY273" fmla="*/ 3093427 h 3531674"/>
              <a:gd name="connsiteX274" fmla="*/ 9337552 w 10841562"/>
              <a:gd name="connsiteY274" fmla="*/ 3090646 h 3531674"/>
              <a:gd name="connsiteX275" fmla="*/ 9312953 w 10841562"/>
              <a:gd name="connsiteY275" fmla="*/ 3089664 h 3531674"/>
              <a:gd name="connsiteX276" fmla="*/ 9310945 w 10841562"/>
              <a:gd name="connsiteY276" fmla="*/ 3092445 h 3531674"/>
              <a:gd name="connsiteX277" fmla="*/ 9311950 w 10841562"/>
              <a:gd name="connsiteY277" fmla="*/ 3092445 h 3531674"/>
              <a:gd name="connsiteX278" fmla="*/ 9312953 w 10841562"/>
              <a:gd name="connsiteY278" fmla="*/ 3089664 h 3531674"/>
              <a:gd name="connsiteX279" fmla="*/ 5792385 w 10841562"/>
              <a:gd name="connsiteY279" fmla="*/ 3088519 h 3531674"/>
              <a:gd name="connsiteX280" fmla="*/ 5790879 w 10841562"/>
              <a:gd name="connsiteY280" fmla="*/ 3121891 h 3531674"/>
              <a:gd name="connsiteX281" fmla="*/ 5810958 w 10841562"/>
              <a:gd name="connsiteY281" fmla="*/ 3104387 h 3531674"/>
              <a:gd name="connsiteX282" fmla="*/ 5792385 w 10841562"/>
              <a:gd name="connsiteY282" fmla="*/ 3088519 h 3531674"/>
              <a:gd name="connsiteX283" fmla="*/ 6181941 w 10841562"/>
              <a:gd name="connsiteY283" fmla="*/ 3085738 h 3531674"/>
              <a:gd name="connsiteX284" fmla="*/ 6206038 w 10841562"/>
              <a:gd name="connsiteY284" fmla="*/ 3099970 h 3531674"/>
              <a:gd name="connsiteX285" fmla="*/ 6181941 w 10841562"/>
              <a:gd name="connsiteY285" fmla="*/ 3085738 h 3531674"/>
              <a:gd name="connsiteX286" fmla="*/ 9184440 w 10841562"/>
              <a:gd name="connsiteY286" fmla="*/ 3084593 h 3531674"/>
              <a:gd name="connsiteX287" fmla="*/ 9164360 w 10841562"/>
              <a:gd name="connsiteY287" fmla="*/ 3096699 h 3531674"/>
              <a:gd name="connsiteX288" fmla="*/ 9215564 w 10841562"/>
              <a:gd name="connsiteY288" fmla="*/ 3113220 h 3531674"/>
              <a:gd name="connsiteX289" fmla="*/ 9208536 w 10841562"/>
              <a:gd name="connsiteY289" fmla="*/ 3094899 h 3531674"/>
              <a:gd name="connsiteX290" fmla="*/ 9184440 w 10841562"/>
              <a:gd name="connsiteY290" fmla="*/ 3084593 h 3531674"/>
              <a:gd name="connsiteX291" fmla="*/ 6963063 w 10841562"/>
              <a:gd name="connsiteY291" fmla="*/ 3084593 h 3531674"/>
              <a:gd name="connsiteX292" fmla="*/ 6950011 w 10841562"/>
              <a:gd name="connsiteY292" fmla="*/ 3100461 h 3531674"/>
              <a:gd name="connsiteX293" fmla="*/ 6979127 w 10841562"/>
              <a:gd name="connsiteY293" fmla="*/ 3097680 h 3531674"/>
              <a:gd name="connsiteX294" fmla="*/ 6963063 w 10841562"/>
              <a:gd name="connsiteY294" fmla="*/ 3084593 h 3531674"/>
              <a:gd name="connsiteX295" fmla="*/ 7525309 w 10841562"/>
              <a:gd name="connsiteY295" fmla="*/ 3046151 h 3531674"/>
              <a:gd name="connsiteX296" fmla="*/ 7585550 w 10841562"/>
              <a:gd name="connsiteY296" fmla="*/ 3068725 h 3531674"/>
              <a:gd name="connsiteX297" fmla="*/ 7525309 w 10841562"/>
              <a:gd name="connsiteY297" fmla="*/ 3046151 h 3531674"/>
              <a:gd name="connsiteX298" fmla="*/ 1866696 w 10841562"/>
              <a:gd name="connsiteY298" fmla="*/ 3038462 h 3531674"/>
              <a:gd name="connsiteX299" fmla="*/ 1858163 w 10841562"/>
              <a:gd name="connsiteY299" fmla="*/ 3047950 h 3531674"/>
              <a:gd name="connsiteX300" fmla="*/ 1916395 w 10841562"/>
              <a:gd name="connsiteY300" fmla="*/ 3048932 h 3531674"/>
              <a:gd name="connsiteX301" fmla="*/ 1866696 w 10841562"/>
              <a:gd name="connsiteY301" fmla="*/ 3038462 h 3531674"/>
              <a:gd name="connsiteX302" fmla="*/ 2133261 w 10841562"/>
              <a:gd name="connsiteY302" fmla="*/ 3002636 h 3531674"/>
              <a:gd name="connsiteX303" fmla="*/ 2130752 w 10841562"/>
              <a:gd name="connsiteY303" fmla="*/ 3052694 h 3531674"/>
              <a:gd name="connsiteX304" fmla="*/ 2130752 w 10841562"/>
              <a:gd name="connsiteY304" fmla="*/ 3053185 h 3531674"/>
              <a:gd name="connsiteX305" fmla="*/ 2137781 w 10841562"/>
              <a:gd name="connsiteY305" fmla="*/ 3068234 h 3531674"/>
              <a:gd name="connsiteX306" fmla="*/ 2191997 w 10841562"/>
              <a:gd name="connsiteY306" fmla="*/ 3014906 h 3531674"/>
              <a:gd name="connsiteX307" fmla="*/ 2170411 w 10841562"/>
              <a:gd name="connsiteY307" fmla="*/ 3004927 h 3531674"/>
              <a:gd name="connsiteX308" fmla="*/ 2133261 w 10841562"/>
              <a:gd name="connsiteY308" fmla="*/ 3002636 h 3531674"/>
              <a:gd name="connsiteX309" fmla="*/ 917403 w 10841562"/>
              <a:gd name="connsiteY309" fmla="*/ 2971392 h 3531674"/>
              <a:gd name="connsiteX310" fmla="*/ 935475 w 10841562"/>
              <a:gd name="connsiteY310" fmla="*/ 2974827 h 3531674"/>
              <a:gd name="connsiteX311" fmla="*/ 936982 w 10841562"/>
              <a:gd name="connsiteY311" fmla="*/ 2998874 h 3531674"/>
              <a:gd name="connsiteX312" fmla="*/ 946017 w 10841562"/>
              <a:gd name="connsiteY312" fmla="*/ 2979571 h 3531674"/>
              <a:gd name="connsiteX313" fmla="*/ 973627 w 10841562"/>
              <a:gd name="connsiteY313" fmla="*/ 3002146 h 3531674"/>
              <a:gd name="connsiteX314" fmla="*/ 914893 w 10841562"/>
              <a:gd name="connsiteY314" fmla="*/ 3000674 h 3531674"/>
              <a:gd name="connsiteX315" fmla="*/ 917403 w 10841562"/>
              <a:gd name="connsiteY315" fmla="*/ 2971392 h 3531674"/>
              <a:gd name="connsiteX316" fmla="*/ 10353110 w 10841562"/>
              <a:gd name="connsiteY316" fmla="*/ 2968120 h 3531674"/>
              <a:gd name="connsiteX317" fmla="*/ 10329014 w 10841562"/>
              <a:gd name="connsiteY317" fmla="*/ 2970901 h 3531674"/>
              <a:gd name="connsiteX318" fmla="*/ 10343070 w 10841562"/>
              <a:gd name="connsiteY318" fmla="*/ 2977608 h 3531674"/>
              <a:gd name="connsiteX319" fmla="*/ 10337548 w 10841562"/>
              <a:gd name="connsiteY319" fmla="*/ 2989549 h 3531674"/>
              <a:gd name="connsiteX320" fmla="*/ 10370680 w 10841562"/>
              <a:gd name="connsiteY320" fmla="*/ 2994130 h 3531674"/>
              <a:gd name="connsiteX321" fmla="*/ 10362648 w 10841562"/>
              <a:gd name="connsiteY321" fmla="*/ 2968610 h 3531674"/>
              <a:gd name="connsiteX322" fmla="*/ 10353110 w 10841562"/>
              <a:gd name="connsiteY322" fmla="*/ 2968120 h 3531674"/>
              <a:gd name="connsiteX323" fmla="*/ 10683430 w 10841562"/>
              <a:gd name="connsiteY323" fmla="*/ 2816475 h 3531674"/>
              <a:gd name="connsiteX324" fmla="*/ 10699494 w 10841562"/>
              <a:gd name="connsiteY324" fmla="*/ 2816475 h 3531674"/>
              <a:gd name="connsiteX325" fmla="*/ 10710539 w 10841562"/>
              <a:gd name="connsiteY325" fmla="*/ 2822528 h 3531674"/>
              <a:gd name="connsiteX326" fmla="*/ 10688952 w 10841562"/>
              <a:gd name="connsiteY326" fmla="*/ 2835288 h 3531674"/>
              <a:gd name="connsiteX327" fmla="*/ 10683430 w 10841562"/>
              <a:gd name="connsiteY327" fmla="*/ 2816475 h 3531674"/>
              <a:gd name="connsiteX328" fmla="*/ 10810940 w 10841562"/>
              <a:gd name="connsiteY328" fmla="*/ 2807805 h 3531674"/>
              <a:gd name="connsiteX329" fmla="*/ 10826502 w 10841562"/>
              <a:gd name="connsiteY329" fmla="*/ 2817784 h 3531674"/>
              <a:gd name="connsiteX330" fmla="*/ 10751201 w 10841562"/>
              <a:gd name="connsiteY330" fmla="*/ 2835288 h 3531674"/>
              <a:gd name="connsiteX331" fmla="*/ 10751201 w 10841562"/>
              <a:gd name="connsiteY331" fmla="*/ 2811568 h 3531674"/>
              <a:gd name="connsiteX332" fmla="*/ 10810940 w 10841562"/>
              <a:gd name="connsiteY332" fmla="*/ 2807805 h 3531674"/>
              <a:gd name="connsiteX333" fmla="*/ 10644775 w 10841562"/>
              <a:gd name="connsiteY333" fmla="*/ 2786539 h 3531674"/>
              <a:gd name="connsiteX334" fmla="*/ 10668370 w 10841562"/>
              <a:gd name="connsiteY334" fmla="*/ 2786539 h 3531674"/>
              <a:gd name="connsiteX335" fmla="*/ 10662345 w 10841562"/>
              <a:gd name="connsiteY335" fmla="*/ 2810586 h 3531674"/>
              <a:gd name="connsiteX336" fmla="*/ 10644775 w 10841562"/>
              <a:gd name="connsiteY336" fmla="*/ 2786539 h 3531674"/>
              <a:gd name="connsiteX337" fmla="*/ 10792366 w 10841562"/>
              <a:gd name="connsiteY337" fmla="*/ 2777542 h 3531674"/>
              <a:gd name="connsiteX338" fmla="*/ 10814956 w 10841562"/>
              <a:gd name="connsiteY338" fmla="*/ 2790792 h 3531674"/>
              <a:gd name="connsiteX339" fmla="*/ 10768771 w 10841562"/>
              <a:gd name="connsiteY339" fmla="*/ 2781468 h 3531674"/>
              <a:gd name="connsiteX340" fmla="*/ 10792366 w 10841562"/>
              <a:gd name="connsiteY340" fmla="*/ 2777542 h 3531674"/>
              <a:gd name="connsiteX341" fmla="*/ 10151304 w 10841562"/>
              <a:gd name="connsiteY341" fmla="*/ 2761020 h 3531674"/>
              <a:gd name="connsiteX342" fmla="*/ 10176906 w 10841562"/>
              <a:gd name="connsiteY342" fmla="*/ 2787521 h 3531674"/>
              <a:gd name="connsiteX343" fmla="*/ 10183934 w 10841562"/>
              <a:gd name="connsiteY343" fmla="*/ 2775252 h 3531674"/>
              <a:gd name="connsiteX344" fmla="*/ 10151304 w 10841562"/>
              <a:gd name="connsiteY344" fmla="*/ 2761020 h 3531674"/>
              <a:gd name="connsiteX345" fmla="*/ 10796381 w 10841562"/>
              <a:gd name="connsiteY345" fmla="*/ 2687406 h 3531674"/>
              <a:gd name="connsiteX346" fmla="*/ 10810437 w 10841562"/>
              <a:gd name="connsiteY346" fmla="*/ 2689205 h 3531674"/>
              <a:gd name="connsiteX347" fmla="*/ 10838550 w 10841562"/>
              <a:gd name="connsiteY347" fmla="*/ 2701965 h 3531674"/>
              <a:gd name="connsiteX348" fmla="*/ 10798891 w 10841562"/>
              <a:gd name="connsiteY348" fmla="*/ 2707690 h 3531674"/>
              <a:gd name="connsiteX349" fmla="*/ 10808430 w 10841562"/>
              <a:gd name="connsiteY349" fmla="*/ 2727484 h 3531674"/>
              <a:gd name="connsiteX350" fmla="*/ 10841562 w 10841562"/>
              <a:gd name="connsiteY350" fmla="*/ 2730102 h 3531674"/>
              <a:gd name="connsiteX351" fmla="*/ 10841562 w 10841562"/>
              <a:gd name="connsiteY351" fmla="*/ 2732883 h 3531674"/>
              <a:gd name="connsiteX352" fmla="*/ 10693972 w 10841562"/>
              <a:gd name="connsiteY352" fmla="*/ 2763801 h 3531674"/>
              <a:gd name="connsiteX353" fmla="*/ 10679414 w 10841562"/>
              <a:gd name="connsiteY353" fmla="*/ 2765436 h 3531674"/>
              <a:gd name="connsiteX354" fmla="*/ 10536342 w 10841562"/>
              <a:gd name="connsiteY354" fmla="*/ 2757748 h 3531674"/>
              <a:gd name="connsiteX355" fmla="*/ 10787847 w 10841562"/>
              <a:gd name="connsiteY355" fmla="*/ 2727484 h 3531674"/>
              <a:gd name="connsiteX356" fmla="*/ 10778309 w 10841562"/>
              <a:gd name="connsiteY356" fmla="*/ 2689696 h 3531674"/>
              <a:gd name="connsiteX357" fmla="*/ 10796381 w 10841562"/>
              <a:gd name="connsiteY357" fmla="*/ 2687406 h 3531674"/>
              <a:gd name="connsiteX358" fmla="*/ 10086043 w 10841562"/>
              <a:gd name="connsiteY358" fmla="*/ 2661232 h 3531674"/>
              <a:gd name="connsiteX359" fmla="*/ 10084537 w 10841562"/>
              <a:gd name="connsiteY359" fmla="*/ 2663195 h 3531674"/>
              <a:gd name="connsiteX360" fmla="*/ 10091063 w 10841562"/>
              <a:gd name="connsiteY360" fmla="*/ 2664504 h 3531674"/>
              <a:gd name="connsiteX361" fmla="*/ 10091565 w 10841562"/>
              <a:gd name="connsiteY361" fmla="*/ 2662704 h 3531674"/>
              <a:gd name="connsiteX362" fmla="*/ 10086043 w 10841562"/>
              <a:gd name="connsiteY362" fmla="*/ 2661232 h 3531674"/>
              <a:gd name="connsiteX363" fmla="*/ 10143773 w 10841562"/>
              <a:gd name="connsiteY363" fmla="*/ 2654689 h 3531674"/>
              <a:gd name="connsiteX364" fmla="*/ 10127207 w 10841562"/>
              <a:gd name="connsiteY364" fmla="*/ 2672192 h 3531674"/>
              <a:gd name="connsiteX365" fmla="*/ 10121183 w 10841562"/>
              <a:gd name="connsiteY365" fmla="*/ 2673174 h 3531674"/>
              <a:gd name="connsiteX366" fmla="*/ 10122689 w 10841562"/>
              <a:gd name="connsiteY366" fmla="*/ 2686424 h 3531674"/>
              <a:gd name="connsiteX367" fmla="*/ 10127207 w 10841562"/>
              <a:gd name="connsiteY367" fmla="*/ 2684789 h 3531674"/>
              <a:gd name="connsiteX368" fmla="*/ 10128211 w 10841562"/>
              <a:gd name="connsiteY368" fmla="*/ 2690677 h 3531674"/>
              <a:gd name="connsiteX369" fmla="*/ 10137750 w 10841562"/>
              <a:gd name="connsiteY369" fmla="*/ 2695258 h 3531674"/>
              <a:gd name="connsiteX370" fmla="*/ 10159336 w 10841562"/>
              <a:gd name="connsiteY370" fmla="*/ 2684789 h 3531674"/>
              <a:gd name="connsiteX371" fmla="*/ 10143773 w 10841562"/>
              <a:gd name="connsiteY371" fmla="*/ 2654689 h 3531674"/>
              <a:gd name="connsiteX372" fmla="*/ 10054416 w 10841562"/>
              <a:gd name="connsiteY372" fmla="*/ 2654689 h 3531674"/>
              <a:gd name="connsiteX373" fmla="*/ 10054918 w 10841562"/>
              <a:gd name="connsiteY373" fmla="*/ 2655670 h 3531674"/>
              <a:gd name="connsiteX374" fmla="*/ 10071986 w 10841562"/>
              <a:gd name="connsiteY374" fmla="*/ 2660414 h 3531674"/>
              <a:gd name="connsiteX375" fmla="*/ 10070983 w 10841562"/>
              <a:gd name="connsiteY375" fmla="*/ 2657960 h 3531674"/>
              <a:gd name="connsiteX376" fmla="*/ 10054416 w 10841562"/>
              <a:gd name="connsiteY376" fmla="*/ 2654689 h 3531674"/>
              <a:gd name="connsiteX377" fmla="*/ 10040862 w 10841562"/>
              <a:gd name="connsiteY377" fmla="*/ 2646837 h 3531674"/>
              <a:gd name="connsiteX378" fmla="*/ 10040862 w 10841562"/>
              <a:gd name="connsiteY378" fmla="*/ 2648472 h 3531674"/>
              <a:gd name="connsiteX379" fmla="*/ 10044878 w 10841562"/>
              <a:gd name="connsiteY379" fmla="*/ 2650108 h 3531674"/>
              <a:gd name="connsiteX380" fmla="*/ 10040862 w 10841562"/>
              <a:gd name="connsiteY380" fmla="*/ 2646837 h 3531674"/>
              <a:gd name="connsiteX381" fmla="*/ 10051404 w 10841562"/>
              <a:gd name="connsiteY381" fmla="*/ 2643892 h 3531674"/>
              <a:gd name="connsiteX382" fmla="*/ 10042870 w 10841562"/>
              <a:gd name="connsiteY382" fmla="*/ 2645200 h 3531674"/>
              <a:gd name="connsiteX383" fmla="*/ 10059939 w 10841562"/>
              <a:gd name="connsiteY383" fmla="*/ 2648472 h 3531674"/>
              <a:gd name="connsiteX384" fmla="*/ 10051404 w 10841562"/>
              <a:gd name="connsiteY384" fmla="*/ 2643892 h 3531674"/>
              <a:gd name="connsiteX385" fmla="*/ 10134738 w 10841562"/>
              <a:gd name="connsiteY385" fmla="*/ 2614937 h 3531674"/>
              <a:gd name="connsiteX386" fmla="*/ 10115661 w 10841562"/>
              <a:gd name="connsiteY386" fmla="*/ 2623117 h 3531674"/>
              <a:gd name="connsiteX387" fmla="*/ 10213051 w 10841562"/>
              <a:gd name="connsiteY387" fmla="*/ 2641929 h 3531674"/>
              <a:gd name="connsiteX388" fmla="*/ 10188954 w 10841562"/>
              <a:gd name="connsiteY388" fmla="*/ 2616737 h 3531674"/>
              <a:gd name="connsiteX389" fmla="*/ 10153311 w 10841562"/>
              <a:gd name="connsiteY389" fmla="*/ 2616737 h 3531674"/>
              <a:gd name="connsiteX390" fmla="*/ 10149797 w 10841562"/>
              <a:gd name="connsiteY390" fmla="*/ 2616737 h 3531674"/>
              <a:gd name="connsiteX391" fmla="*/ 10147287 w 10841562"/>
              <a:gd name="connsiteY391" fmla="*/ 2616737 h 3531674"/>
              <a:gd name="connsiteX392" fmla="*/ 10134738 w 10841562"/>
              <a:gd name="connsiteY392" fmla="*/ 2614937 h 3531674"/>
              <a:gd name="connsiteX393" fmla="*/ 10482627 w 10841562"/>
              <a:gd name="connsiteY393" fmla="*/ 2590399 h 3531674"/>
              <a:gd name="connsiteX394" fmla="*/ 10435941 w 10841562"/>
              <a:gd name="connsiteY394" fmla="*/ 2594652 h 3531674"/>
              <a:gd name="connsiteX395" fmla="*/ 10473090 w 10841562"/>
              <a:gd name="connsiteY395" fmla="*/ 2597924 h 3531674"/>
              <a:gd name="connsiteX396" fmla="*/ 10482627 w 10841562"/>
              <a:gd name="connsiteY396" fmla="*/ 2590399 h 3531674"/>
              <a:gd name="connsiteX397" fmla="*/ 10164858 w 10841562"/>
              <a:gd name="connsiteY397" fmla="*/ 2584183 h 3531674"/>
              <a:gd name="connsiteX398" fmla="*/ 10140260 w 10841562"/>
              <a:gd name="connsiteY398" fmla="*/ 2591381 h 3531674"/>
              <a:gd name="connsiteX399" fmla="*/ 10190962 w 10841562"/>
              <a:gd name="connsiteY399" fmla="*/ 2585328 h 3531674"/>
              <a:gd name="connsiteX400" fmla="*/ 10164858 w 10841562"/>
              <a:gd name="connsiteY400" fmla="*/ 2584183 h 3531674"/>
              <a:gd name="connsiteX401" fmla="*/ 10668370 w 10841562"/>
              <a:gd name="connsiteY401" fmla="*/ 2583692 h 3531674"/>
              <a:gd name="connsiteX402" fmla="*/ 10666362 w 10841562"/>
              <a:gd name="connsiteY402" fmla="*/ 2587127 h 3531674"/>
              <a:gd name="connsiteX403" fmla="*/ 10675900 w 10841562"/>
              <a:gd name="connsiteY403" fmla="*/ 2587127 h 3531674"/>
              <a:gd name="connsiteX404" fmla="*/ 10668370 w 10841562"/>
              <a:gd name="connsiteY404" fmla="*/ 2583692 h 3531674"/>
              <a:gd name="connsiteX405" fmla="*/ 10127207 w 10841562"/>
              <a:gd name="connsiteY405" fmla="*/ 2580420 h 3531674"/>
              <a:gd name="connsiteX406" fmla="*/ 10095581 w 10841562"/>
              <a:gd name="connsiteY406" fmla="*/ 2593180 h 3531674"/>
              <a:gd name="connsiteX407" fmla="*/ 10099095 w 10841562"/>
              <a:gd name="connsiteY407" fmla="*/ 2596452 h 3531674"/>
              <a:gd name="connsiteX408" fmla="*/ 10128713 w 10841562"/>
              <a:gd name="connsiteY408" fmla="*/ 2593180 h 3531674"/>
              <a:gd name="connsiteX409" fmla="*/ 10127207 w 10841562"/>
              <a:gd name="connsiteY409" fmla="*/ 2580420 h 3531674"/>
              <a:gd name="connsiteX410" fmla="*/ 10589554 w 10841562"/>
              <a:gd name="connsiteY410" fmla="*/ 2579439 h 3531674"/>
              <a:gd name="connsiteX411" fmla="*/ 10591563 w 10841562"/>
              <a:gd name="connsiteY411" fmla="*/ 2583692 h 3531674"/>
              <a:gd name="connsiteX412" fmla="*/ 10595077 w 10841562"/>
              <a:gd name="connsiteY412" fmla="*/ 2579439 h 3531674"/>
              <a:gd name="connsiteX413" fmla="*/ 10589554 w 10841562"/>
              <a:gd name="connsiteY413" fmla="*/ 2579439 h 3531674"/>
              <a:gd name="connsiteX414" fmla="*/ 10046886 w 10841562"/>
              <a:gd name="connsiteY414" fmla="*/ 2578621 h 3531674"/>
              <a:gd name="connsiteX415" fmla="*/ 10018272 w 10841562"/>
              <a:gd name="connsiteY415" fmla="*/ 2587127 h 3531674"/>
              <a:gd name="connsiteX416" fmla="*/ 10067469 w 10841562"/>
              <a:gd name="connsiteY416" fmla="*/ 2593180 h 3531674"/>
              <a:gd name="connsiteX417" fmla="*/ 10046886 w 10841562"/>
              <a:gd name="connsiteY417" fmla="*/ 2578621 h 3531674"/>
              <a:gd name="connsiteX418" fmla="*/ 545416 w 10841562"/>
              <a:gd name="connsiteY418" fmla="*/ 2573386 h 3531674"/>
              <a:gd name="connsiteX419" fmla="*/ 557966 w 10841562"/>
              <a:gd name="connsiteY419" fmla="*/ 2573877 h 3531674"/>
              <a:gd name="connsiteX420" fmla="*/ 588589 w 10841562"/>
              <a:gd name="connsiteY420" fmla="*/ 2630478 h 3531674"/>
              <a:gd name="connsiteX421" fmla="*/ 599131 w 10841562"/>
              <a:gd name="connsiteY421" fmla="*/ 2629660 h 3531674"/>
              <a:gd name="connsiteX422" fmla="*/ 560477 w 10841562"/>
              <a:gd name="connsiteY422" fmla="*/ 2632604 h 3531674"/>
              <a:gd name="connsiteX423" fmla="*/ 574030 w 10841562"/>
              <a:gd name="connsiteY423" fmla="*/ 2631459 h 3531674"/>
              <a:gd name="connsiteX424" fmla="*/ 541400 w 10841562"/>
              <a:gd name="connsiteY424" fmla="*/ 2608885 h 3531674"/>
              <a:gd name="connsiteX425" fmla="*/ 530858 w 10841562"/>
              <a:gd name="connsiteY425" fmla="*/ 2578131 h 3531674"/>
              <a:gd name="connsiteX426" fmla="*/ 545416 w 10841562"/>
              <a:gd name="connsiteY426" fmla="*/ 2573386 h 3531674"/>
              <a:gd name="connsiteX427" fmla="*/ 10285841 w 10841562"/>
              <a:gd name="connsiteY427" fmla="*/ 2572895 h 3531674"/>
              <a:gd name="connsiteX428" fmla="*/ 10274797 w 10841562"/>
              <a:gd name="connsiteY428" fmla="*/ 2574368 h 3531674"/>
              <a:gd name="connsiteX429" fmla="*/ 10280821 w 10841562"/>
              <a:gd name="connsiteY429" fmla="*/ 2581893 h 3531674"/>
              <a:gd name="connsiteX430" fmla="*/ 10285841 w 10841562"/>
              <a:gd name="connsiteY430" fmla="*/ 2572895 h 3531674"/>
              <a:gd name="connsiteX431" fmla="*/ 9993674 w 10841562"/>
              <a:gd name="connsiteY431" fmla="*/ 2558336 h 3531674"/>
              <a:gd name="connsiteX432" fmla="*/ 9966063 w 10841562"/>
              <a:gd name="connsiteY432" fmla="*/ 2574368 h 3531674"/>
              <a:gd name="connsiteX433" fmla="*/ 10010240 w 10841562"/>
              <a:gd name="connsiteY433" fmla="*/ 2563407 h 3531674"/>
              <a:gd name="connsiteX434" fmla="*/ 9993674 w 10841562"/>
              <a:gd name="connsiteY434" fmla="*/ 2558336 h 3531674"/>
              <a:gd name="connsiteX435" fmla="*/ 10434435 w 10841562"/>
              <a:gd name="connsiteY435" fmla="*/ 2549175 h 3531674"/>
              <a:gd name="connsiteX436" fmla="*/ 10434937 w 10841562"/>
              <a:gd name="connsiteY436" fmla="*/ 2550157 h 3531674"/>
              <a:gd name="connsiteX437" fmla="*/ 10433431 w 10841562"/>
              <a:gd name="connsiteY437" fmla="*/ 2549666 h 3531674"/>
              <a:gd name="connsiteX438" fmla="*/ 10434435 w 10841562"/>
              <a:gd name="connsiteY438" fmla="*/ 2549175 h 3531674"/>
              <a:gd name="connsiteX439" fmla="*/ 693508 w 10841562"/>
              <a:gd name="connsiteY439" fmla="*/ 2548358 h 3531674"/>
              <a:gd name="connsiteX440" fmla="*/ 649331 w 10841562"/>
              <a:gd name="connsiteY440" fmla="*/ 2556864 h 3531674"/>
              <a:gd name="connsiteX441" fmla="*/ 693508 w 10841562"/>
              <a:gd name="connsiteY441" fmla="*/ 2548358 h 3531674"/>
              <a:gd name="connsiteX442" fmla="*/ 10003714 w 10841562"/>
              <a:gd name="connsiteY442" fmla="*/ 2512860 h 3531674"/>
              <a:gd name="connsiteX443" fmla="*/ 9976103 w 10841562"/>
              <a:gd name="connsiteY443" fmla="*/ 2531345 h 3531674"/>
              <a:gd name="connsiteX444" fmla="*/ 9982127 w 10841562"/>
              <a:gd name="connsiteY444" fmla="*/ 2533144 h 3531674"/>
              <a:gd name="connsiteX445" fmla="*/ 9999698 w 10841562"/>
              <a:gd name="connsiteY445" fmla="*/ 2527092 h 3531674"/>
              <a:gd name="connsiteX446" fmla="*/ 10003714 w 10841562"/>
              <a:gd name="connsiteY446" fmla="*/ 2512860 h 3531674"/>
              <a:gd name="connsiteX447" fmla="*/ 10029818 w 10841562"/>
              <a:gd name="connsiteY447" fmla="*/ 2506807 h 3531674"/>
              <a:gd name="connsiteX448" fmla="*/ 10014757 w 10841562"/>
              <a:gd name="connsiteY448" fmla="*/ 2523820 h 3531674"/>
              <a:gd name="connsiteX449" fmla="*/ 10033332 w 10841562"/>
              <a:gd name="connsiteY449" fmla="*/ 2525619 h 3531674"/>
              <a:gd name="connsiteX450" fmla="*/ 10026304 w 10841562"/>
              <a:gd name="connsiteY450" fmla="*/ 2534780 h 3531674"/>
              <a:gd name="connsiteX451" fmla="*/ 10082027 w 10841562"/>
              <a:gd name="connsiteY451" fmla="*/ 2531345 h 3531674"/>
              <a:gd name="connsiteX452" fmla="*/ 10078513 w 10841562"/>
              <a:gd name="connsiteY452" fmla="*/ 2519403 h 3531674"/>
              <a:gd name="connsiteX453" fmla="*/ 10046384 w 10841562"/>
              <a:gd name="connsiteY453" fmla="*/ 2506807 h 3531674"/>
              <a:gd name="connsiteX454" fmla="*/ 10029818 w 10841562"/>
              <a:gd name="connsiteY454" fmla="*/ 2506807 h 3531674"/>
              <a:gd name="connsiteX455" fmla="*/ 9857630 w 10841562"/>
              <a:gd name="connsiteY455" fmla="*/ 2475071 h 3531674"/>
              <a:gd name="connsiteX456" fmla="*/ 9852108 w 10841562"/>
              <a:gd name="connsiteY456" fmla="*/ 2502390 h 3531674"/>
              <a:gd name="connsiteX457" fmla="*/ 9865662 w 10841562"/>
              <a:gd name="connsiteY457" fmla="*/ 2505171 h 3531674"/>
              <a:gd name="connsiteX458" fmla="*/ 9922891 w 10841562"/>
              <a:gd name="connsiteY458" fmla="*/ 2516622 h 3531674"/>
              <a:gd name="connsiteX459" fmla="*/ 9938453 w 10841562"/>
              <a:gd name="connsiteY459" fmla="*/ 2521039 h 3531674"/>
              <a:gd name="connsiteX460" fmla="*/ 9972088 w 10841562"/>
              <a:gd name="connsiteY460" fmla="*/ 2512860 h 3531674"/>
              <a:gd name="connsiteX461" fmla="*/ 9960039 w 10841562"/>
              <a:gd name="connsiteY461" fmla="*/ 2475071 h 3531674"/>
              <a:gd name="connsiteX462" fmla="*/ 9911847 w 10841562"/>
              <a:gd name="connsiteY462" fmla="*/ 2481615 h 3531674"/>
              <a:gd name="connsiteX463" fmla="*/ 9917368 w 10841562"/>
              <a:gd name="connsiteY463" fmla="*/ 2506807 h 3531674"/>
              <a:gd name="connsiteX464" fmla="*/ 9905823 w 10841562"/>
              <a:gd name="connsiteY464" fmla="*/ 2506807 h 3531674"/>
              <a:gd name="connsiteX465" fmla="*/ 9857630 w 10841562"/>
              <a:gd name="connsiteY465" fmla="*/ 2475071 h 3531674"/>
              <a:gd name="connsiteX466" fmla="*/ 9796384 w 10841562"/>
              <a:gd name="connsiteY466" fmla="*/ 2475071 h 3531674"/>
              <a:gd name="connsiteX467" fmla="*/ 9799397 w 10841562"/>
              <a:gd name="connsiteY467" fmla="*/ 2475562 h 3531674"/>
              <a:gd name="connsiteX468" fmla="*/ 9803915 w 10841562"/>
              <a:gd name="connsiteY468" fmla="*/ 2495847 h 3531674"/>
              <a:gd name="connsiteX469" fmla="*/ 9813955 w 10841562"/>
              <a:gd name="connsiteY469" fmla="*/ 2475071 h 3531674"/>
              <a:gd name="connsiteX470" fmla="*/ 488187 w 10841562"/>
              <a:gd name="connsiteY470" fmla="*/ 2469345 h 3531674"/>
              <a:gd name="connsiteX471" fmla="*/ 511781 w 10841562"/>
              <a:gd name="connsiteY471" fmla="*/ 2469345 h 3531674"/>
              <a:gd name="connsiteX472" fmla="*/ 549935 w 10841562"/>
              <a:gd name="connsiteY472" fmla="*/ 2565534 h 3531674"/>
              <a:gd name="connsiteX473" fmla="*/ 534372 w 10841562"/>
              <a:gd name="connsiteY473" fmla="*/ 2565534 h 3531674"/>
              <a:gd name="connsiteX474" fmla="*/ 505256 w 10841562"/>
              <a:gd name="connsiteY474" fmla="*/ 2547376 h 3531674"/>
              <a:gd name="connsiteX475" fmla="*/ 488187 w 10841562"/>
              <a:gd name="connsiteY475" fmla="*/ 2469345 h 3531674"/>
              <a:gd name="connsiteX476" fmla="*/ 9739659 w 10841562"/>
              <a:gd name="connsiteY476" fmla="*/ 2451351 h 3531674"/>
              <a:gd name="connsiteX477" fmla="*/ 9744678 w 10841562"/>
              <a:gd name="connsiteY477" fmla="*/ 2463292 h 3531674"/>
              <a:gd name="connsiteX478" fmla="*/ 9788855 w 10841562"/>
              <a:gd name="connsiteY478" fmla="*/ 2473271 h 3531674"/>
              <a:gd name="connsiteX479" fmla="*/ 9797389 w 10841562"/>
              <a:gd name="connsiteY479" fmla="*/ 2470490 h 3531674"/>
              <a:gd name="connsiteX480" fmla="*/ 9739659 w 10841562"/>
              <a:gd name="connsiteY480" fmla="*/ 2451351 h 3531674"/>
              <a:gd name="connsiteX481" fmla="*/ 10173392 w 10841562"/>
              <a:gd name="connsiteY481" fmla="*/ 2439736 h 3531674"/>
              <a:gd name="connsiteX482" fmla="*/ 10159336 w 10841562"/>
              <a:gd name="connsiteY482" fmla="*/ 2458058 h 3531674"/>
              <a:gd name="connsiteX483" fmla="*/ 10190962 w 10841562"/>
              <a:gd name="connsiteY483" fmla="*/ 2458058 h 3531674"/>
              <a:gd name="connsiteX484" fmla="*/ 10173392 w 10841562"/>
              <a:gd name="connsiteY484" fmla="*/ 2439736 h 3531674"/>
              <a:gd name="connsiteX485" fmla="*/ 9857630 w 10841562"/>
              <a:gd name="connsiteY485" fmla="*/ 2438755 h 3531674"/>
              <a:gd name="connsiteX486" fmla="*/ 9808935 w 10841562"/>
              <a:gd name="connsiteY486" fmla="*/ 2445298 h 3531674"/>
              <a:gd name="connsiteX487" fmla="*/ 9826004 w 10841562"/>
              <a:gd name="connsiteY487" fmla="*/ 2481615 h 3531674"/>
              <a:gd name="connsiteX488" fmla="*/ 9857630 w 10841562"/>
              <a:gd name="connsiteY488" fmla="*/ 2438755 h 3531674"/>
              <a:gd name="connsiteX489" fmla="*/ 9953011 w 10841562"/>
              <a:gd name="connsiteY489" fmla="*/ 2425995 h 3531674"/>
              <a:gd name="connsiteX490" fmla="*/ 9953011 w 10841562"/>
              <a:gd name="connsiteY490" fmla="*/ 2434338 h 3531674"/>
              <a:gd name="connsiteX491" fmla="*/ 9928413 w 10841562"/>
              <a:gd name="connsiteY491" fmla="*/ 2429267 h 3531674"/>
              <a:gd name="connsiteX492" fmla="*/ 9880221 w 10841562"/>
              <a:gd name="connsiteY492" fmla="*/ 2438755 h 3531674"/>
              <a:gd name="connsiteX493" fmla="*/ 9857630 w 10841562"/>
              <a:gd name="connsiteY493" fmla="*/ 2458058 h 3531674"/>
              <a:gd name="connsiteX494" fmla="*/ 9874196 w 10841562"/>
              <a:gd name="connsiteY494" fmla="*/ 2470490 h 3531674"/>
              <a:gd name="connsiteX495" fmla="*/ 9969578 w 10841562"/>
              <a:gd name="connsiteY495" fmla="*/ 2445298 h 3531674"/>
              <a:gd name="connsiteX496" fmla="*/ 9953011 w 10841562"/>
              <a:gd name="connsiteY496" fmla="*/ 2425995 h 3531674"/>
              <a:gd name="connsiteX497" fmla="*/ 9692972 w 10841562"/>
              <a:gd name="connsiteY497" fmla="*/ 2419288 h 3531674"/>
              <a:gd name="connsiteX498" fmla="*/ 9674397 w 10841562"/>
              <a:gd name="connsiteY498" fmla="*/ 2425995 h 3531674"/>
              <a:gd name="connsiteX499" fmla="*/ 9702008 w 10841562"/>
              <a:gd name="connsiteY499" fmla="*/ 2432538 h 3531674"/>
              <a:gd name="connsiteX500" fmla="*/ 9702008 w 10841562"/>
              <a:gd name="connsiteY500" fmla="*/ 2420106 h 3531674"/>
              <a:gd name="connsiteX501" fmla="*/ 9692972 w 10841562"/>
              <a:gd name="connsiteY501" fmla="*/ 2419288 h 3531674"/>
              <a:gd name="connsiteX502" fmla="*/ 9720582 w 10841562"/>
              <a:gd name="connsiteY502" fmla="*/ 2416998 h 3531674"/>
              <a:gd name="connsiteX503" fmla="*/ 9711546 w 10841562"/>
              <a:gd name="connsiteY503" fmla="*/ 2420106 h 3531674"/>
              <a:gd name="connsiteX504" fmla="*/ 9750703 w 10841562"/>
              <a:gd name="connsiteY504" fmla="*/ 2432538 h 3531674"/>
              <a:gd name="connsiteX505" fmla="*/ 9731123 w 10841562"/>
              <a:gd name="connsiteY505" fmla="*/ 2419288 h 3531674"/>
              <a:gd name="connsiteX506" fmla="*/ 9720582 w 10841562"/>
              <a:gd name="connsiteY506" fmla="*/ 2416998 h 3531674"/>
              <a:gd name="connsiteX507" fmla="*/ 9453013 w 10841562"/>
              <a:gd name="connsiteY507" fmla="*/ 2396550 h 3531674"/>
              <a:gd name="connsiteX508" fmla="*/ 9445985 w 10841562"/>
              <a:gd name="connsiteY508" fmla="*/ 2400312 h 3531674"/>
              <a:gd name="connsiteX509" fmla="*/ 9451005 w 10841562"/>
              <a:gd name="connsiteY509" fmla="*/ 2400803 h 3531674"/>
              <a:gd name="connsiteX510" fmla="*/ 9453013 w 10841562"/>
              <a:gd name="connsiteY510" fmla="*/ 2396550 h 3531674"/>
              <a:gd name="connsiteX511" fmla="*/ 9883170 w 10841562"/>
              <a:gd name="connsiteY511" fmla="*/ 2395936 h 3531674"/>
              <a:gd name="connsiteX512" fmla="*/ 9868674 w 10841562"/>
              <a:gd name="connsiteY512" fmla="*/ 2396550 h 3531674"/>
              <a:gd name="connsiteX513" fmla="*/ 9911847 w 10841562"/>
              <a:gd name="connsiteY513" fmla="*/ 2413563 h 3531674"/>
              <a:gd name="connsiteX514" fmla="*/ 9897289 w 10841562"/>
              <a:gd name="connsiteY514" fmla="*/ 2396550 h 3531674"/>
              <a:gd name="connsiteX515" fmla="*/ 9883170 w 10841562"/>
              <a:gd name="connsiteY515" fmla="*/ 2395936 h 3531674"/>
              <a:gd name="connsiteX516" fmla="*/ 10035340 w 10841562"/>
              <a:gd name="connsiteY516" fmla="*/ 2383790 h 3531674"/>
              <a:gd name="connsiteX517" fmla="*/ 10035340 w 10841562"/>
              <a:gd name="connsiteY517" fmla="*/ 2407346 h 3531674"/>
              <a:gd name="connsiteX518" fmla="*/ 10023794 w 10841562"/>
              <a:gd name="connsiteY518" fmla="*/ 2407346 h 3531674"/>
              <a:gd name="connsiteX519" fmla="*/ 10110139 w 10841562"/>
              <a:gd name="connsiteY519" fmla="*/ 2432538 h 3531674"/>
              <a:gd name="connsiteX520" fmla="*/ 10089055 w 10841562"/>
              <a:gd name="connsiteY520" fmla="*/ 2400803 h 3531674"/>
              <a:gd name="connsiteX521" fmla="*/ 10035340 w 10841562"/>
              <a:gd name="connsiteY521" fmla="*/ 2383790 h 3531674"/>
              <a:gd name="connsiteX522" fmla="*/ 9835542 w 10841562"/>
              <a:gd name="connsiteY522" fmla="*/ 2376101 h 3531674"/>
              <a:gd name="connsiteX523" fmla="*/ 9813955 w 10841562"/>
              <a:gd name="connsiteY523" fmla="*/ 2383790 h 3531674"/>
              <a:gd name="connsiteX524" fmla="*/ 9846084 w 10841562"/>
              <a:gd name="connsiteY524" fmla="*/ 2377246 h 3531674"/>
              <a:gd name="connsiteX525" fmla="*/ 9835542 w 10841562"/>
              <a:gd name="connsiteY525" fmla="*/ 2376101 h 3531674"/>
              <a:gd name="connsiteX526" fmla="*/ 9962047 w 10841562"/>
              <a:gd name="connsiteY526" fmla="*/ 2373157 h 3531674"/>
              <a:gd name="connsiteX527" fmla="*/ 9943473 w 10841562"/>
              <a:gd name="connsiteY527" fmla="*/ 2396550 h 3531674"/>
              <a:gd name="connsiteX528" fmla="*/ 9969578 w 10841562"/>
              <a:gd name="connsiteY528" fmla="*/ 2396550 h 3531674"/>
              <a:gd name="connsiteX529" fmla="*/ 9975602 w 10841562"/>
              <a:gd name="connsiteY529" fmla="*/ 2383790 h 3531674"/>
              <a:gd name="connsiteX530" fmla="*/ 9970079 w 10841562"/>
              <a:gd name="connsiteY530" fmla="*/ 2373811 h 3531674"/>
              <a:gd name="connsiteX531" fmla="*/ 9962047 w 10841562"/>
              <a:gd name="connsiteY531" fmla="*/ 2373157 h 3531674"/>
              <a:gd name="connsiteX532" fmla="*/ 9717068 w 10841562"/>
              <a:gd name="connsiteY532" fmla="*/ 2371030 h 3531674"/>
              <a:gd name="connsiteX533" fmla="*/ 9711546 w 10841562"/>
              <a:gd name="connsiteY533" fmla="*/ 2396550 h 3531674"/>
              <a:gd name="connsiteX534" fmla="*/ 9745181 w 10841562"/>
              <a:gd name="connsiteY534" fmla="*/ 2402275 h 3531674"/>
              <a:gd name="connsiteX535" fmla="*/ 9734137 w 10841562"/>
              <a:gd name="connsiteY535" fmla="*/ 2396550 h 3531674"/>
              <a:gd name="connsiteX536" fmla="*/ 9717068 w 10841562"/>
              <a:gd name="connsiteY536" fmla="*/ 2371030 h 3531674"/>
              <a:gd name="connsiteX537" fmla="*/ 9626707 w 10841562"/>
              <a:gd name="connsiteY537" fmla="*/ 2360233 h 3531674"/>
              <a:gd name="connsiteX538" fmla="*/ 9544378 w 10841562"/>
              <a:gd name="connsiteY538" fmla="*/ 2364487 h 3531674"/>
              <a:gd name="connsiteX539" fmla="*/ 9551406 w 10841562"/>
              <a:gd name="connsiteY539" fmla="*/ 2398512 h 3531674"/>
              <a:gd name="connsiteX540" fmla="*/ 9568474 w 10841562"/>
              <a:gd name="connsiteY540" fmla="*/ 2391969 h 3531674"/>
              <a:gd name="connsiteX541" fmla="*/ 9561949 w 10841562"/>
              <a:gd name="connsiteY541" fmla="*/ 2414544 h 3531674"/>
              <a:gd name="connsiteX542" fmla="*/ 9532832 w 10841562"/>
              <a:gd name="connsiteY542" fmla="*/ 2417325 h 3531674"/>
              <a:gd name="connsiteX543" fmla="*/ 9557932 w 10841562"/>
              <a:gd name="connsiteY543" fmla="*/ 2422723 h 3531674"/>
              <a:gd name="connsiteX544" fmla="*/ 9576506 w 10841562"/>
              <a:gd name="connsiteY544" fmla="*/ 2408982 h 3531674"/>
              <a:gd name="connsiteX545" fmla="*/ 9653314 w 10841562"/>
              <a:gd name="connsiteY545" fmla="*/ 2364487 h 3531674"/>
              <a:gd name="connsiteX546" fmla="*/ 9626707 w 10841562"/>
              <a:gd name="connsiteY546" fmla="*/ 2360233 h 3531674"/>
              <a:gd name="connsiteX547" fmla="*/ 9966063 w 10841562"/>
              <a:gd name="connsiteY547" fmla="*/ 2358434 h 3531674"/>
              <a:gd name="connsiteX548" fmla="*/ 9986646 w 10841562"/>
              <a:gd name="connsiteY548" fmla="*/ 2396550 h 3531674"/>
              <a:gd name="connsiteX549" fmla="*/ 10013252 w 10841562"/>
              <a:gd name="connsiteY549" fmla="*/ 2377246 h 3531674"/>
              <a:gd name="connsiteX550" fmla="*/ 9966063 w 10841562"/>
              <a:gd name="connsiteY550" fmla="*/ 2358434 h 3531674"/>
              <a:gd name="connsiteX551" fmla="*/ 9341066 w 10841562"/>
              <a:gd name="connsiteY551" fmla="*/ 2340931 h 3531674"/>
              <a:gd name="connsiteX552" fmla="*/ 9335042 w 10841562"/>
              <a:gd name="connsiteY552" fmla="*/ 2360233 h 3531674"/>
              <a:gd name="connsiteX553" fmla="*/ 9307933 w 10841562"/>
              <a:gd name="connsiteY553" fmla="*/ 2350254 h 3531674"/>
              <a:gd name="connsiteX554" fmla="*/ 9362150 w 10841562"/>
              <a:gd name="connsiteY554" fmla="*/ 2360233 h 3531674"/>
              <a:gd name="connsiteX555" fmla="*/ 9376206 w 10841562"/>
              <a:gd name="connsiteY555" fmla="*/ 2376101 h 3531674"/>
              <a:gd name="connsiteX556" fmla="*/ 9395282 w 10841562"/>
              <a:gd name="connsiteY556" fmla="*/ 2372830 h 3531674"/>
              <a:gd name="connsiteX557" fmla="*/ 9398797 w 10841562"/>
              <a:gd name="connsiteY557" fmla="*/ 2340931 h 3531674"/>
              <a:gd name="connsiteX558" fmla="*/ 9361146 w 10841562"/>
              <a:gd name="connsiteY558" fmla="*/ 2340931 h 3531674"/>
              <a:gd name="connsiteX559" fmla="*/ 9341066 w 10841562"/>
              <a:gd name="connsiteY559" fmla="*/ 2340931 h 3531674"/>
              <a:gd name="connsiteX560" fmla="*/ 9633233 w 10841562"/>
              <a:gd name="connsiteY560" fmla="*/ 2322281 h 3531674"/>
              <a:gd name="connsiteX561" fmla="*/ 9630723 w 10841562"/>
              <a:gd name="connsiteY561" fmla="*/ 2328334 h 3531674"/>
              <a:gd name="connsiteX562" fmla="*/ 9640261 w 10841562"/>
              <a:gd name="connsiteY562" fmla="*/ 2322281 h 3531674"/>
              <a:gd name="connsiteX563" fmla="*/ 9633233 w 10841562"/>
              <a:gd name="connsiteY563" fmla="*/ 2322281 h 3531674"/>
              <a:gd name="connsiteX564" fmla="*/ 9317974 w 10841562"/>
              <a:gd name="connsiteY564" fmla="*/ 2317211 h 3531674"/>
              <a:gd name="connsiteX565" fmla="*/ 9307933 w 10841562"/>
              <a:gd name="connsiteY565" fmla="*/ 2318519 h 3531674"/>
              <a:gd name="connsiteX566" fmla="*/ 9303415 w 10841562"/>
              <a:gd name="connsiteY566" fmla="*/ 2334714 h 3531674"/>
              <a:gd name="connsiteX567" fmla="*/ 9345584 w 10841562"/>
              <a:gd name="connsiteY567" fmla="*/ 2322281 h 3531674"/>
              <a:gd name="connsiteX568" fmla="*/ 9317974 w 10841562"/>
              <a:gd name="connsiteY568" fmla="*/ 2317211 h 3531674"/>
              <a:gd name="connsiteX569" fmla="*/ 9345082 w 10841562"/>
              <a:gd name="connsiteY569" fmla="*/ 2292018 h 3531674"/>
              <a:gd name="connsiteX570" fmla="*/ 9332030 w 10841562"/>
              <a:gd name="connsiteY570" fmla="*/ 2306741 h 3531674"/>
              <a:gd name="connsiteX571" fmla="*/ 9348094 w 10841562"/>
              <a:gd name="connsiteY571" fmla="*/ 2310667 h 3531674"/>
              <a:gd name="connsiteX572" fmla="*/ 9350102 w 10841562"/>
              <a:gd name="connsiteY572" fmla="*/ 2298725 h 3531674"/>
              <a:gd name="connsiteX573" fmla="*/ 9345082 w 10841562"/>
              <a:gd name="connsiteY573" fmla="*/ 2292018 h 3531674"/>
              <a:gd name="connsiteX574" fmla="*/ 9707530 w 10841562"/>
              <a:gd name="connsiteY574" fmla="*/ 2282694 h 3531674"/>
              <a:gd name="connsiteX575" fmla="*/ 9711546 w 10841562"/>
              <a:gd name="connsiteY575" fmla="*/ 2291036 h 3531674"/>
              <a:gd name="connsiteX576" fmla="*/ 9675904 w 10841562"/>
              <a:gd name="connsiteY576" fmla="*/ 2285966 h 3531674"/>
              <a:gd name="connsiteX577" fmla="*/ 9658836 w 10841562"/>
              <a:gd name="connsiteY577" fmla="*/ 2285966 h 3531674"/>
              <a:gd name="connsiteX578" fmla="*/ 9677409 w 10841562"/>
              <a:gd name="connsiteY578" fmla="*/ 2309685 h 3531674"/>
              <a:gd name="connsiteX579" fmla="*/ 9666365 w 10841562"/>
              <a:gd name="connsiteY579" fmla="*/ 2314756 h 3531674"/>
              <a:gd name="connsiteX580" fmla="*/ 9658836 w 10841562"/>
              <a:gd name="connsiteY580" fmla="*/ 2315738 h 3531674"/>
              <a:gd name="connsiteX581" fmla="*/ 9651305 w 10841562"/>
              <a:gd name="connsiteY581" fmla="*/ 2323754 h 3531674"/>
              <a:gd name="connsiteX582" fmla="*/ 9647792 w 10841562"/>
              <a:gd name="connsiteY582" fmla="*/ 2328334 h 3531674"/>
              <a:gd name="connsiteX583" fmla="*/ 9706024 w 10841562"/>
              <a:gd name="connsiteY583" fmla="*/ 2303469 h 3531674"/>
              <a:gd name="connsiteX584" fmla="*/ 9684940 w 10841562"/>
              <a:gd name="connsiteY584" fmla="*/ 2322281 h 3531674"/>
              <a:gd name="connsiteX585" fmla="*/ 9706024 w 10841562"/>
              <a:gd name="connsiteY585" fmla="*/ 2347474 h 3531674"/>
              <a:gd name="connsiteX586" fmla="*/ 9717068 w 10841562"/>
              <a:gd name="connsiteY586" fmla="*/ 2296926 h 3531674"/>
              <a:gd name="connsiteX587" fmla="*/ 9707530 w 10841562"/>
              <a:gd name="connsiteY587" fmla="*/ 2282694 h 3531674"/>
              <a:gd name="connsiteX588" fmla="*/ 9653314 w 10841562"/>
              <a:gd name="connsiteY588" fmla="*/ 2279913 h 3531674"/>
              <a:gd name="connsiteX589" fmla="*/ 9649297 w 10841562"/>
              <a:gd name="connsiteY589" fmla="*/ 2284493 h 3531674"/>
              <a:gd name="connsiteX590" fmla="*/ 9655823 w 10841562"/>
              <a:gd name="connsiteY590" fmla="*/ 2282694 h 3531674"/>
              <a:gd name="connsiteX591" fmla="*/ 9653314 w 10841562"/>
              <a:gd name="connsiteY591" fmla="*/ 2279913 h 3531674"/>
              <a:gd name="connsiteX592" fmla="*/ 9582531 w 10841562"/>
              <a:gd name="connsiteY592" fmla="*/ 2279913 h 3531674"/>
              <a:gd name="connsiteX593" fmla="*/ 9576506 w 10841562"/>
              <a:gd name="connsiteY593" fmla="*/ 2291036 h 3531674"/>
              <a:gd name="connsiteX594" fmla="*/ 9582531 w 10841562"/>
              <a:gd name="connsiteY594" fmla="*/ 2291036 h 3531674"/>
              <a:gd name="connsiteX595" fmla="*/ 9584037 w 10841562"/>
              <a:gd name="connsiteY595" fmla="*/ 2301996 h 3531674"/>
              <a:gd name="connsiteX596" fmla="*/ 9599097 w 10841562"/>
              <a:gd name="connsiteY596" fmla="*/ 2303469 h 3531674"/>
              <a:gd name="connsiteX597" fmla="*/ 9582531 w 10841562"/>
              <a:gd name="connsiteY597" fmla="*/ 2279913 h 3531674"/>
              <a:gd name="connsiteX598" fmla="*/ 9372692 w 10841562"/>
              <a:gd name="connsiteY598" fmla="*/ 2279913 h 3531674"/>
              <a:gd name="connsiteX599" fmla="*/ 9453013 w 10841562"/>
              <a:gd name="connsiteY599" fmla="*/ 2285966 h 3531674"/>
              <a:gd name="connsiteX600" fmla="*/ 9372692 w 10841562"/>
              <a:gd name="connsiteY600" fmla="*/ 2279913 h 3531674"/>
              <a:gd name="connsiteX601" fmla="*/ 9341567 w 10841562"/>
              <a:gd name="connsiteY601" fmla="*/ 2272224 h 3531674"/>
              <a:gd name="connsiteX602" fmla="*/ 9303415 w 10841562"/>
              <a:gd name="connsiteY602" fmla="*/ 2273206 h 3531674"/>
              <a:gd name="connsiteX603" fmla="*/ 9289359 w 10841562"/>
              <a:gd name="connsiteY603" fmla="*/ 2300688 h 3531674"/>
              <a:gd name="connsiteX604" fmla="*/ 9296387 w 10841562"/>
              <a:gd name="connsiteY604" fmla="*/ 2301996 h 3531674"/>
              <a:gd name="connsiteX605" fmla="*/ 9303415 w 10841562"/>
              <a:gd name="connsiteY605" fmla="*/ 2292018 h 3531674"/>
              <a:gd name="connsiteX606" fmla="*/ 9306427 w 10841562"/>
              <a:gd name="connsiteY606" fmla="*/ 2302978 h 3531674"/>
              <a:gd name="connsiteX607" fmla="*/ 9324499 w 10841562"/>
              <a:gd name="connsiteY607" fmla="*/ 2305759 h 3531674"/>
              <a:gd name="connsiteX608" fmla="*/ 9318475 w 10841562"/>
              <a:gd name="connsiteY608" fmla="*/ 2298725 h 3531674"/>
              <a:gd name="connsiteX609" fmla="*/ 9341066 w 10841562"/>
              <a:gd name="connsiteY609" fmla="*/ 2279913 h 3531674"/>
              <a:gd name="connsiteX610" fmla="*/ 9367170 w 10841562"/>
              <a:gd name="connsiteY610" fmla="*/ 2285966 h 3531674"/>
              <a:gd name="connsiteX611" fmla="*/ 9341567 w 10841562"/>
              <a:gd name="connsiteY611" fmla="*/ 2272224 h 3531674"/>
              <a:gd name="connsiteX612" fmla="*/ 9540362 w 10841562"/>
              <a:gd name="connsiteY612" fmla="*/ 2271733 h 3531674"/>
              <a:gd name="connsiteX613" fmla="*/ 9512752 w 10841562"/>
              <a:gd name="connsiteY613" fmla="*/ 2309685 h 3531674"/>
              <a:gd name="connsiteX614" fmla="*/ 9538856 w 10841562"/>
              <a:gd name="connsiteY614" fmla="*/ 2303469 h 3531674"/>
              <a:gd name="connsiteX615" fmla="*/ 9533836 w 10841562"/>
              <a:gd name="connsiteY615" fmla="*/ 2334714 h 3531674"/>
              <a:gd name="connsiteX616" fmla="*/ 9484639 w 10841562"/>
              <a:gd name="connsiteY616" fmla="*/ 2334714 h 3531674"/>
              <a:gd name="connsiteX617" fmla="*/ 9409841 w 10841562"/>
              <a:gd name="connsiteY617" fmla="*/ 2340931 h 3531674"/>
              <a:gd name="connsiteX618" fmla="*/ 9481125 w 10841562"/>
              <a:gd name="connsiteY618" fmla="*/ 2372830 h 3531674"/>
              <a:gd name="connsiteX619" fmla="*/ 9459037 w 10841562"/>
              <a:gd name="connsiteY619" fmla="*/ 2396550 h 3531674"/>
              <a:gd name="connsiteX620" fmla="*/ 9496186 w 10841562"/>
              <a:gd name="connsiteY620" fmla="*/ 2396550 h 3531674"/>
              <a:gd name="connsiteX621" fmla="*/ 9507230 w 10841562"/>
              <a:gd name="connsiteY621" fmla="*/ 2366286 h 3531674"/>
              <a:gd name="connsiteX622" fmla="*/ 9487149 w 10841562"/>
              <a:gd name="connsiteY622" fmla="*/ 2366286 h 3531674"/>
              <a:gd name="connsiteX623" fmla="*/ 9555925 w 10841562"/>
              <a:gd name="connsiteY623" fmla="*/ 2328334 h 3531674"/>
              <a:gd name="connsiteX624" fmla="*/ 9538856 w 10841562"/>
              <a:gd name="connsiteY624" fmla="*/ 2328334 h 3531674"/>
              <a:gd name="connsiteX625" fmla="*/ 9533836 w 10841562"/>
              <a:gd name="connsiteY625" fmla="*/ 2296926 h 3531674"/>
              <a:gd name="connsiteX626" fmla="*/ 9550904 w 10841562"/>
              <a:gd name="connsiteY626" fmla="*/ 2273206 h 3531674"/>
              <a:gd name="connsiteX627" fmla="*/ 9540362 w 10841562"/>
              <a:gd name="connsiteY627" fmla="*/ 2271733 h 3531674"/>
              <a:gd name="connsiteX628" fmla="*/ 9717570 w 10841562"/>
              <a:gd name="connsiteY628" fmla="*/ 2267480 h 3531674"/>
              <a:gd name="connsiteX629" fmla="*/ 9771285 w 10841562"/>
              <a:gd name="connsiteY629" fmla="*/ 2284493 h 3531674"/>
              <a:gd name="connsiteX630" fmla="*/ 9739659 w 10841562"/>
              <a:gd name="connsiteY630" fmla="*/ 2273206 h 3531674"/>
              <a:gd name="connsiteX631" fmla="*/ 9744177 w 10841562"/>
              <a:gd name="connsiteY631" fmla="*/ 2268953 h 3531674"/>
              <a:gd name="connsiteX632" fmla="*/ 9717570 w 10841562"/>
              <a:gd name="connsiteY632" fmla="*/ 2267480 h 3531674"/>
              <a:gd name="connsiteX633" fmla="*/ 9470081 w 10841562"/>
              <a:gd name="connsiteY633" fmla="*/ 2267480 h 3531674"/>
              <a:gd name="connsiteX634" fmla="*/ 9475101 w 10841562"/>
              <a:gd name="connsiteY634" fmla="*/ 2273206 h 3531674"/>
              <a:gd name="connsiteX635" fmla="*/ 9507230 w 10841562"/>
              <a:gd name="connsiteY635" fmla="*/ 2285966 h 3531674"/>
              <a:gd name="connsiteX636" fmla="*/ 9470081 w 10841562"/>
              <a:gd name="connsiteY636" fmla="*/ 2267480 h 3531674"/>
              <a:gd name="connsiteX637" fmla="*/ 9576506 w 10841562"/>
              <a:gd name="connsiteY637" fmla="*/ 2258483 h 3531674"/>
              <a:gd name="connsiteX638" fmla="*/ 9570984 w 10841562"/>
              <a:gd name="connsiteY638" fmla="*/ 2260773 h 3531674"/>
              <a:gd name="connsiteX639" fmla="*/ 9589559 w 10841562"/>
              <a:gd name="connsiteY639" fmla="*/ 2265681 h 3531674"/>
              <a:gd name="connsiteX640" fmla="*/ 9607631 w 10841562"/>
              <a:gd name="connsiteY640" fmla="*/ 2260773 h 3531674"/>
              <a:gd name="connsiteX641" fmla="*/ 9576506 w 10841562"/>
              <a:gd name="connsiteY641" fmla="*/ 2258483 h 3531674"/>
              <a:gd name="connsiteX642" fmla="*/ 9151809 w 10841562"/>
              <a:gd name="connsiteY642" fmla="*/ 2255702 h 3531674"/>
              <a:gd name="connsiteX643" fmla="*/ 9138255 w 10841562"/>
              <a:gd name="connsiteY643" fmla="*/ 2284984 h 3531674"/>
              <a:gd name="connsiteX644" fmla="*/ 9168375 w 10841562"/>
              <a:gd name="connsiteY644" fmla="*/ 2285475 h 3531674"/>
              <a:gd name="connsiteX645" fmla="*/ 9151809 w 10841562"/>
              <a:gd name="connsiteY645" fmla="*/ 2255702 h 3531674"/>
              <a:gd name="connsiteX646" fmla="*/ 9249198 w 10841562"/>
              <a:gd name="connsiteY646" fmla="*/ 2249649 h 3531674"/>
              <a:gd name="connsiteX647" fmla="*/ 9177914 w 10841562"/>
              <a:gd name="connsiteY647" fmla="*/ 2267480 h 3531674"/>
              <a:gd name="connsiteX648" fmla="*/ 9178918 w 10841562"/>
              <a:gd name="connsiteY648" fmla="*/ 2284984 h 3531674"/>
              <a:gd name="connsiteX649" fmla="*/ 9222592 w 10841562"/>
              <a:gd name="connsiteY649" fmla="*/ 2282694 h 3531674"/>
              <a:gd name="connsiteX650" fmla="*/ 9249198 w 10841562"/>
              <a:gd name="connsiteY650" fmla="*/ 2292018 h 3531674"/>
              <a:gd name="connsiteX651" fmla="*/ 9263255 w 10841562"/>
              <a:gd name="connsiteY651" fmla="*/ 2296926 h 3531674"/>
              <a:gd name="connsiteX652" fmla="*/ 9281829 w 10841562"/>
              <a:gd name="connsiteY652" fmla="*/ 2299707 h 3531674"/>
              <a:gd name="connsiteX653" fmla="*/ 9249198 w 10841562"/>
              <a:gd name="connsiteY653" fmla="*/ 2249649 h 3531674"/>
              <a:gd name="connsiteX654" fmla="*/ 9713052 w 10841562"/>
              <a:gd name="connsiteY654" fmla="*/ 2247031 h 3531674"/>
              <a:gd name="connsiteX655" fmla="*/ 9700000 w 10841562"/>
              <a:gd name="connsiteY655" fmla="*/ 2248177 h 3531674"/>
              <a:gd name="connsiteX656" fmla="*/ 9708032 w 10841562"/>
              <a:gd name="connsiteY656" fmla="*/ 2257501 h 3531674"/>
              <a:gd name="connsiteX657" fmla="*/ 9722088 w 10841562"/>
              <a:gd name="connsiteY657" fmla="*/ 2258974 h 3531674"/>
              <a:gd name="connsiteX658" fmla="*/ 9713052 w 10841562"/>
              <a:gd name="connsiteY658" fmla="*/ 2247031 h 3531674"/>
              <a:gd name="connsiteX659" fmla="*/ 8631731 w 10841562"/>
              <a:gd name="connsiteY659" fmla="*/ 2247031 h 3531674"/>
              <a:gd name="connsiteX660" fmla="*/ 8626711 w 10841562"/>
              <a:gd name="connsiteY660" fmla="*/ 2250467 h 3531674"/>
              <a:gd name="connsiteX661" fmla="*/ 8642775 w 10841562"/>
              <a:gd name="connsiteY661" fmla="*/ 2250467 h 3531674"/>
              <a:gd name="connsiteX662" fmla="*/ 8641269 w 10841562"/>
              <a:gd name="connsiteY662" fmla="*/ 2247031 h 3531674"/>
              <a:gd name="connsiteX663" fmla="*/ 8631731 w 10841562"/>
              <a:gd name="connsiteY663" fmla="*/ 2247031 h 3531674"/>
              <a:gd name="connsiteX664" fmla="*/ 9060946 w 10841562"/>
              <a:gd name="connsiteY664" fmla="*/ 2244251 h 3531674"/>
              <a:gd name="connsiteX665" fmla="*/ 9048898 w 10841562"/>
              <a:gd name="connsiteY665" fmla="*/ 2262409 h 3531674"/>
              <a:gd name="connsiteX666" fmla="*/ 9080525 w 10841562"/>
              <a:gd name="connsiteY666" fmla="*/ 2255702 h 3531674"/>
              <a:gd name="connsiteX667" fmla="*/ 9060946 w 10841562"/>
              <a:gd name="connsiteY667" fmla="*/ 2244251 h 3531674"/>
              <a:gd name="connsiteX668" fmla="*/ 8597595 w 10841562"/>
              <a:gd name="connsiteY668" fmla="*/ 2243106 h 3531674"/>
              <a:gd name="connsiteX669" fmla="*/ 8583539 w 10841562"/>
              <a:gd name="connsiteY669" fmla="*/ 2247686 h 3531674"/>
              <a:gd name="connsiteX670" fmla="*/ 8600105 w 10841562"/>
              <a:gd name="connsiteY670" fmla="*/ 2249158 h 3531674"/>
              <a:gd name="connsiteX671" fmla="*/ 8601611 w 10841562"/>
              <a:gd name="connsiteY671" fmla="*/ 2249158 h 3531674"/>
              <a:gd name="connsiteX672" fmla="*/ 8597595 w 10841562"/>
              <a:gd name="connsiteY672" fmla="*/ 2243106 h 3531674"/>
              <a:gd name="connsiteX673" fmla="*/ 9426909 w 10841562"/>
              <a:gd name="connsiteY673" fmla="*/ 2241961 h 3531674"/>
              <a:gd name="connsiteX674" fmla="*/ 9459037 w 10841562"/>
              <a:gd name="connsiteY674" fmla="*/ 2248177 h 3531674"/>
              <a:gd name="connsiteX675" fmla="*/ 9426909 w 10841562"/>
              <a:gd name="connsiteY675" fmla="*/ 2241961 h 3531674"/>
              <a:gd name="connsiteX676" fmla="*/ 10568973 w 10841562"/>
              <a:gd name="connsiteY676" fmla="*/ 2234436 h 3531674"/>
              <a:gd name="connsiteX677" fmla="*/ 10587547 w 10841562"/>
              <a:gd name="connsiteY677" fmla="*/ 2246377 h 3531674"/>
              <a:gd name="connsiteX678" fmla="*/ 10569474 w 10841562"/>
              <a:gd name="connsiteY678" fmla="*/ 2252921 h 3531674"/>
              <a:gd name="connsiteX679" fmla="*/ 10563451 w 10841562"/>
              <a:gd name="connsiteY679" fmla="*/ 2239997 h 3531674"/>
              <a:gd name="connsiteX680" fmla="*/ 10547386 w 10841562"/>
              <a:gd name="connsiteY680" fmla="*/ 2239997 h 3531674"/>
              <a:gd name="connsiteX681" fmla="*/ 10568973 w 10841562"/>
              <a:gd name="connsiteY681" fmla="*/ 2234436 h 3531674"/>
              <a:gd name="connsiteX682" fmla="*/ 8985143 w 10841562"/>
              <a:gd name="connsiteY682" fmla="*/ 2232145 h 3531674"/>
              <a:gd name="connsiteX683" fmla="*/ 8985143 w 10841562"/>
              <a:gd name="connsiteY683" fmla="*/ 2243760 h 3531674"/>
              <a:gd name="connsiteX684" fmla="*/ 8964561 w 10841562"/>
              <a:gd name="connsiteY684" fmla="*/ 2250467 h 3531674"/>
              <a:gd name="connsiteX685" fmla="*/ 8972593 w 10841562"/>
              <a:gd name="connsiteY685" fmla="*/ 2253739 h 3531674"/>
              <a:gd name="connsiteX686" fmla="*/ 8999701 w 10841562"/>
              <a:gd name="connsiteY686" fmla="*/ 2249649 h 3531674"/>
              <a:gd name="connsiteX687" fmla="*/ 8996188 w 10841562"/>
              <a:gd name="connsiteY687" fmla="*/ 2232145 h 3531674"/>
              <a:gd name="connsiteX688" fmla="*/ 8985143 w 10841562"/>
              <a:gd name="connsiteY688" fmla="*/ 2232145 h 3531674"/>
              <a:gd name="connsiteX689" fmla="*/ 9145283 w 10841562"/>
              <a:gd name="connsiteY689" fmla="*/ 2231655 h 3531674"/>
              <a:gd name="connsiteX690" fmla="*/ 9129219 w 10841562"/>
              <a:gd name="connsiteY690" fmla="*/ 2237217 h 3531674"/>
              <a:gd name="connsiteX691" fmla="*/ 9134741 w 10841562"/>
              <a:gd name="connsiteY691" fmla="*/ 2255702 h 3531674"/>
              <a:gd name="connsiteX692" fmla="*/ 9157331 w 10841562"/>
              <a:gd name="connsiteY692" fmla="*/ 2243760 h 3531674"/>
              <a:gd name="connsiteX693" fmla="*/ 9145283 w 10841562"/>
              <a:gd name="connsiteY693" fmla="*/ 2231655 h 3531674"/>
              <a:gd name="connsiteX694" fmla="*/ 10771281 w 10841562"/>
              <a:gd name="connsiteY694" fmla="*/ 2230673 h 3531674"/>
              <a:gd name="connsiteX695" fmla="*/ 10784835 w 10841562"/>
              <a:gd name="connsiteY695" fmla="*/ 2238198 h 3531674"/>
              <a:gd name="connsiteX696" fmla="*/ 10744675 w 10841562"/>
              <a:gd name="connsiteY696" fmla="*/ 2244251 h 3531674"/>
              <a:gd name="connsiteX697" fmla="*/ 10750699 w 10841562"/>
              <a:gd name="connsiteY697" fmla="*/ 2231655 h 3531674"/>
              <a:gd name="connsiteX698" fmla="*/ 10771281 w 10841562"/>
              <a:gd name="connsiteY698" fmla="*/ 2230673 h 3531674"/>
              <a:gd name="connsiteX699" fmla="*/ 9771285 w 10841562"/>
              <a:gd name="connsiteY699" fmla="*/ 2229364 h 3531674"/>
              <a:gd name="connsiteX700" fmla="*/ 9808935 w 10841562"/>
              <a:gd name="connsiteY700" fmla="*/ 2254720 h 3531674"/>
              <a:gd name="connsiteX701" fmla="*/ 9771285 w 10841562"/>
              <a:gd name="connsiteY701" fmla="*/ 2229364 h 3531674"/>
              <a:gd name="connsiteX702" fmla="*/ 8331029 w 10841562"/>
              <a:gd name="connsiteY702" fmla="*/ 2228874 h 3531674"/>
              <a:gd name="connsiteX703" fmla="*/ 8333038 w 10841562"/>
              <a:gd name="connsiteY703" fmla="*/ 2231655 h 3531674"/>
              <a:gd name="connsiteX704" fmla="*/ 8340065 w 10841562"/>
              <a:gd name="connsiteY704" fmla="*/ 2233945 h 3531674"/>
              <a:gd name="connsiteX705" fmla="*/ 8331029 w 10841562"/>
              <a:gd name="connsiteY705" fmla="*/ 2228874 h 3531674"/>
              <a:gd name="connsiteX706" fmla="*/ 8509241 w 10841562"/>
              <a:gd name="connsiteY706" fmla="*/ 2228383 h 3531674"/>
              <a:gd name="connsiteX707" fmla="*/ 8498197 w 10841562"/>
              <a:gd name="connsiteY707" fmla="*/ 2236726 h 3531674"/>
              <a:gd name="connsiteX708" fmla="*/ 8513257 w 10841562"/>
              <a:gd name="connsiteY708" fmla="*/ 2238689 h 3531674"/>
              <a:gd name="connsiteX709" fmla="*/ 8509241 w 10841562"/>
              <a:gd name="connsiteY709" fmla="*/ 2228383 h 3531674"/>
              <a:gd name="connsiteX710" fmla="*/ 9164861 w 10841562"/>
              <a:gd name="connsiteY710" fmla="*/ 2224948 h 3531674"/>
              <a:gd name="connsiteX711" fmla="*/ 9162853 w 10841562"/>
              <a:gd name="connsiteY711" fmla="*/ 2231164 h 3531674"/>
              <a:gd name="connsiteX712" fmla="*/ 9329018 w 10841562"/>
              <a:gd name="connsiteY712" fmla="*/ 2237217 h 3531674"/>
              <a:gd name="connsiteX713" fmla="*/ 9313957 w 10841562"/>
              <a:gd name="connsiteY713" fmla="*/ 2227729 h 3531674"/>
              <a:gd name="connsiteX714" fmla="*/ 9301407 w 10841562"/>
              <a:gd name="connsiteY714" fmla="*/ 2238198 h 3531674"/>
              <a:gd name="connsiteX715" fmla="*/ 9164861 w 10841562"/>
              <a:gd name="connsiteY715" fmla="*/ 2224948 h 3531674"/>
              <a:gd name="connsiteX716" fmla="*/ 9334540 w 10841562"/>
              <a:gd name="connsiteY716" fmla="*/ 2223966 h 3531674"/>
              <a:gd name="connsiteX717" fmla="*/ 9361146 w 10841562"/>
              <a:gd name="connsiteY717" fmla="*/ 2237217 h 3531674"/>
              <a:gd name="connsiteX718" fmla="*/ 9354620 w 10841562"/>
              <a:gd name="connsiteY718" fmla="*/ 2227729 h 3531674"/>
              <a:gd name="connsiteX719" fmla="*/ 9334540 w 10841562"/>
              <a:gd name="connsiteY719" fmla="*/ 2223966 h 3531674"/>
              <a:gd name="connsiteX720" fmla="*/ 9447491 w 10841562"/>
              <a:gd name="connsiteY720" fmla="*/ 2223475 h 3531674"/>
              <a:gd name="connsiteX721" fmla="*/ 9445483 w 10841562"/>
              <a:gd name="connsiteY721" fmla="*/ 2223966 h 3531674"/>
              <a:gd name="connsiteX722" fmla="*/ 9448495 w 10841562"/>
              <a:gd name="connsiteY722" fmla="*/ 2223966 h 3531674"/>
              <a:gd name="connsiteX723" fmla="*/ 9447491 w 10841562"/>
              <a:gd name="connsiteY723" fmla="*/ 2223475 h 3531674"/>
              <a:gd name="connsiteX724" fmla="*/ 9653314 w 10841562"/>
              <a:gd name="connsiteY724" fmla="*/ 2218404 h 3531674"/>
              <a:gd name="connsiteX725" fmla="*/ 9616667 w 10841562"/>
              <a:gd name="connsiteY725" fmla="*/ 2244251 h 3531674"/>
              <a:gd name="connsiteX726" fmla="*/ 9641265 w 10841562"/>
              <a:gd name="connsiteY726" fmla="*/ 2247686 h 3531674"/>
              <a:gd name="connsiteX727" fmla="*/ 9636245 w 10841562"/>
              <a:gd name="connsiteY727" fmla="*/ 2241961 h 3531674"/>
              <a:gd name="connsiteX728" fmla="*/ 9674397 w 10841562"/>
              <a:gd name="connsiteY728" fmla="*/ 2235417 h 3531674"/>
              <a:gd name="connsiteX729" fmla="*/ 9653314 w 10841562"/>
              <a:gd name="connsiteY729" fmla="*/ 2218404 h 3531674"/>
              <a:gd name="connsiteX730" fmla="*/ 9986144 w 10841562"/>
              <a:gd name="connsiteY730" fmla="*/ 2215623 h 3531674"/>
              <a:gd name="connsiteX731" fmla="*/ 9986646 w 10841562"/>
              <a:gd name="connsiteY731" fmla="*/ 2241961 h 3531674"/>
              <a:gd name="connsiteX732" fmla="*/ 10035340 w 10841562"/>
              <a:gd name="connsiteY732" fmla="*/ 2241961 h 3531674"/>
              <a:gd name="connsiteX733" fmla="*/ 9992168 w 10841562"/>
              <a:gd name="connsiteY733" fmla="*/ 2222657 h 3531674"/>
              <a:gd name="connsiteX734" fmla="*/ 9986144 w 10841562"/>
              <a:gd name="connsiteY734" fmla="*/ 2215623 h 3531674"/>
              <a:gd name="connsiteX735" fmla="*/ 8607133 w 10841562"/>
              <a:gd name="connsiteY735" fmla="*/ 2213497 h 3531674"/>
              <a:gd name="connsiteX736" fmla="*/ 8607635 w 10841562"/>
              <a:gd name="connsiteY736" fmla="*/ 2235417 h 3531674"/>
              <a:gd name="connsiteX737" fmla="*/ 8624703 w 10841562"/>
              <a:gd name="connsiteY737" fmla="*/ 2235417 h 3531674"/>
              <a:gd name="connsiteX738" fmla="*/ 8607133 w 10841562"/>
              <a:gd name="connsiteY738" fmla="*/ 2213497 h 3531674"/>
              <a:gd name="connsiteX739" fmla="*/ 8543880 w 10841562"/>
              <a:gd name="connsiteY739" fmla="*/ 2210225 h 3531674"/>
              <a:gd name="connsiteX740" fmla="*/ 8554924 w 10841562"/>
              <a:gd name="connsiteY740" fmla="*/ 2243760 h 3531674"/>
              <a:gd name="connsiteX741" fmla="*/ 8577515 w 10841562"/>
              <a:gd name="connsiteY741" fmla="*/ 2246377 h 3531674"/>
              <a:gd name="connsiteX742" fmla="*/ 8574503 w 10841562"/>
              <a:gd name="connsiteY742" fmla="*/ 2241961 h 3531674"/>
              <a:gd name="connsiteX743" fmla="*/ 8580527 w 10841562"/>
              <a:gd name="connsiteY743" fmla="*/ 2229364 h 3531674"/>
              <a:gd name="connsiteX744" fmla="*/ 8591069 w 10841562"/>
              <a:gd name="connsiteY744" fmla="*/ 2231655 h 3531674"/>
              <a:gd name="connsiteX745" fmla="*/ 8543880 w 10841562"/>
              <a:gd name="connsiteY745" fmla="*/ 2210225 h 3531674"/>
              <a:gd name="connsiteX746" fmla="*/ 8626209 w 10841562"/>
              <a:gd name="connsiteY746" fmla="*/ 2209734 h 3531674"/>
              <a:gd name="connsiteX747" fmla="*/ 8635747 w 10841562"/>
              <a:gd name="connsiteY747" fmla="*/ 2232636 h 3531674"/>
              <a:gd name="connsiteX748" fmla="*/ 8649803 w 10841562"/>
              <a:gd name="connsiteY748" fmla="*/ 2229364 h 3531674"/>
              <a:gd name="connsiteX749" fmla="*/ 8655325 w 10841562"/>
              <a:gd name="connsiteY749" fmla="*/ 2239180 h 3531674"/>
              <a:gd name="connsiteX750" fmla="*/ 8666871 w 10841562"/>
              <a:gd name="connsiteY750" fmla="*/ 2246377 h 3531674"/>
              <a:gd name="connsiteX751" fmla="*/ 8659843 w 10841562"/>
              <a:gd name="connsiteY751" fmla="*/ 2246377 h 3531674"/>
              <a:gd name="connsiteX752" fmla="*/ 8663358 w 10841562"/>
              <a:gd name="connsiteY752" fmla="*/ 2250958 h 3531674"/>
              <a:gd name="connsiteX753" fmla="*/ 8692975 w 10841562"/>
              <a:gd name="connsiteY753" fmla="*/ 2251449 h 3531674"/>
              <a:gd name="connsiteX754" fmla="*/ 8692975 w 10841562"/>
              <a:gd name="connsiteY754" fmla="*/ 2248177 h 3531674"/>
              <a:gd name="connsiteX755" fmla="*/ 8699502 w 10841562"/>
              <a:gd name="connsiteY755" fmla="*/ 2244251 h 3531674"/>
              <a:gd name="connsiteX756" fmla="*/ 8675907 w 10841562"/>
              <a:gd name="connsiteY756" fmla="*/ 2241470 h 3531674"/>
              <a:gd name="connsiteX757" fmla="*/ 8626209 w 10841562"/>
              <a:gd name="connsiteY757" fmla="*/ 2209734 h 3531674"/>
              <a:gd name="connsiteX758" fmla="*/ 8995183 w 10841562"/>
              <a:gd name="connsiteY758" fmla="*/ 2206953 h 3531674"/>
              <a:gd name="connsiteX759" fmla="*/ 8993678 w 10841562"/>
              <a:gd name="connsiteY759" fmla="*/ 2219713 h 3531674"/>
              <a:gd name="connsiteX760" fmla="*/ 8999701 w 10841562"/>
              <a:gd name="connsiteY760" fmla="*/ 2220204 h 3531674"/>
              <a:gd name="connsiteX761" fmla="*/ 9009240 w 10841562"/>
              <a:gd name="connsiteY761" fmla="*/ 2210225 h 3531674"/>
              <a:gd name="connsiteX762" fmla="*/ 8995183 w 10841562"/>
              <a:gd name="connsiteY762" fmla="*/ 2206953 h 3531674"/>
              <a:gd name="connsiteX763" fmla="*/ 9570984 w 10841562"/>
              <a:gd name="connsiteY763" fmla="*/ 2205644 h 3531674"/>
              <a:gd name="connsiteX764" fmla="*/ 9576506 w 10841562"/>
              <a:gd name="connsiteY764" fmla="*/ 2229364 h 3531674"/>
              <a:gd name="connsiteX765" fmla="*/ 9570984 w 10841562"/>
              <a:gd name="connsiteY765" fmla="*/ 2235417 h 3531674"/>
              <a:gd name="connsiteX766" fmla="*/ 9572491 w 10841562"/>
              <a:gd name="connsiteY766" fmla="*/ 2238198 h 3531674"/>
              <a:gd name="connsiteX767" fmla="*/ 9578013 w 10841562"/>
              <a:gd name="connsiteY767" fmla="*/ 2238689 h 3531674"/>
              <a:gd name="connsiteX768" fmla="*/ 9599097 w 10841562"/>
              <a:gd name="connsiteY768" fmla="*/ 2235417 h 3531674"/>
              <a:gd name="connsiteX769" fmla="*/ 9605121 w 10841562"/>
              <a:gd name="connsiteY769" fmla="*/ 2211861 h 3531674"/>
              <a:gd name="connsiteX770" fmla="*/ 9593575 w 10841562"/>
              <a:gd name="connsiteY770" fmla="*/ 2229364 h 3531674"/>
              <a:gd name="connsiteX771" fmla="*/ 9585542 w 10841562"/>
              <a:gd name="connsiteY771" fmla="*/ 2205644 h 3531674"/>
              <a:gd name="connsiteX772" fmla="*/ 9570984 w 10841562"/>
              <a:gd name="connsiteY772" fmla="*/ 2205644 h 3531674"/>
              <a:gd name="connsiteX773" fmla="*/ 9724097 w 10841562"/>
              <a:gd name="connsiteY773" fmla="*/ 2204172 h 3531674"/>
              <a:gd name="connsiteX774" fmla="*/ 9711546 w 10841562"/>
              <a:gd name="connsiteY774" fmla="*/ 2216932 h 3531674"/>
              <a:gd name="connsiteX775" fmla="*/ 9743173 w 10841562"/>
              <a:gd name="connsiteY775" fmla="*/ 2222657 h 3531674"/>
              <a:gd name="connsiteX776" fmla="*/ 9739659 w 10841562"/>
              <a:gd name="connsiteY776" fmla="*/ 2222657 h 3531674"/>
              <a:gd name="connsiteX777" fmla="*/ 9723092 w 10841562"/>
              <a:gd name="connsiteY777" fmla="*/ 2259628 h 3531674"/>
              <a:gd name="connsiteX778" fmla="*/ 9775301 w 10841562"/>
              <a:gd name="connsiteY778" fmla="*/ 2266662 h 3531674"/>
              <a:gd name="connsiteX779" fmla="*/ 9782329 w 10841562"/>
              <a:gd name="connsiteY779" fmla="*/ 2254720 h 3531674"/>
              <a:gd name="connsiteX780" fmla="*/ 9748695 w 10841562"/>
              <a:gd name="connsiteY780" fmla="*/ 2235417 h 3531674"/>
              <a:gd name="connsiteX781" fmla="*/ 9765763 w 10841562"/>
              <a:gd name="connsiteY781" fmla="*/ 2235417 h 3531674"/>
              <a:gd name="connsiteX782" fmla="*/ 9724097 w 10841562"/>
              <a:gd name="connsiteY782" fmla="*/ 2204172 h 3531674"/>
              <a:gd name="connsiteX783" fmla="*/ 8714562 w 10841562"/>
              <a:gd name="connsiteY783" fmla="*/ 2204172 h 3531674"/>
              <a:gd name="connsiteX784" fmla="*/ 8703518 w 10841562"/>
              <a:gd name="connsiteY784" fmla="*/ 2241470 h 3531674"/>
              <a:gd name="connsiteX785" fmla="*/ 8728117 w 10841562"/>
              <a:gd name="connsiteY785" fmla="*/ 2237708 h 3531674"/>
              <a:gd name="connsiteX786" fmla="*/ 8727112 w 10841562"/>
              <a:gd name="connsiteY786" fmla="*/ 2236726 h 3531674"/>
              <a:gd name="connsiteX787" fmla="*/ 8733638 w 10841562"/>
              <a:gd name="connsiteY787" fmla="*/ 2226092 h 3531674"/>
              <a:gd name="connsiteX788" fmla="*/ 8710546 w 10841562"/>
              <a:gd name="connsiteY788" fmla="*/ 2229364 h 3531674"/>
              <a:gd name="connsiteX789" fmla="*/ 8714562 w 10841562"/>
              <a:gd name="connsiteY789" fmla="*/ 2204172 h 3531674"/>
              <a:gd name="connsiteX790" fmla="*/ 10645026 w 10841562"/>
              <a:gd name="connsiteY790" fmla="*/ 2204151 h 3531674"/>
              <a:gd name="connsiteX791" fmla="*/ 10648792 w 10841562"/>
              <a:gd name="connsiteY791" fmla="*/ 2208425 h 3531674"/>
              <a:gd name="connsiteX792" fmla="*/ 10654815 w 10841562"/>
              <a:gd name="connsiteY792" fmla="*/ 2233454 h 3531674"/>
              <a:gd name="connsiteX793" fmla="*/ 10691964 w 10841562"/>
              <a:gd name="connsiteY793" fmla="*/ 2227238 h 3531674"/>
              <a:gd name="connsiteX794" fmla="*/ 10622687 w 10841562"/>
              <a:gd name="connsiteY794" fmla="*/ 2245887 h 3531674"/>
              <a:gd name="connsiteX795" fmla="*/ 10616663 w 10841562"/>
              <a:gd name="connsiteY795" fmla="*/ 2227238 h 3531674"/>
              <a:gd name="connsiteX796" fmla="*/ 10641262 w 10841562"/>
              <a:gd name="connsiteY796" fmla="*/ 2204172 h 3531674"/>
              <a:gd name="connsiteX797" fmla="*/ 10645026 w 10841562"/>
              <a:gd name="connsiteY797" fmla="*/ 2204151 h 3531674"/>
              <a:gd name="connsiteX798" fmla="*/ 8479623 w 10841562"/>
              <a:gd name="connsiteY798" fmla="*/ 2201391 h 3531674"/>
              <a:gd name="connsiteX799" fmla="*/ 8471591 w 10841562"/>
              <a:gd name="connsiteY799" fmla="*/ 2205154 h 3531674"/>
              <a:gd name="connsiteX800" fmla="*/ 8467575 w 10841562"/>
              <a:gd name="connsiteY800" fmla="*/ 2209734 h 3531674"/>
              <a:gd name="connsiteX801" fmla="*/ 8472093 w 10841562"/>
              <a:gd name="connsiteY801" fmla="*/ 2210225 h 3531674"/>
              <a:gd name="connsiteX802" fmla="*/ 8468077 w 10841562"/>
              <a:gd name="connsiteY802" fmla="*/ 2232636 h 3531674"/>
              <a:gd name="connsiteX803" fmla="*/ 8479121 w 10841562"/>
              <a:gd name="connsiteY803" fmla="*/ 2234436 h 3531674"/>
              <a:gd name="connsiteX804" fmla="*/ 8472595 w 10841562"/>
              <a:gd name="connsiteY804" fmla="*/ 2229364 h 3531674"/>
              <a:gd name="connsiteX805" fmla="*/ 8499703 w 10841562"/>
              <a:gd name="connsiteY805" fmla="*/ 2227238 h 3531674"/>
              <a:gd name="connsiteX806" fmla="*/ 8479623 w 10841562"/>
              <a:gd name="connsiteY806" fmla="*/ 2201391 h 3531674"/>
              <a:gd name="connsiteX807" fmla="*/ 8983135 w 10841562"/>
              <a:gd name="connsiteY807" fmla="*/ 2200901 h 3531674"/>
              <a:gd name="connsiteX808" fmla="*/ 8979119 w 10841562"/>
              <a:gd name="connsiteY808" fmla="*/ 2213497 h 3531674"/>
              <a:gd name="connsiteX809" fmla="*/ 8965565 w 10841562"/>
              <a:gd name="connsiteY809" fmla="*/ 2206953 h 3531674"/>
              <a:gd name="connsiteX810" fmla="*/ 8958537 w 10841562"/>
              <a:gd name="connsiteY810" fmla="*/ 2223966 h 3531674"/>
              <a:gd name="connsiteX811" fmla="*/ 8981127 w 10841562"/>
              <a:gd name="connsiteY811" fmla="*/ 2218404 h 3531674"/>
              <a:gd name="connsiteX812" fmla="*/ 8989159 w 10841562"/>
              <a:gd name="connsiteY812" fmla="*/ 2218895 h 3531674"/>
              <a:gd name="connsiteX813" fmla="*/ 8983135 w 10841562"/>
              <a:gd name="connsiteY813" fmla="*/ 2200901 h 3531674"/>
              <a:gd name="connsiteX814" fmla="*/ 8270287 w 10841562"/>
              <a:gd name="connsiteY814" fmla="*/ 2199264 h 3531674"/>
              <a:gd name="connsiteX815" fmla="*/ 8258741 w 10841562"/>
              <a:gd name="connsiteY815" fmla="*/ 2199919 h 3531674"/>
              <a:gd name="connsiteX816" fmla="*/ 8258239 w 10841562"/>
              <a:gd name="connsiteY816" fmla="*/ 2205644 h 3531674"/>
              <a:gd name="connsiteX817" fmla="*/ 8268781 w 10841562"/>
              <a:gd name="connsiteY817" fmla="*/ 2211206 h 3531674"/>
              <a:gd name="connsiteX818" fmla="*/ 8288861 w 10841562"/>
              <a:gd name="connsiteY818" fmla="*/ 2207444 h 3531674"/>
              <a:gd name="connsiteX819" fmla="*/ 8270287 w 10841562"/>
              <a:gd name="connsiteY819" fmla="*/ 2199264 h 3531674"/>
              <a:gd name="connsiteX820" fmla="*/ 8510245 w 10841562"/>
              <a:gd name="connsiteY820" fmla="*/ 2195993 h 3531674"/>
              <a:gd name="connsiteX821" fmla="*/ 8498699 w 10841562"/>
              <a:gd name="connsiteY821" fmla="*/ 2203191 h 3531674"/>
              <a:gd name="connsiteX822" fmla="*/ 8530325 w 10841562"/>
              <a:gd name="connsiteY822" fmla="*/ 2238198 h 3531674"/>
              <a:gd name="connsiteX823" fmla="*/ 8510747 w 10841562"/>
              <a:gd name="connsiteY823" fmla="*/ 2217914 h 3531674"/>
              <a:gd name="connsiteX824" fmla="*/ 8512254 w 10841562"/>
              <a:gd name="connsiteY824" fmla="*/ 2214151 h 3531674"/>
              <a:gd name="connsiteX825" fmla="*/ 8503719 w 10841562"/>
              <a:gd name="connsiteY825" fmla="*/ 2204172 h 3531674"/>
              <a:gd name="connsiteX826" fmla="*/ 8514763 w 10841562"/>
              <a:gd name="connsiteY826" fmla="*/ 2197629 h 3531674"/>
              <a:gd name="connsiteX827" fmla="*/ 8510245 w 10841562"/>
              <a:gd name="connsiteY827" fmla="*/ 2195993 h 3531674"/>
              <a:gd name="connsiteX828" fmla="*/ 8668377 w 10841562"/>
              <a:gd name="connsiteY828" fmla="*/ 2193703 h 3531674"/>
              <a:gd name="connsiteX829" fmla="*/ 8699000 w 10841562"/>
              <a:gd name="connsiteY829" fmla="*/ 2214642 h 3531674"/>
              <a:gd name="connsiteX830" fmla="*/ 8683438 w 10841562"/>
              <a:gd name="connsiteY830" fmla="*/ 2196975 h 3531674"/>
              <a:gd name="connsiteX831" fmla="*/ 8668377 w 10841562"/>
              <a:gd name="connsiteY831" fmla="*/ 2193703 h 3531674"/>
              <a:gd name="connsiteX832" fmla="*/ 9625201 w 10841562"/>
              <a:gd name="connsiteY832" fmla="*/ 2193212 h 3531674"/>
              <a:gd name="connsiteX833" fmla="*/ 9619679 w 10841562"/>
              <a:gd name="connsiteY833" fmla="*/ 2205644 h 3531674"/>
              <a:gd name="connsiteX834" fmla="*/ 9619679 w 10841562"/>
              <a:gd name="connsiteY834" fmla="*/ 2211861 h 3531674"/>
              <a:gd name="connsiteX835" fmla="*/ 9642270 w 10841562"/>
              <a:gd name="connsiteY835" fmla="*/ 2218404 h 3531674"/>
              <a:gd name="connsiteX836" fmla="*/ 9625201 w 10841562"/>
              <a:gd name="connsiteY836" fmla="*/ 2193212 h 3531674"/>
              <a:gd name="connsiteX837" fmla="*/ 9908333 w 10841562"/>
              <a:gd name="connsiteY837" fmla="*/ 2189940 h 3531674"/>
              <a:gd name="connsiteX838" fmla="*/ 9907831 w 10841562"/>
              <a:gd name="connsiteY838" fmla="*/ 2190431 h 3531674"/>
              <a:gd name="connsiteX839" fmla="*/ 9896787 w 10841562"/>
              <a:gd name="connsiteY839" fmla="*/ 2202700 h 3531674"/>
              <a:gd name="connsiteX840" fmla="*/ 9899297 w 10841562"/>
              <a:gd name="connsiteY840" fmla="*/ 2199919 h 3531674"/>
              <a:gd name="connsiteX841" fmla="*/ 9852108 w 10841562"/>
              <a:gd name="connsiteY841" fmla="*/ 2193212 h 3531674"/>
              <a:gd name="connsiteX842" fmla="*/ 9829518 w 10841562"/>
              <a:gd name="connsiteY842" fmla="*/ 2204172 h 3531674"/>
              <a:gd name="connsiteX843" fmla="*/ 9829518 w 10841562"/>
              <a:gd name="connsiteY843" fmla="*/ 2205154 h 3531674"/>
              <a:gd name="connsiteX844" fmla="*/ 9834035 w 10841562"/>
              <a:gd name="connsiteY844" fmla="*/ 2211206 h 3531674"/>
              <a:gd name="connsiteX845" fmla="*/ 9830522 w 10841562"/>
              <a:gd name="connsiteY845" fmla="*/ 2211861 h 3531674"/>
              <a:gd name="connsiteX846" fmla="*/ 9826004 w 10841562"/>
              <a:gd name="connsiteY846" fmla="*/ 2235417 h 3531674"/>
              <a:gd name="connsiteX847" fmla="*/ 9921385 w 10841562"/>
              <a:gd name="connsiteY847" fmla="*/ 2235417 h 3531674"/>
              <a:gd name="connsiteX848" fmla="*/ 9894779 w 10841562"/>
              <a:gd name="connsiteY848" fmla="*/ 2216932 h 3531674"/>
              <a:gd name="connsiteX849" fmla="*/ 9943473 w 10841562"/>
              <a:gd name="connsiteY849" fmla="*/ 2222657 h 3531674"/>
              <a:gd name="connsiteX850" fmla="*/ 9926907 w 10841562"/>
              <a:gd name="connsiteY850" fmla="*/ 2235417 h 3531674"/>
              <a:gd name="connsiteX851" fmla="*/ 9960039 w 10841562"/>
              <a:gd name="connsiteY851" fmla="*/ 2248177 h 3531674"/>
              <a:gd name="connsiteX852" fmla="*/ 9975602 w 10841562"/>
              <a:gd name="connsiteY852" fmla="*/ 2235417 h 3531674"/>
              <a:gd name="connsiteX853" fmla="*/ 9937951 w 10841562"/>
              <a:gd name="connsiteY853" fmla="*/ 2204172 h 3531674"/>
              <a:gd name="connsiteX854" fmla="*/ 9942469 w 10841562"/>
              <a:gd name="connsiteY854" fmla="*/ 2200901 h 3531674"/>
              <a:gd name="connsiteX855" fmla="*/ 9933432 w 10841562"/>
              <a:gd name="connsiteY855" fmla="*/ 2189940 h 3531674"/>
              <a:gd name="connsiteX856" fmla="*/ 8337555 w 10841562"/>
              <a:gd name="connsiteY856" fmla="*/ 2189940 h 3531674"/>
              <a:gd name="connsiteX857" fmla="*/ 8335547 w 10841562"/>
              <a:gd name="connsiteY857" fmla="*/ 2190922 h 3531674"/>
              <a:gd name="connsiteX858" fmla="*/ 8339563 w 10841562"/>
              <a:gd name="connsiteY858" fmla="*/ 2190431 h 3531674"/>
              <a:gd name="connsiteX859" fmla="*/ 8337555 w 10841562"/>
              <a:gd name="connsiteY859" fmla="*/ 2189940 h 3531674"/>
              <a:gd name="connsiteX860" fmla="*/ 8731630 w 10841562"/>
              <a:gd name="connsiteY860" fmla="*/ 2181597 h 3531674"/>
              <a:gd name="connsiteX861" fmla="*/ 8726108 w 10841562"/>
              <a:gd name="connsiteY861" fmla="*/ 2212351 h 3531674"/>
              <a:gd name="connsiteX862" fmla="*/ 8737654 w 10841562"/>
              <a:gd name="connsiteY862" fmla="*/ 2236726 h 3531674"/>
              <a:gd name="connsiteX863" fmla="*/ 8758739 w 10841562"/>
              <a:gd name="connsiteY863" fmla="*/ 2222657 h 3531674"/>
              <a:gd name="connsiteX864" fmla="*/ 8795887 w 10841562"/>
              <a:gd name="connsiteY864" fmla="*/ 2241961 h 3531674"/>
              <a:gd name="connsiteX865" fmla="*/ 8785345 w 10841562"/>
              <a:gd name="connsiteY865" fmla="*/ 2252921 h 3531674"/>
              <a:gd name="connsiteX866" fmla="*/ 8815465 w 10841562"/>
              <a:gd name="connsiteY866" fmla="*/ 2253739 h 3531674"/>
              <a:gd name="connsiteX867" fmla="*/ 8855626 w 10841562"/>
              <a:gd name="connsiteY867" fmla="*/ 2249649 h 3531674"/>
              <a:gd name="connsiteX868" fmla="*/ 8854621 w 10841562"/>
              <a:gd name="connsiteY868" fmla="*/ 2254229 h 3531674"/>
              <a:gd name="connsiteX869" fmla="*/ 8931429 w 10841562"/>
              <a:gd name="connsiteY869" fmla="*/ 2255211 h 3531674"/>
              <a:gd name="connsiteX870" fmla="*/ 8941970 w 10841562"/>
              <a:gd name="connsiteY870" fmla="*/ 2237217 h 3531674"/>
              <a:gd name="connsiteX871" fmla="*/ 8924902 w 10841562"/>
              <a:gd name="connsiteY871" fmla="*/ 2237217 h 3531674"/>
              <a:gd name="connsiteX872" fmla="*/ 8955023 w 10841562"/>
              <a:gd name="connsiteY872" fmla="*/ 2224948 h 3531674"/>
              <a:gd name="connsiteX873" fmla="*/ 8958035 w 10841562"/>
              <a:gd name="connsiteY873" fmla="*/ 2203682 h 3531674"/>
              <a:gd name="connsiteX874" fmla="*/ 8903316 w 10841562"/>
              <a:gd name="connsiteY874" fmla="*/ 2215132 h 3531674"/>
              <a:gd name="connsiteX875" fmla="*/ 8823999 w 10841562"/>
              <a:gd name="connsiteY875" fmla="*/ 2212351 h 3531674"/>
              <a:gd name="connsiteX876" fmla="*/ 8811449 w 10841562"/>
              <a:gd name="connsiteY876" fmla="*/ 2188631 h 3531674"/>
              <a:gd name="connsiteX877" fmla="*/ 8776811 w 10841562"/>
              <a:gd name="connsiteY877" fmla="*/ 2203682 h 3531674"/>
              <a:gd name="connsiteX878" fmla="*/ 8731630 w 10841562"/>
              <a:gd name="connsiteY878" fmla="*/ 2181597 h 3531674"/>
              <a:gd name="connsiteX879" fmla="*/ 9674397 w 10841562"/>
              <a:gd name="connsiteY879" fmla="*/ 2180616 h 3531674"/>
              <a:gd name="connsiteX880" fmla="*/ 9657329 w 10841562"/>
              <a:gd name="connsiteY880" fmla="*/ 2199264 h 3531674"/>
              <a:gd name="connsiteX881" fmla="*/ 9706024 w 10841562"/>
              <a:gd name="connsiteY881" fmla="*/ 2216932 h 3531674"/>
              <a:gd name="connsiteX882" fmla="*/ 9674397 w 10841562"/>
              <a:gd name="connsiteY882" fmla="*/ 2180616 h 3531674"/>
              <a:gd name="connsiteX883" fmla="*/ 8539362 w 10841562"/>
              <a:gd name="connsiteY883" fmla="*/ 2177180 h 3531674"/>
              <a:gd name="connsiteX884" fmla="*/ 8532835 w 10841562"/>
              <a:gd name="connsiteY884" fmla="*/ 2191903 h 3531674"/>
              <a:gd name="connsiteX885" fmla="*/ 8525808 w 10841562"/>
              <a:gd name="connsiteY885" fmla="*/ 2201391 h 3531674"/>
              <a:gd name="connsiteX886" fmla="*/ 8527816 w 10841562"/>
              <a:gd name="connsiteY886" fmla="*/ 2200901 h 3531674"/>
              <a:gd name="connsiteX887" fmla="*/ 8534342 w 10841562"/>
              <a:gd name="connsiteY887" fmla="*/ 2208425 h 3531674"/>
              <a:gd name="connsiteX888" fmla="*/ 8572494 w 10841562"/>
              <a:gd name="connsiteY888" fmla="*/ 2201391 h 3531674"/>
              <a:gd name="connsiteX889" fmla="*/ 8539362 w 10841562"/>
              <a:gd name="connsiteY889" fmla="*/ 2177180 h 3531674"/>
              <a:gd name="connsiteX890" fmla="*/ 10546383 w 10841562"/>
              <a:gd name="connsiteY890" fmla="*/ 2172109 h 3531674"/>
              <a:gd name="connsiteX891" fmla="*/ 10557426 w 10841562"/>
              <a:gd name="connsiteY891" fmla="*/ 2172927 h 3531674"/>
              <a:gd name="connsiteX892" fmla="*/ 10576001 w 10841562"/>
              <a:gd name="connsiteY892" fmla="*/ 2184869 h 3531674"/>
              <a:gd name="connsiteX893" fmla="*/ 10555418 w 10841562"/>
              <a:gd name="connsiteY893" fmla="*/ 2199264 h 3531674"/>
              <a:gd name="connsiteX894" fmla="*/ 10537346 w 10841562"/>
              <a:gd name="connsiteY894" fmla="*/ 2177671 h 3531674"/>
              <a:gd name="connsiteX895" fmla="*/ 10546383 w 10841562"/>
              <a:gd name="connsiteY895" fmla="*/ 2172109 h 3531674"/>
              <a:gd name="connsiteX896" fmla="*/ 8574000 w 10841562"/>
              <a:gd name="connsiteY896" fmla="*/ 2169165 h 3531674"/>
              <a:gd name="connsiteX897" fmla="*/ 8584542 w 10841562"/>
              <a:gd name="connsiteY897" fmla="*/ 2184378 h 3531674"/>
              <a:gd name="connsiteX898" fmla="*/ 8595586 w 10841562"/>
              <a:gd name="connsiteY898" fmla="*/ 2170146 h 3531674"/>
              <a:gd name="connsiteX899" fmla="*/ 8574000 w 10841562"/>
              <a:gd name="connsiteY899" fmla="*/ 2169165 h 3531674"/>
              <a:gd name="connsiteX900" fmla="*/ 10620679 w 10841562"/>
              <a:gd name="connsiteY900" fmla="*/ 2168347 h 3531674"/>
              <a:gd name="connsiteX901" fmla="*/ 10629716 w 10841562"/>
              <a:gd name="connsiteY901" fmla="*/ 2173418 h 3531674"/>
              <a:gd name="connsiteX902" fmla="*/ 10645780 w 10841562"/>
              <a:gd name="connsiteY902" fmla="*/ 2179471 h 3531674"/>
              <a:gd name="connsiteX903" fmla="*/ 10629716 w 10841562"/>
              <a:gd name="connsiteY903" fmla="*/ 2204663 h 3531674"/>
              <a:gd name="connsiteX904" fmla="*/ 10589554 w 10841562"/>
              <a:gd name="connsiteY904" fmla="*/ 2208916 h 3531674"/>
              <a:gd name="connsiteX905" fmla="*/ 10593571 w 10841562"/>
              <a:gd name="connsiteY905" fmla="*/ 2185360 h 3531674"/>
              <a:gd name="connsiteX906" fmla="*/ 10617667 w 10841562"/>
              <a:gd name="connsiteY906" fmla="*/ 2179471 h 3531674"/>
              <a:gd name="connsiteX907" fmla="*/ 10611643 w 10841562"/>
              <a:gd name="connsiteY907" fmla="*/ 2173418 h 3531674"/>
              <a:gd name="connsiteX908" fmla="*/ 10620679 w 10841562"/>
              <a:gd name="connsiteY908" fmla="*/ 2168347 h 3531674"/>
              <a:gd name="connsiteX909" fmla="*/ 9516768 w 10841562"/>
              <a:gd name="connsiteY909" fmla="*/ 2167856 h 3531674"/>
              <a:gd name="connsiteX910" fmla="*/ 9576506 w 10841562"/>
              <a:gd name="connsiteY910" fmla="*/ 2186669 h 3531674"/>
              <a:gd name="connsiteX911" fmla="*/ 9516768 w 10841562"/>
              <a:gd name="connsiteY911" fmla="*/ 2167856 h 3531674"/>
              <a:gd name="connsiteX912" fmla="*/ 9916365 w 10841562"/>
              <a:gd name="connsiteY912" fmla="*/ 2165730 h 3531674"/>
              <a:gd name="connsiteX913" fmla="*/ 9905823 w 10841562"/>
              <a:gd name="connsiteY913" fmla="*/ 2167856 h 3531674"/>
              <a:gd name="connsiteX914" fmla="*/ 9909336 w 10841562"/>
              <a:gd name="connsiteY914" fmla="*/ 2179962 h 3531674"/>
              <a:gd name="connsiteX915" fmla="*/ 9916365 w 10841562"/>
              <a:gd name="connsiteY915" fmla="*/ 2165730 h 3531674"/>
              <a:gd name="connsiteX916" fmla="*/ 8506230 w 10841562"/>
              <a:gd name="connsiteY916" fmla="*/ 2165239 h 3531674"/>
              <a:gd name="connsiteX917" fmla="*/ 8534342 w 10841562"/>
              <a:gd name="connsiteY917" fmla="*/ 2176690 h 3531674"/>
              <a:gd name="connsiteX918" fmla="*/ 8539864 w 10841562"/>
              <a:gd name="connsiteY918" fmla="*/ 2167365 h 3531674"/>
              <a:gd name="connsiteX919" fmla="*/ 8506230 w 10841562"/>
              <a:gd name="connsiteY919" fmla="*/ 2165239 h 3531674"/>
              <a:gd name="connsiteX920" fmla="*/ 8945485 w 10841562"/>
              <a:gd name="connsiteY920" fmla="*/ 2162949 h 3531674"/>
              <a:gd name="connsiteX921" fmla="*/ 8937453 w 10841562"/>
              <a:gd name="connsiteY921" fmla="*/ 2164093 h 3531674"/>
              <a:gd name="connsiteX922" fmla="*/ 8941970 w 10841562"/>
              <a:gd name="connsiteY922" fmla="*/ 2165239 h 3531674"/>
              <a:gd name="connsiteX923" fmla="*/ 8945485 w 10841562"/>
              <a:gd name="connsiteY923" fmla="*/ 2162949 h 3531674"/>
              <a:gd name="connsiteX924" fmla="*/ 8289865 w 10841562"/>
              <a:gd name="connsiteY924" fmla="*/ 2162949 h 3531674"/>
              <a:gd name="connsiteX925" fmla="*/ 8271290 w 10841562"/>
              <a:gd name="connsiteY925" fmla="*/ 2167856 h 3531674"/>
              <a:gd name="connsiteX926" fmla="*/ 8273299 w 10841562"/>
              <a:gd name="connsiteY926" fmla="*/ 2169656 h 3531674"/>
              <a:gd name="connsiteX927" fmla="*/ 8286351 w 10841562"/>
              <a:gd name="connsiteY927" fmla="*/ 2187159 h 3531674"/>
              <a:gd name="connsiteX928" fmla="*/ 8295387 w 10841562"/>
              <a:gd name="connsiteY928" fmla="*/ 2195993 h 3531674"/>
              <a:gd name="connsiteX929" fmla="*/ 8286351 w 10841562"/>
              <a:gd name="connsiteY929" fmla="*/ 2195993 h 3531674"/>
              <a:gd name="connsiteX930" fmla="*/ 8303419 w 10841562"/>
              <a:gd name="connsiteY930" fmla="*/ 2199264 h 3531674"/>
              <a:gd name="connsiteX931" fmla="*/ 8324503 w 10841562"/>
              <a:gd name="connsiteY931" fmla="*/ 2193703 h 3531674"/>
              <a:gd name="connsiteX932" fmla="*/ 8326009 w 10841562"/>
              <a:gd name="connsiteY932" fmla="*/ 2193212 h 3531674"/>
              <a:gd name="connsiteX933" fmla="*/ 8321993 w 10841562"/>
              <a:gd name="connsiteY933" fmla="*/ 2173909 h 3531674"/>
              <a:gd name="connsiteX934" fmla="*/ 8303419 w 10841562"/>
              <a:gd name="connsiteY934" fmla="*/ 2172437 h 3531674"/>
              <a:gd name="connsiteX935" fmla="*/ 8299403 w 10841562"/>
              <a:gd name="connsiteY935" fmla="*/ 2171128 h 3531674"/>
              <a:gd name="connsiteX936" fmla="*/ 8289865 w 10841562"/>
              <a:gd name="connsiteY936" fmla="*/ 2162949 h 3531674"/>
              <a:gd name="connsiteX937" fmla="*/ 9932429 w 10841562"/>
              <a:gd name="connsiteY937" fmla="*/ 2161312 h 3531674"/>
              <a:gd name="connsiteX938" fmla="*/ 9917368 w 10841562"/>
              <a:gd name="connsiteY938" fmla="*/ 2165730 h 3531674"/>
              <a:gd name="connsiteX939" fmla="*/ 9955019 w 10841562"/>
              <a:gd name="connsiteY939" fmla="*/ 2177671 h 3531674"/>
              <a:gd name="connsiteX940" fmla="*/ 9949496 w 10841562"/>
              <a:gd name="connsiteY940" fmla="*/ 2161312 h 3531674"/>
              <a:gd name="connsiteX941" fmla="*/ 9932429 w 10841562"/>
              <a:gd name="connsiteY941" fmla="*/ 2161312 h 3531674"/>
              <a:gd name="connsiteX942" fmla="*/ 8316471 w 10841562"/>
              <a:gd name="connsiteY942" fmla="*/ 2161312 h 3531674"/>
              <a:gd name="connsiteX943" fmla="*/ 8310949 w 10841562"/>
              <a:gd name="connsiteY943" fmla="*/ 2162949 h 3531674"/>
              <a:gd name="connsiteX944" fmla="*/ 8316471 w 10841562"/>
              <a:gd name="connsiteY944" fmla="*/ 2162949 h 3531674"/>
              <a:gd name="connsiteX945" fmla="*/ 8316471 w 10841562"/>
              <a:gd name="connsiteY945" fmla="*/ 2161312 h 3531674"/>
              <a:gd name="connsiteX946" fmla="*/ 8296391 w 10841562"/>
              <a:gd name="connsiteY946" fmla="*/ 2161312 h 3531674"/>
              <a:gd name="connsiteX947" fmla="*/ 8299403 w 10841562"/>
              <a:gd name="connsiteY947" fmla="*/ 2162949 h 3531674"/>
              <a:gd name="connsiteX948" fmla="*/ 8299403 w 10841562"/>
              <a:gd name="connsiteY948" fmla="*/ 2161312 h 3531674"/>
              <a:gd name="connsiteX949" fmla="*/ 8296391 w 10841562"/>
              <a:gd name="connsiteY949" fmla="*/ 2161312 h 3531674"/>
              <a:gd name="connsiteX950" fmla="*/ 8878718 w 10841562"/>
              <a:gd name="connsiteY950" fmla="*/ 2160658 h 3531674"/>
              <a:gd name="connsiteX951" fmla="*/ 8872694 w 10841562"/>
              <a:gd name="connsiteY951" fmla="*/ 2177671 h 3531674"/>
              <a:gd name="connsiteX952" fmla="*/ 8903316 w 10841562"/>
              <a:gd name="connsiteY952" fmla="*/ 2167365 h 3531674"/>
              <a:gd name="connsiteX953" fmla="*/ 8878718 w 10841562"/>
              <a:gd name="connsiteY953" fmla="*/ 2160658 h 3531674"/>
              <a:gd name="connsiteX954" fmla="*/ 8352113 w 10841562"/>
              <a:gd name="connsiteY954" fmla="*/ 2157386 h 3531674"/>
              <a:gd name="connsiteX955" fmla="*/ 8325507 w 10841562"/>
              <a:gd name="connsiteY955" fmla="*/ 2157877 h 3531674"/>
              <a:gd name="connsiteX956" fmla="*/ 8324001 w 10841562"/>
              <a:gd name="connsiteY956" fmla="*/ 2164584 h 3531674"/>
              <a:gd name="connsiteX957" fmla="*/ 8357635 w 10841562"/>
              <a:gd name="connsiteY957" fmla="*/ 2169656 h 3531674"/>
              <a:gd name="connsiteX958" fmla="*/ 8359643 w 10841562"/>
              <a:gd name="connsiteY958" fmla="*/ 2177180 h 3531674"/>
              <a:gd name="connsiteX959" fmla="*/ 8329523 w 10841562"/>
              <a:gd name="connsiteY959" fmla="*/ 2172437 h 3531674"/>
              <a:gd name="connsiteX960" fmla="*/ 8347093 w 10841562"/>
              <a:gd name="connsiteY960" fmla="*/ 2190922 h 3531674"/>
              <a:gd name="connsiteX961" fmla="*/ 8371190 w 10841562"/>
              <a:gd name="connsiteY961" fmla="*/ 2199264 h 3531674"/>
              <a:gd name="connsiteX962" fmla="*/ 8458037 w 10841562"/>
              <a:gd name="connsiteY962" fmla="*/ 2208916 h 3531674"/>
              <a:gd name="connsiteX963" fmla="*/ 8401311 w 10841562"/>
              <a:gd name="connsiteY963" fmla="*/ 2188141 h 3531674"/>
              <a:gd name="connsiteX964" fmla="*/ 8401812 w 10841562"/>
              <a:gd name="connsiteY964" fmla="*/ 2184378 h 3531674"/>
              <a:gd name="connsiteX965" fmla="*/ 8357635 w 10841562"/>
              <a:gd name="connsiteY965" fmla="*/ 2169656 h 3531674"/>
              <a:gd name="connsiteX966" fmla="*/ 8352113 w 10841562"/>
              <a:gd name="connsiteY966" fmla="*/ 2157386 h 3531674"/>
              <a:gd name="connsiteX967" fmla="*/ 9172392 w 10841562"/>
              <a:gd name="connsiteY967" fmla="*/ 2156896 h 3531674"/>
              <a:gd name="connsiteX968" fmla="*/ 9097593 w 10841562"/>
              <a:gd name="connsiteY968" fmla="*/ 2175708 h 3531674"/>
              <a:gd name="connsiteX969" fmla="*/ 9099601 w 10841562"/>
              <a:gd name="connsiteY969" fmla="*/ 2184378 h 3531674"/>
              <a:gd name="connsiteX970" fmla="*/ 9101107 w 10841562"/>
              <a:gd name="connsiteY970" fmla="*/ 2183888 h 3531674"/>
              <a:gd name="connsiteX971" fmla="*/ 9100103 w 10841562"/>
              <a:gd name="connsiteY971" fmla="*/ 2185360 h 3531674"/>
              <a:gd name="connsiteX972" fmla="*/ 9103115 w 10841562"/>
              <a:gd name="connsiteY972" fmla="*/ 2194848 h 3531674"/>
              <a:gd name="connsiteX973" fmla="*/ 9129219 w 10841562"/>
              <a:gd name="connsiteY973" fmla="*/ 2200901 h 3531674"/>
              <a:gd name="connsiteX974" fmla="*/ 9123195 w 10841562"/>
              <a:gd name="connsiteY974" fmla="*/ 2175708 h 3531674"/>
              <a:gd name="connsiteX975" fmla="*/ 9172392 w 10841562"/>
              <a:gd name="connsiteY975" fmla="*/ 2156896 h 3531674"/>
              <a:gd name="connsiteX976" fmla="*/ 163891 w 10841562"/>
              <a:gd name="connsiteY976" fmla="*/ 2154115 h 3531674"/>
              <a:gd name="connsiteX977" fmla="*/ 210578 w 10841562"/>
              <a:gd name="connsiteY977" fmla="*/ 2168347 h 3531674"/>
              <a:gd name="connsiteX978" fmla="*/ 169414 w 10841562"/>
              <a:gd name="connsiteY978" fmla="*/ 2174890 h 3531674"/>
              <a:gd name="connsiteX979" fmla="*/ 163891 w 10841562"/>
              <a:gd name="connsiteY979" fmla="*/ 2154115 h 3531674"/>
              <a:gd name="connsiteX980" fmla="*/ 160378 w 10841562"/>
              <a:gd name="connsiteY980" fmla="*/ 2154115 h 3531674"/>
              <a:gd name="connsiteX981" fmla="*/ 146823 w 10841562"/>
              <a:gd name="connsiteY981" fmla="*/ 2171618 h 3531674"/>
              <a:gd name="connsiteX982" fmla="*/ 125237 w 10841562"/>
              <a:gd name="connsiteY982" fmla="*/ 2155424 h 3531674"/>
              <a:gd name="connsiteX983" fmla="*/ 160378 w 10841562"/>
              <a:gd name="connsiteY983" fmla="*/ 2154115 h 3531674"/>
              <a:gd name="connsiteX984" fmla="*/ 8259744 w 10841562"/>
              <a:gd name="connsiteY984" fmla="*/ 2152643 h 3531674"/>
              <a:gd name="connsiteX985" fmla="*/ 8255729 w 10841562"/>
              <a:gd name="connsiteY985" fmla="*/ 2164584 h 3531674"/>
              <a:gd name="connsiteX986" fmla="*/ 8256732 w 10841562"/>
              <a:gd name="connsiteY986" fmla="*/ 2164584 h 3531674"/>
              <a:gd name="connsiteX987" fmla="*/ 8263259 w 10841562"/>
              <a:gd name="connsiteY987" fmla="*/ 2154115 h 3531674"/>
              <a:gd name="connsiteX988" fmla="*/ 8259744 w 10841562"/>
              <a:gd name="connsiteY988" fmla="*/ 2152643 h 3531674"/>
              <a:gd name="connsiteX989" fmla="*/ 8979119 w 10841562"/>
              <a:gd name="connsiteY989" fmla="*/ 2150352 h 3531674"/>
              <a:gd name="connsiteX990" fmla="*/ 8974601 w 10841562"/>
              <a:gd name="connsiteY990" fmla="*/ 2172927 h 3531674"/>
              <a:gd name="connsiteX991" fmla="*/ 8978894 w 10841562"/>
              <a:gd name="connsiteY991" fmla="*/ 2173860 h 3531674"/>
              <a:gd name="connsiteX992" fmla="*/ 8978617 w 10841562"/>
              <a:gd name="connsiteY992" fmla="*/ 2174216 h 3531674"/>
              <a:gd name="connsiteX993" fmla="*/ 8979119 w 10841562"/>
              <a:gd name="connsiteY993" fmla="*/ 2173909 h 3531674"/>
              <a:gd name="connsiteX994" fmla="*/ 8978894 w 10841562"/>
              <a:gd name="connsiteY994" fmla="*/ 2173860 h 3531674"/>
              <a:gd name="connsiteX995" fmla="*/ 8979621 w 10841562"/>
              <a:gd name="connsiteY995" fmla="*/ 2172927 h 3531674"/>
              <a:gd name="connsiteX996" fmla="*/ 8996188 w 10841562"/>
              <a:gd name="connsiteY996" fmla="*/ 2172927 h 3531674"/>
              <a:gd name="connsiteX997" fmla="*/ 9004220 w 10841562"/>
              <a:gd name="connsiteY997" fmla="*/ 2173418 h 3531674"/>
              <a:gd name="connsiteX998" fmla="*/ 9005224 w 10841562"/>
              <a:gd name="connsiteY998" fmla="*/ 2161967 h 3531674"/>
              <a:gd name="connsiteX999" fmla="*/ 9019781 w 10841562"/>
              <a:gd name="connsiteY999" fmla="*/ 2170146 h 3531674"/>
              <a:gd name="connsiteX1000" fmla="*/ 9003215 w 10841562"/>
              <a:gd name="connsiteY1000" fmla="*/ 2156896 h 3531674"/>
              <a:gd name="connsiteX1001" fmla="*/ 8994179 w 10841562"/>
              <a:gd name="connsiteY1001" fmla="*/ 2161312 h 3531674"/>
              <a:gd name="connsiteX1002" fmla="*/ 8994179 w 10841562"/>
              <a:gd name="connsiteY1002" fmla="*/ 2155424 h 3531674"/>
              <a:gd name="connsiteX1003" fmla="*/ 8979119 w 10841562"/>
              <a:gd name="connsiteY1003" fmla="*/ 2150352 h 3531674"/>
              <a:gd name="connsiteX1004" fmla="*/ 8181431 w 10841562"/>
              <a:gd name="connsiteY1004" fmla="*/ 2147080 h 3531674"/>
              <a:gd name="connsiteX1005" fmla="*/ 8170387 w 10841562"/>
              <a:gd name="connsiteY1005" fmla="*/ 2148717 h 3531674"/>
              <a:gd name="connsiteX1006" fmla="*/ 8171391 w 10841562"/>
              <a:gd name="connsiteY1006" fmla="*/ 2150843 h 3531674"/>
              <a:gd name="connsiteX1007" fmla="*/ 8175909 w 10841562"/>
              <a:gd name="connsiteY1007" fmla="*/ 2153624 h 3531674"/>
              <a:gd name="connsiteX1008" fmla="*/ 8173901 w 10841562"/>
              <a:gd name="connsiteY1008" fmla="*/ 2155914 h 3531674"/>
              <a:gd name="connsiteX1009" fmla="*/ 8174403 w 10841562"/>
              <a:gd name="connsiteY1009" fmla="*/ 2161312 h 3531674"/>
              <a:gd name="connsiteX1010" fmla="*/ 8181934 w 10841562"/>
              <a:gd name="connsiteY1010" fmla="*/ 2161312 h 3531674"/>
              <a:gd name="connsiteX1011" fmla="*/ 8191471 w 10841562"/>
              <a:gd name="connsiteY1011" fmla="*/ 2150352 h 3531674"/>
              <a:gd name="connsiteX1012" fmla="*/ 8181431 w 10841562"/>
              <a:gd name="connsiteY1012" fmla="*/ 2147080 h 3531674"/>
              <a:gd name="connsiteX1013" fmla="*/ 10742165 w 10841562"/>
              <a:gd name="connsiteY1013" fmla="*/ 2140864 h 3531674"/>
              <a:gd name="connsiteX1014" fmla="*/ 10767767 w 10841562"/>
              <a:gd name="connsiteY1014" fmla="*/ 2159677 h 3531674"/>
              <a:gd name="connsiteX1015" fmla="*/ 10747185 w 10841562"/>
              <a:gd name="connsiteY1015" fmla="*/ 2184869 h 3531674"/>
              <a:gd name="connsiteX1016" fmla="*/ 10730619 w 10841562"/>
              <a:gd name="connsiteY1016" fmla="*/ 2172437 h 3531674"/>
              <a:gd name="connsiteX1017" fmla="*/ 10742165 w 10841562"/>
              <a:gd name="connsiteY1017" fmla="*/ 2140864 h 3531674"/>
              <a:gd name="connsiteX1018" fmla="*/ 8052416 w 10841562"/>
              <a:gd name="connsiteY1018" fmla="*/ 2139392 h 3531674"/>
              <a:gd name="connsiteX1019" fmla="*/ 8028319 w 10841562"/>
              <a:gd name="connsiteY1019" fmla="*/ 2145936 h 3531674"/>
              <a:gd name="connsiteX1020" fmla="*/ 8047396 w 10841562"/>
              <a:gd name="connsiteY1020" fmla="*/ 2150843 h 3531674"/>
              <a:gd name="connsiteX1021" fmla="*/ 8067979 w 10841562"/>
              <a:gd name="connsiteY1021" fmla="*/ 2145936 h 3531674"/>
              <a:gd name="connsiteX1022" fmla="*/ 8060950 w 10841562"/>
              <a:gd name="connsiteY1022" fmla="*/ 2139883 h 3531674"/>
              <a:gd name="connsiteX1023" fmla="*/ 8060448 w 10841562"/>
              <a:gd name="connsiteY1023" fmla="*/ 2143645 h 3531674"/>
              <a:gd name="connsiteX1024" fmla="*/ 8052416 w 10841562"/>
              <a:gd name="connsiteY1024" fmla="*/ 2139392 h 3531674"/>
              <a:gd name="connsiteX1025" fmla="*/ 8117175 w 10841562"/>
              <a:gd name="connsiteY1025" fmla="*/ 2137593 h 3531674"/>
              <a:gd name="connsiteX1026" fmla="*/ 8113661 w 10841562"/>
              <a:gd name="connsiteY1026" fmla="*/ 2138411 h 3531674"/>
              <a:gd name="connsiteX1027" fmla="*/ 8121693 w 10841562"/>
              <a:gd name="connsiteY1027" fmla="*/ 2142664 h 3531674"/>
              <a:gd name="connsiteX1028" fmla="*/ 8100609 w 10841562"/>
              <a:gd name="connsiteY1028" fmla="*/ 2144136 h 3531674"/>
              <a:gd name="connsiteX1029" fmla="*/ 8102114 w 10841562"/>
              <a:gd name="connsiteY1029" fmla="*/ 2145936 h 3531674"/>
              <a:gd name="connsiteX1030" fmla="*/ 8126211 w 10841562"/>
              <a:gd name="connsiteY1030" fmla="*/ 2148717 h 3531674"/>
              <a:gd name="connsiteX1031" fmla="*/ 8117175 w 10841562"/>
              <a:gd name="connsiteY1031" fmla="*/ 2137593 h 3531674"/>
              <a:gd name="connsiteX1032" fmla="*/ 8516771 w 10841562"/>
              <a:gd name="connsiteY1032" fmla="*/ 2136120 h 3531674"/>
              <a:gd name="connsiteX1033" fmla="*/ 8507233 w 10841562"/>
              <a:gd name="connsiteY1033" fmla="*/ 2143154 h 3531674"/>
              <a:gd name="connsiteX1034" fmla="*/ 8518779 w 10841562"/>
              <a:gd name="connsiteY1034" fmla="*/ 2144136 h 3531674"/>
              <a:gd name="connsiteX1035" fmla="*/ 8531832 w 10841562"/>
              <a:gd name="connsiteY1035" fmla="*/ 2142664 h 3531674"/>
              <a:gd name="connsiteX1036" fmla="*/ 8516771 w 10841562"/>
              <a:gd name="connsiteY1036" fmla="*/ 2136120 h 3531674"/>
              <a:gd name="connsiteX1037" fmla="*/ 9103115 w 10841562"/>
              <a:gd name="connsiteY1037" fmla="*/ 2133339 h 3531674"/>
              <a:gd name="connsiteX1038" fmla="*/ 9097593 w 10841562"/>
              <a:gd name="connsiteY1038" fmla="*/ 2144136 h 3531674"/>
              <a:gd name="connsiteX1039" fmla="*/ 9134741 w 10841562"/>
              <a:gd name="connsiteY1039" fmla="*/ 2150352 h 3531674"/>
              <a:gd name="connsiteX1040" fmla="*/ 9103115 w 10841562"/>
              <a:gd name="connsiteY1040" fmla="*/ 2133339 h 3531674"/>
              <a:gd name="connsiteX1041" fmla="*/ 7470089 w 10841562"/>
              <a:gd name="connsiteY1041" fmla="*/ 2133339 h 3531674"/>
              <a:gd name="connsiteX1042" fmla="*/ 7469586 w 10841562"/>
              <a:gd name="connsiteY1042" fmla="*/ 2135139 h 3531674"/>
              <a:gd name="connsiteX1043" fmla="*/ 7476615 w 10841562"/>
              <a:gd name="connsiteY1043" fmla="*/ 2133830 h 3531674"/>
              <a:gd name="connsiteX1044" fmla="*/ 7470089 w 10841562"/>
              <a:gd name="connsiteY1044" fmla="*/ 2133339 h 3531674"/>
              <a:gd name="connsiteX1045" fmla="*/ 9052413 w 10841562"/>
              <a:gd name="connsiteY1045" fmla="*/ 2129904 h 3531674"/>
              <a:gd name="connsiteX1046" fmla="*/ 9035344 w 10841562"/>
              <a:gd name="connsiteY1046" fmla="*/ 2136120 h 3531674"/>
              <a:gd name="connsiteX1047" fmla="*/ 9037352 w 10841562"/>
              <a:gd name="connsiteY1047" fmla="*/ 2142664 h 3531674"/>
              <a:gd name="connsiteX1048" fmla="*/ 9048898 w 10841562"/>
              <a:gd name="connsiteY1048" fmla="*/ 2148717 h 3531674"/>
              <a:gd name="connsiteX1049" fmla="*/ 9039360 w 10841562"/>
              <a:gd name="connsiteY1049" fmla="*/ 2150352 h 3531674"/>
              <a:gd name="connsiteX1050" fmla="*/ 9037352 w 10841562"/>
              <a:gd name="connsiteY1050" fmla="*/ 2156896 h 3531674"/>
              <a:gd name="connsiteX1051" fmla="*/ 9059440 w 10841562"/>
              <a:gd name="connsiteY1051" fmla="*/ 2182252 h 3531674"/>
              <a:gd name="connsiteX1052" fmla="*/ 9091569 w 10841562"/>
              <a:gd name="connsiteY1052" fmla="*/ 2175708 h 3531674"/>
              <a:gd name="connsiteX1053" fmla="*/ 9075003 w 10841562"/>
              <a:gd name="connsiteY1053" fmla="*/ 2175708 h 3531674"/>
              <a:gd name="connsiteX1054" fmla="*/ 9086047 w 10841562"/>
              <a:gd name="connsiteY1054" fmla="*/ 2137593 h 3531674"/>
              <a:gd name="connsiteX1055" fmla="*/ 9080525 w 10841562"/>
              <a:gd name="connsiteY1055" fmla="*/ 2150352 h 3531674"/>
              <a:gd name="connsiteX1056" fmla="*/ 9059440 w 10841562"/>
              <a:gd name="connsiteY1056" fmla="*/ 2150352 h 3531674"/>
              <a:gd name="connsiteX1057" fmla="*/ 9059440 w 10841562"/>
              <a:gd name="connsiteY1057" fmla="*/ 2133339 h 3531674"/>
              <a:gd name="connsiteX1058" fmla="*/ 9052413 w 10841562"/>
              <a:gd name="connsiteY1058" fmla="*/ 2129904 h 3531674"/>
              <a:gd name="connsiteX1059" fmla="*/ 8902814 w 10841562"/>
              <a:gd name="connsiteY1059" fmla="*/ 2129904 h 3531674"/>
              <a:gd name="connsiteX1060" fmla="*/ 8896790 w 10841562"/>
              <a:gd name="connsiteY1060" fmla="*/ 2131704 h 3531674"/>
              <a:gd name="connsiteX1061" fmla="*/ 8887754 w 10841562"/>
              <a:gd name="connsiteY1061" fmla="*/ 2145936 h 3531674"/>
              <a:gd name="connsiteX1062" fmla="*/ 8898798 w 10841562"/>
              <a:gd name="connsiteY1062" fmla="*/ 2147571 h 3531674"/>
              <a:gd name="connsiteX1063" fmla="*/ 8902814 w 10841562"/>
              <a:gd name="connsiteY1063" fmla="*/ 2129904 h 3531674"/>
              <a:gd name="connsiteX1064" fmla="*/ 8064966 w 10841562"/>
              <a:gd name="connsiteY1064" fmla="*/ 2129413 h 3531674"/>
              <a:gd name="connsiteX1065" fmla="*/ 8061451 w 10841562"/>
              <a:gd name="connsiteY1065" fmla="*/ 2135139 h 3531674"/>
              <a:gd name="connsiteX1066" fmla="*/ 8067979 w 10841562"/>
              <a:gd name="connsiteY1066" fmla="*/ 2132848 h 3531674"/>
              <a:gd name="connsiteX1067" fmla="*/ 8064966 w 10841562"/>
              <a:gd name="connsiteY1067" fmla="*/ 2129413 h 3531674"/>
              <a:gd name="connsiteX1068" fmla="*/ 8594583 w 10841562"/>
              <a:gd name="connsiteY1068" fmla="*/ 2128432 h 3531674"/>
              <a:gd name="connsiteX1069" fmla="*/ 8546892 w 10841562"/>
              <a:gd name="connsiteY1069" fmla="*/ 2129904 h 3531674"/>
              <a:gd name="connsiteX1070" fmla="*/ 8562956 w 10841562"/>
              <a:gd name="connsiteY1070" fmla="*/ 2144136 h 3531674"/>
              <a:gd name="connsiteX1071" fmla="*/ 8597093 w 10841562"/>
              <a:gd name="connsiteY1071" fmla="*/ 2130558 h 3531674"/>
              <a:gd name="connsiteX1072" fmla="*/ 8594583 w 10841562"/>
              <a:gd name="connsiteY1072" fmla="*/ 2128432 h 3531674"/>
              <a:gd name="connsiteX1073" fmla="*/ 9751205 w 10841562"/>
              <a:gd name="connsiteY1073" fmla="*/ 2127123 h 3531674"/>
              <a:gd name="connsiteX1074" fmla="*/ 9738153 w 10841562"/>
              <a:gd name="connsiteY1074" fmla="*/ 2131704 h 3531674"/>
              <a:gd name="connsiteX1075" fmla="*/ 9754217 w 10841562"/>
              <a:gd name="connsiteY1075" fmla="*/ 2142664 h 3531674"/>
              <a:gd name="connsiteX1076" fmla="*/ 9706024 w 10841562"/>
              <a:gd name="connsiteY1076" fmla="*/ 2155424 h 3531674"/>
              <a:gd name="connsiteX1077" fmla="*/ 9690461 w 10841562"/>
              <a:gd name="connsiteY1077" fmla="*/ 2137593 h 3531674"/>
              <a:gd name="connsiteX1078" fmla="*/ 9636245 w 10841562"/>
              <a:gd name="connsiteY1078" fmla="*/ 2155424 h 3531674"/>
              <a:gd name="connsiteX1079" fmla="*/ 9786345 w 10841562"/>
              <a:gd name="connsiteY1079" fmla="*/ 2155424 h 3531674"/>
              <a:gd name="connsiteX1080" fmla="*/ 9751205 w 10841562"/>
              <a:gd name="connsiteY1080" fmla="*/ 2127123 h 3531674"/>
              <a:gd name="connsiteX1081" fmla="*/ 8833035 w 10841562"/>
              <a:gd name="connsiteY1081" fmla="*/ 2125160 h 3531674"/>
              <a:gd name="connsiteX1082" fmla="*/ 8666370 w 10841562"/>
              <a:gd name="connsiteY1082" fmla="*/ 2126632 h 3531674"/>
              <a:gd name="connsiteX1083" fmla="*/ 8665867 w 10841562"/>
              <a:gd name="connsiteY1083" fmla="*/ 2128432 h 3531674"/>
              <a:gd name="connsiteX1084" fmla="*/ 8772293 w 10841562"/>
              <a:gd name="connsiteY1084" fmla="*/ 2150843 h 3531674"/>
              <a:gd name="connsiteX1085" fmla="*/ 8730626 w 10841562"/>
              <a:gd name="connsiteY1085" fmla="*/ 2150843 h 3531674"/>
              <a:gd name="connsiteX1086" fmla="*/ 8735144 w 10841562"/>
              <a:gd name="connsiteY1086" fmla="*/ 2153624 h 3531674"/>
              <a:gd name="connsiteX1087" fmla="*/ 8858638 w 10841562"/>
              <a:gd name="connsiteY1087" fmla="*/ 2169656 h 3531674"/>
              <a:gd name="connsiteX1088" fmla="*/ 8871188 w 10841562"/>
              <a:gd name="connsiteY1088" fmla="*/ 2155424 h 3531674"/>
              <a:gd name="connsiteX1089" fmla="*/ 8870686 w 10841562"/>
              <a:gd name="connsiteY1089" fmla="*/ 2139392 h 3531674"/>
              <a:gd name="connsiteX1090" fmla="*/ 8839059 w 10841562"/>
              <a:gd name="connsiteY1090" fmla="*/ 2145936 h 3531674"/>
              <a:gd name="connsiteX1091" fmla="*/ 8833035 w 10841562"/>
              <a:gd name="connsiteY1091" fmla="*/ 2125160 h 3531674"/>
              <a:gd name="connsiteX1092" fmla="*/ 8494181 w 10841562"/>
              <a:gd name="connsiteY1092" fmla="*/ 2123851 h 3531674"/>
              <a:gd name="connsiteX1093" fmla="*/ 8477113 w 10841562"/>
              <a:gd name="connsiteY1093" fmla="*/ 2135139 h 3531674"/>
              <a:gd name="connsiteX1094" fmla="*/ 8509241 w 10841562"/>
              <a:gd name="connsiteY1094" fmla="*/ 2131704 h 3531674"/>
              <a:gd name="connsiteX1095" fmla="*/ 8494181 w 10841562"/>
              <a:gd name="connsiteY1095" fmla="*/ 2123851 h 3531674"/>
              <a:gd name="connsiteX1096" fmla="*/ 7405832 w 10841562"/>
              <a:gd name="connsiteY1096" fmla="*/ 2122870 h 3531674"/>
              <a:gd name="connsiteX1097" fmla="*/ 7402820 w 10841562"/>
              <a:gd name="connsiteY1097" fmla="*/ 2131704 h 3531674"/>
              <a:gd name="connsiteX1098" fmla="*/ 7414366 w 10841562"/>
              <a:gd name="connsiteY1098" fmla="*/ 2138901 h 3531674"/>
              <a:gd name="connsiteX1099" fmla="*/ 7412358 w 10841562"/>
              <a:gd name="connsiteY1099" fmla="*/ 2133339 h 3531674"/>
              <a:gd name="connsiteX1100" fmla="*/ 7422398 w 10841562"/>
              <a:gd name="connsiteY1100" fmla="*/ 2136120 h 3531674"/>
              <a:gd name="connsiteX1101" fmla="*/ 7426414 w 10841562"/>
              <a:gd name="connsiteY1101" fmla="*/ 2132848 h 3531674"/>
              <a:gd name="connsiteX1102" fmla="*/ 7414868 w 10841562"/>
              <a:gd name="connsiteY1102" fmla="*/ 2124670 h 3531674"/>
              <a:gd name="connsiteX1103" fmla="*/ 7405832 w 10841562"/>
              <a:gd name="connsiteY1103" fmla="*/ 2122870 h 3531674"/>
              <a:gd name="connsiteX1104" fmla="*/ 9042874 w 10841562"/>
              <a:gd name="connsiteY1104" fmla="*/ 2120580 h 3531674"/>
              <a:gd name="connsiteX1105" fmla="*/ 9035344 w 10841562"/>
              <a:gd name="connsiteY1105" fmla="*/ 2125160 h 3531674"/>
              <a:gd name="connsiteX1106" fmla="*/ 9046891 w 10841562"/>
              <a:gd name="connsiteY1106" fmla="*/ 2125160 h 3531674"/>
              <a:gd name="connsiteX1107" fmla="*/ 9042874 w 10841562"/>
              <a:gd name="connsiteY1107" fmla="*/ 2120580 h 3531674"/>
              <a:gd name="connsiteX1108" fmla="*/ 7789866 w 10841562"/>
              <a:gd name="connsiteY1108" fmla="*/ 2116817 h 3531674"/>
              <a:gd name="connsiteX1109" fmla="*/ 7828521 w 10841562"/>
              <a:gd name="connsiteY1109" fmla="*/ 2139883 h 3531674"/>
              <a:gd name="connsiteX1110" fmla="*/ 7826011 w 10841562"/>
              <a:gd name="connsiteY1110" fmla="*/ 2137593 h 3531674"/>
              <a:gd name="connsiteX1111" fmla="*/ 7833541 w 10841562"/>
              <a:gd name="connsiteY1111" fmla="*/ 2122870 h 3531674"/>
              <a:gd name="connsiteX1112" fmla="*/ 7789866 w 10841562"/>
              <a:gd name="connsiteY1112" fmla="*/ 2116817 h 3531674"/>
              <a:gd name="connsiteX1113" fmla="*/ 7550911 w 10841562"/>
              <a:gd name="connsiteY1113" fmla="*/ 2114036 h 3531674"/>
              <a:gd name="connsiteX1114" fmla="*/ 7547398 w 10841562"/>
              <a:gd name="connsiteY1114" fmla="*/ 2122870 h 3531674"/>
              <a:gd name="connsiteX1115" fmla="*/ 7579024 w 10841562"/>
              <a:gd name="connsiteY1115" fmla="*/ 2123360 h 3531674"/>
              <a:gd name="connsiteX1116" fmla="*/ 7550911 w 10841562"/>
              <a:gd name="connsiteY1116" fmla="*/ 2114036 h 3531674"/>
              <a:gd name="connsiteX1117" fmla="*/ 7116175 w 10841562"/>
              <a:gd name="connsiteY1117" fmla="*/ 2112891 h 3531674"/>
              <a:gd name="connsiteX1118" fmla="*/ 7115673 w 10841562"/>
              <a:gd name="connsiteY1118" fmla="*/ 2113545 h 3531674"/>
              <a:gd name="connsiteX1119" fmla="*/ 7127721 w 10841562"/>
              <a:gd name="connsiteY1119" fmla="*/ 2116817 h 3531674"/>
              <a:gd name="connsiteX1120" fmla="*/ 7127219 w 10841562"/>
              <a:gd name="connsiteY1120" fmla="*/ 2114691 h 3531674"/>
              <a:gd name="connsiteX1121" fmla="*/ 7116175 w 10841562"/>
              <a:gd name="connsiteY1121" fmla="*/ 2112891 h 3531674"/>
              <a:gd name="connsiteX1122" fmla="*/ 7586052 w 10841562"/>
              <a:gd name="connsiteY1122" fmla="*/ 2112400 h 3531674"/>
              <a:gd name="connsiteX1123" fmla="*/ 7583040 w 10841562"/>
              <a:gd name="connsiteY1123" fmla="*/ 2123851 h 3531674"/>
              <a:gd name="connsiteX1124" fmla="*/ 7600610 w 10841562"/>
              <a:gd name="connsiteY1124" fmla="*/ 2124670 h 3531674"/>
              <a:gd name="connsiteX1125" fmla="*/ 7586052 w 10841562"/>
              <a:gd name="connsiteY1125" fmla="*/ 2112400 h 3531674"/>
              <a:gd name="connsiteX1126" fmla="*/ 8416433 w 10841562"/>
              <a:gd name="connsiteY1126" fmla="*/ 2111439 h 3531674"/>
              <a:gd name="connsiteX1127" fmla="*/ 8368679 w 10841562"/>
              <a:gd name="connsiteY1127" fmla="*/ 2112400 h 3531674"/>
              <a:gd name="connsiteX1128" fmla="*/ 8364664 w 10841562"/>
              <a:gd name="connsiteY1128" fmla="*/ 2122379 h 3531674"/>
              <a:gd name="connsiteX1129" fmla="*/ 8401311 w 10841562"/>
              <a:gd name="connsiteY1129" fmla="*/ 2128432 h 3531674"/>
              <a:gd name="connsiteX1130" fmla="*/ 8406833 w 10841562"/>
              <a:gd name="connsiteY1130" fmla="*/ 2115672 h 3531674"/>
              <a:gd name="connsiteX1131" fmla="*/ 8449503 w 10841562"/>
              <a:gd name="connsiteY1131" fmla="*/ 2135139 h 3531674"/>
              <a:gd name="connsiteX1132" fmla="*/ 8457033 w 10841562"/>
              <a:gd name="connsiteY1132" fmla="*/ 2114036 h 3531674"/>
              <a:gd name="connsiteX1133" fmla="*/ 8416433 w 10841562"/>
              <a:gd name="connsiteY1133" fmla="*/ 2111439 h 3531674"/>
              <a:gd name="connsiteX1134" fmla="*/ 7366676 w 10841562"/>
              <a:gd name="connsiteY1134" fmla="*/ 2106347 h 3531674"/>
              <a:gd name="connsiteX1135" fmla="*/ 7363664 w 10841562"/>
              <a:gd name="connsiteY1135" fmla="*/ 2109128 h 3531674"/>
              <a:gd name="connsiteX1136" fmla="*/ 7370190 w 10841562"/>
              <a:gd name="connsiteY1136" fmla="*/ 2112400 h 3531674"/>
              <a:gd name="connsiteX1137" fmla="*/ 7372700 w 10841562"/>
              <a:gd name="connsiteY1137" fmla="*/ 2110110 h 3531674"/>
              <a:gd name="connsiteX1138" fmla="*/ 7372700 w 10841562"/>
              <a:gd name="connsiteY1138" fmla="*/ 2106347 h 3531674"/>
              <a:gd name="connsiteX1139" fmla="*/ 7367178 w 10841562"/>
              <a:gd name="connsiteY1139" fmla="*/ 2106347 h 3531674"/>
              <a:gd name="connsiteX1140" fmla="*/ 7366676 w 10841562"/>
              <a:gd name="connsiteY1140" fmla="*/ 2106347 h 3531674"/>
              <a:gd name="connsiteX1141" fmla="*/ 7681935 w 10841562"/>
              <a:gd name="connsiteY1141" fmla="*/ 2104875 h 3531674"/>
              <a:gd name="connsiteX1142" fmla="*/ 7694988 w 10841562"/>
              <a:gd name="connsiteY1142" fmla="*/ 2114036 h 3531674"/>
              <a:gd name="connsiteX1143" fmla="*/ 7680931 w 10841562"/>
              <a:gd name="connsiteY1143" fmla="*/ 2121398 h 3531674"/>
              <a:gd name="connsiteX1144" fmla="*/ 7788863 w 10841562"/>
              <a:gd name="connsiteY1144" fmla="*/ 2134321 h 3531674"/>
              <a:gd name="connsiteX1145" fmla="*/ 7720590 w 10841562"/>
              <a:gd name="connsiteY1145" fmla="*/ 2105857 h 3531674"/>
              <a:gd name="connsiteX1146" fmla="*/ 7722598 w 10841562"/>
              <a:gd name="connsiteY1146" fmla="*/ 2119107 h 3531674"/>
              <a:gd name="connsiteX1147" fmla="*/ 7703019 w 10841562"/>
              <a:gd name="connsiteY1147" fmla="*/ 2105366 h 3531674"/>
              <a:gd name="connsiteX1148" fmla="*/ 7681935 w 10841562"/>
              <a:gd name="connsiteY1148" fmla="*/ 2104875 h 3531674"/>
              <a:gd name="connsiteX1149" fmla="*/ 9399801 w 10841562"/>
              <a:gd name="connsiteY1149" fmla="*/ 2098659 h 3531674"/>
              <a:gd name="connsiteX1150" fmla="*/ 9421387 w 10841562"/>
              <a:gd name="connsiteY1150" fmla="*/ 2098659 h 3531674"/>
              <a:gd name="connsiteX1151" fmla="*/ 9399801 w 10841562"/>
              <a:gd name="connsiteY1151" fmla="*/ 2117962 h 3531674"/>
              <a:gd name="connsiteX1152" fmla="*/ 7418382 w 10841562"/>
              <a:gd name="connsiteY1152" fmla="*/ 2094897 h 3531674"/>
              <a:gd name="connsiteX1153" fmla="*/ 7414366 w 10841562"/>
              <a:gd name="connsiteY1153" fmla="*/ 2095878 h 3531674"/>
              <a:gd name="connsiteX1154" fmla="*/ 7419888 w 10841562"/>
              <a:gd name="connsiteY1154" fmla="*/ 2098168 h 3531674"/>
              <a:gd name="connsiteX1155" fmla="*/ 7418382 w 10841562"/>
              <a:gd name="connsiteY1155" fmla="*/ 2094897 h 3531674"/>
              <a:gd name="connsiteX1156" fmla="*/ 7611654 w 10841562"/>
              <a:gd name="connsiteY1156" fmla="*/ 2089826 h 3531674"/>
              <a:gd name="connsiteX1157" fmla="*/ 7586555 w 10841562"/>
              <a:gd name="connsiteY1157" fmla="*/ 2109128 h 3531674"/>
              <a:gd name="connsiteX1158" fmla="*/ 7624205 w 10841562"/>
              <a:gd name="connsiteY1158" fmla="*/ 2124670 h 3531674"/>
              <a:gd name="connsiteX1159" fmla="*/ 7615169 w 10841562"/>
              <a:gd name="connsiteY1159" fmla="*/ 2125651 h 3531674"/>
              <a:gd name="connsiteX1160" fmla="*/ 7651313 w 10841562"/>
              <a:gd name="connsiteY1160" fmla="*/ 2127123 h 3531674"/>
              <a:gd name="connsiteX1161" fmla="*/ 7651815 w 10841562"/>
              <a:gd name="connsiteY1161" fmla="*/ 2120580 h 3531674"/>
              <a:gd name="connsiteX1162" fmla="*/ 7652317 w 10841562"/>
              <a:gd name="connsiteY1162" fmla="*/ 2103567 h 3531674"/>
              <a:gd name="connsiteX1163" fmla="*/ 7643281 w 10841562"/>
              <a:gd name="connsiteY1163" fmla="*/ 2103567 h 3531674"/>
              <a:gd name="connsiteX1164" fmla="*/ 7611654 w 10841562"/>
              <a:gd name="connsiteY1164" fmla="*/ 2089826 h 3531674"/>
              <a:gd name="connsiteX1165" fmla="*/ 7432438 w 10841562"/>
              <a:gd name="connsiteY1165" fmla="*/ 2083282 h 3531674"/>
              <a:gd name="connsiteX1166" fmla="*/ 7436455 w 10841562"/>
              <a:gd name="connsiteY1166" fmla="*/ 2097678 h 3531674"/>
              <a:gd name="connsiteX1167" fmla="*/ 7440471 w 10841562"/>
              <a:gd name="connsiteY1167" fmla="*/ 2101604 h 3531674"/>
              <a:gd name="connsiteX1168" fmla="*/ 7441977 w 10841562"/>
              <a:gd name="connsiteY1168" fmla="*/ 2101604 h 3531674"/>
              <a:gd name="connsiteX1169" fmla="*/ 7436455 w 10841562"/>
              <a:gd name="connsiteY1169" fmla="*/ 2087862 h 3531674"/>
              <a:gd name="connsiteX1170" fmla="*/ 7432438 w 10841562"/>
              <a:gd name="connsiteY1170" fmla="*/ 2083282 h 3531674"/>
              <a:gd name="connsiteX1171" fmla="*/ 7576514 w 10841562"/>
              <a:gd name="connsiteY1171" fmla="*/ 2082791 h 3531674"/>
              <a:gd name="connsiteX1172" fmla="*/ 7570992 w 10841562"/>
              <a:gd name="connsiteY1172" fmla="*/ 2088844 h 3531674"/>
              <a:gd name="connsiteX1173" fmla="*/ 7579024 w 10841562"/>
              <a:gd name="connsiteY1173" fmla="*/ 2093097 h 3531674"/>
              <a:gd name="connsiteX1174" fmla="*/ 7582037 w 10841562"/>
              <a:gd name="connsiteY1174" fmla="*/ 2094406 h 3531674"/>
              <a:gd name="connsiteX1175" fmla="*/ 7576514 w 10841562"/>
              <a:gd name="connsiteY1175" fmla="*/ 2082791 h 3531674"/>
              <a:gd name="connsiteX1176" fmla="*/ 10805418 w 10841562"/>
              <a:gd name="connsiteY1176" fmla="*/ 2081646 h 3531674"/>
              <a:gd name="connsiteX1177" fmla="*/ 10814956 w 10841562"/>
              <a:gd name="connsiteY1177" fmla="*/ 2089335 h 3531674"/>
              <a:gd name="connsiteX1178" fmla="*/ 10766763 w 10841562"/>
              <a:gd name="connsiteY1178" fmla="*/ 2089335 h 3531674"/>
              <a:gd name="connsiteX1179" fmla="*/ 10805418 w 10841562"/>
              <a:gd name="connsiteY1179" fmla="*/ 2081646 h 3531674"/>
              <a:gd name="connsiteX1180" fmla="*/ 7371194 w 10841562"/>
              <a:gd name="connsiteY1180" fmla="*/ 2081155 h 3531674"/>
              <a:gd name="connsiteX1181" fmla="*/ 7372700 w 10841562"/>
              <a:gd name="connsiteY1181" fmla="*/ 2096369 h 3531674"/>
              <a:gd name="connsiteX1182" fmla="*/ 7372700 w 10841562"/>
              <a:gd name="connsiteY1182" fmla="*/ 2088844 h 3531674"/>
              <a:gd name="connsiteX1183" fmla="*/ 7377218 w 10841562"/>
              <a:gd name="connsiteY1183" fmla="*/ 2090316 h 3531674"/>
              <a:gd name="connsiteX1184" fmla="*/ 7377218 w 10841562"/>
              <a:gd name="connsiteY1184" fmla="*/ 2083282 h 3531674"/>
              <a:gd name="connsiteX1185" fmla="*/ 7373703 w 10841562"/>
              <a:gd name="connsiteY1185" fmla="*/ 2084427 h 3531674"/>
              <a:gd name="connsiteX1186" fmla="*/ 7371194 w 10841562"/>
              <a:gd name="connsiteY1186" fmla="*/ 2081155 h 3531674"/>
              <a:gd name="connsiteX1187" fmla="*/ 10223592 w 10841562"/>
              <a:gd name="connsiteY1187" fmla="*/ 2080011 h 3531674"/>
              <a:gd name="connsiteX1188" fmla="*/ 10219075 w 10841562"/>
              <a:gd name="connsiteY1188" fmla="*/ 2093588 h 3531674"/>
              <a:gd name="connsiteX1189" fmla="*/ 10213051 w 10841562"/>
              <a:gd name="connsiteY1189" fmla="*/ 2087862 h 3531674"/>
              <a:gd name="connsiteX1190" fmla="*/ 10228110 w 10841562"/>
              <a:gd name="connsiteY1190" fmla="*/ 2112400 h 3531674"/>
              <a:gd name="connsiteX1191" fmla="*/ 10233632 w 10841562"/>
              <a:gd name="connsiteY1191" fmla="*/ 2087862 h 3531674"/>
              <a:gd name="connsiteX1192" fmla="*/ 10223592 w 10841562"/>
              <a:gd name="connsiteY1192" fmla="*/ 2080011 h 3531674"/>
              <a:gd name="connsiteX1193" fmla="*/ 8590567 w 10841562"/>
              <a:gd name="connsiteY1193" fmla="*/ 2080011 h 3531674"/>
              <a:gd name="connsiteX1194" fmla="*/ 8584542 w 10841562"/>
              <a:gd name="connsiteY1194" fmla="*/ 2093588 h 3531674"/>
              <a:gd name="connsiteX1195" fmla="*/ 8580527 w 10841562"/>
              <a:gd name="connsiteY1195" fmla="*/ 2087862 h 3531674"/>
              <a:gd name="connsiteX1196" fmla="*/ 8580025 w 10841562"/>
              <a:gd name="connsiteY1196" fmla="*/ 2094897 h 3531674"/>
              <a:gd name="connsiteX1197" fmla="*/ 8598097 w 10841562"/>
              <a:gd name="connsiteY1197" fmla="*/ 2100295 h 3531674"/>
              <a:gd name="connsiteX1198" fmla="*/ 8601108 w 10841562"/>
              <a:gd name="connsiteY1198" fmla="*/ 2087862 h 3531674"/>
              <a:gd name="connsiteX1199" fmla="*/ 8590567 w 10841562"/>
              <a:gd name="connsiteY1199" fmla="*/ 2080011 h 3531674"/>
              <a:gd name="connsiteX1200" fmla="*/ 7321997 w 10841562"/>
              <a:gd name="connsiteY1200" fmla="*/ 2062343 h 3531674"/>
              <a:gd name="connsiteX1201" fmla="*/ 7319487 w 10841562"/>
              <a:gd name="connsiteY1201" fmla="*/ 2062834 h 3531674"/>
              <a:gd name="connsiteX1202" fmla="*/ 7319487 w 10841562"/>
              <a:gd name="connsiteY1202" fmla="*/ 2064633 h 3531674"/>
              <a:gd name="connsiteX1203" fmla="*/ 7323001 w 10841562"/>
              <a:gd name="connsiteY1203" fmla="*/ 2065779 h 3531674"/>
              <a:gd name="connsiteX1204" fmla="*/ 7323001 w 10841562"/>
              <a:gd name="connsiteY1204" fmla="*/ 2064142 h 3531674"/>
              <a:gd name="connsiteX1205" fmla="*/ 7321997 w 10841562"/>
              <a:gd name="connsiteY1205" fmla="*/ 2062343 h 3531674"/>
              <a:gd name="connsiteX1206" fmla="*/ 7336053 w 10841562"/>
              <a:gd name="connsiteY1206" fmla="*/ 2060871 h 3531674"/>
              <a:gd name="connsiteX1207" fmla="*/ 7331033 w 10841562"/>
              <a:gd name="connsiteY1207" fmla="*/ 2061361 h 3531674"/>
              <a:gd name="connsiteX1208" fmla="*/ 7332038 w 10841562"/>
              <a:gd name="connsiteY1208" fmla="*/ 2065124 h 3531674"/>
              <a:gd name="connsiteX1209" fmla="*/ 7334547 w 10841562"/>
              <a:gd name="connsiteY1209" fmla="*/ 2065779 h 3531674"/>
              <a:gd name="connsiteX1210" fmla="*/ 7336053 w 10841562"/>
              <a:gd name="connsiteY1210" fmla="*/ 2060871 h 3531674"/>
              <a:gd name="connsiteX1211" fmla="*/ 10443973 w 10841562"/>
              <a:gd name="connsiteY1211" fmla="*/ 2060380 h 3531674"/>
              <a:gd name="connsiteX1212" fmla="*/ 10445479 w 10841562"/>
              <a:gd name="connsiteY1212" fmla="*/ 2087862 h 3531674"/>
              <a:gd name="connsiteX1213" fmla="*/ 10454013 w 10841562"/>
              <a:gd name="connsiteY1213" fmla="*/ 2071340 h 3531674"/>
              <a:gd name="connsiteX1214" fmla="*/ 10452507 w 10841562"/>
              <a:gd name="connsiteY1214" fmla="*/ 2060871 h 3531674"/>
              <a:gd name="connsiteX1215" fmla="*/ 10443973 w 10841562"/>
              <a:gd name="connsiteY1215" fmla="*/ 2060380 h 3531674"/>
              <a:gd name="connsiteX1216" fmla="*/ 7963561 w 10841562"/>
              <a:gd name="connsiteY1216" fmla="*/ 2060380 h 3531674"/>
              <a:gd name="connsiteX1217" fmla="*/ 7971091 w 10841562"/>
              <a:gd name="connsiteY1217" fmla="*/ 2065124 h 3531674"/>
              <a:gd name="connsiteX1218" fmla="*/ 7970087 w 10841562"/>
              <a:gd name="connsiteY1218" fmla="*/ 2062343 h 3531674"/>
              <a:gd name="connsiteX1219" fmla="*/ 7963561 w 10841562"/>
              <a:gd name="connsiteY1219" fmla="*/ 2060380 h 3531674"/>
              <a:gd name="connsiteX1220" fmla="*/ 7416876 w 10841562"/>
              <a:gd name="connsiteY1220" fmla="*/ 2059562 h 3531674"/>
              <a:gd name="connsiteX1221" fmla="*/ 7426916 w 10841562"/>
              <a:gd name="connsiteY1221" fmla="*/ 2074612 h 3531674"/>
              <a:gd name="connsiteX1222" fmla="*/ 7424909 w 10841562"/>
              <a:gd name="connsiteY1222" fmla="*/ 2064142 h 3531674"/>
              <a:gd name="connsiteX1223" fmla="*/ 7450009 w 10841562"/>
              <a:gd name="connsiteY1223" fmla="*/ 2062343 h 3531674"/>
              <a:gd name="connsiteX1224" fmla="*/ 7450009 w 10841562"/>
              <a:gd name="connsiteY1224" fmla="*/ 2060380 h 3531674"/>
              <a:gd name="connsiteX1225" fmla="*/ 7416876 w 10841562"/>
              <a:gd name="connsiteY1225" fmla="*/ 2059562 h 3531674"/>
              <a:gd name="connsiteX1226" fmla="*/ 10423893 w 10841562"/>
              <a:gd name="connsiteY1226" fmla="*/ 2058581 h 3531674"/>
              <a:gd name="connsiteX1227" fmla="*/ 10396785 w 10841562"/>
              <a:gd name="connsiteY1227" fmla="*/ 2062343 h 3531674"/>
              <a:gd name="connsiteX1228" fmla="*/ 10396282 w 10841562"/>
              <a:gd name="connsiteY1228" fmla="*/ 2062343 h 3531674"/>
              <a:gd name="connsiteX1229" fmla="*/ 10385740 w 10841562"/>
              <a:gd name="connsiteY1229" fmla="*/ 2068559 h 3531674"/>
              <a:gd name="connsiteX1230" fmla="*/ 10422889 w 10841562"/>
              <a:gd name="connsiteY1230" fmla="*/ 2087862 h 3531674"/>
              <a:gd name="connsiteX1231" fmla="*/ 10428411 w 10841562"/>
              <a:gd name="connsiteY1231" fmla="*/ 2059072 h 3531674"/>
              <a:gd name="connsiteX1232" fmla="*/ 10423893 w 10841562"/>
              <a:gd name="connsiteY1232" fmla="*/ 2058581 h 3531674"/>
              <a:gd name="connsiteX1233" fmla="*/ 7383744 w 10841562"/>
              <a:gd name="connsiteY1233" fmla="*/ 2058581 h 3531674"/>
              <a:gd name="connsiteX1234" fmla="*/ 7390270 w 10841562"/>
              <a:gd name="connsiteY1234" fmla="*/ 2068068 h 3531674"/>
              <a:gd name="connsiteX1235" fmla="*/ 7379225 w 10841562"/>
              <a:gd name="connsiteY1235" fmla="*/ 2080665 h 3531674"/>
              <a:gd name="connsiteX1236" fmla="*/ 7397298 w 10841562"/>
              <a:gd name="connsiteY1236" fmla="*/ 2086554 h 3531674"/>
              <a:gd name="connsiteX1237" fmla="*/ 7404828 w 10841562"/>
              <a:gd name="connsiteY1237" fmla="*/ 2068559 h 3531674"/>
              <a:gd name="connsiteX1238" fmla="*/ 7398302 w 10841562"/>
              <a:gd name="connsiteY1238" fmla="*/ 2059072 h 3531674"/>
              <a:gd name="connsiteX1239" fmla="*/ 7383744 w 10841562"/>
              <a:gd name="connsiteY1239" fmla="*/ 2058581 h 3531674"/>
              <a:gd name="connsiteX1240" fmla="*/ 6933946 w 10841562"/>
              <a:gd name="connsiteY1240" fmla="*/ 2058253 h 3531674"/>
              <a:gd name="connsiteX1241" fmla="*/ 6940974 w 10841562"/>
              <a:gd name="connsiteY1241" fmla="*/ 2061361 h 3531674"/>
              <a:gd name="connsiteX1242" fmla="*/ 6942481 w 10841562"/>
              <a:gd name="connsiteY1242" fmla="*/ 2060380 h 3531674"/>
              <a:gd name="connsiteX1243" fmla="*/ 6933946 w 10841562"/>
              <a:gd name="connsiteY1243" fmla="*/ 2058253 h 3531674"/>
              <a:gd name="connsiteX1244" fmla="*/ 6925914 w 10841562"/>
              <a:gd name="connsiteY1244" fmla="*/ 2054327 h 3531674"/>
              <a:gd name="connsiteX1245" fmla="*/ 6925412 w 10841562"/>
              <a:gd name="connsiteY1245" fmla="*/ 2054818 h 3531674"/>
              <a:gd name="connsiteX1246" fmla="*/ 6932441 w 10841562"/>
              <a:gd name="connsiteY1246" fmla="*/ 2057762 h 3531674"/>
              <a:gd name="connsiteX1247" fmla="*/ 6925914 w 10841562"/>
              <a:gd name="connsiteY1247" fmla="*/ 2054327 h 3531674"/>
              <a:gd name="connsiteX1248" fmla="*/ 7994685 w 10841562"/>
              <a:gd name="connsiteY1248" fmla="*/ 2051546 h 3531674"/>
              <a:gd name="connsiteX1249" fmla="*/ 7970087 w 10841562"/>
              <a:gd name="connsiteY1249" fmla="*/ 2057599 h 3531674"/>
              <a:gd name="connsiteX1250" fmla="*/ 7977617 w 10841562"/>
              <a:gd name="connsiteY1250" fmla="*/ 2062343 h 3531674"/>
              <a:gd name="connsiteX1251" fmla="*/ 8001713 w 10841562"/>
              <a:gd name="connsiteY1251" fmla="*/ 2055800 h 3531674"/>
              <a:gd name="connsiteX1252" fmla="*/ 7994685 w 10841562"/>
              <a:gd name="connsiteY1252" fmla="*/ 2051546 h 3531674"/>
              <a:gd name="connsiteX1253" fmla="*/ 8054424 w 10841562"/>
              <a:gd name="connsiteY1253" fmla="*/ 2049910 h 3531674"/>
              <a:gd name="connsiteX1254" fmla="*/ 8045387 w 10841562"/>
              <a:gd name="connsiteY1254" fmla="*/ 2055800 h 3531674"/>
              <a:gd name="connsiteX1255" fmla="*/ 8070990 w 10841562"/>
              <a:gd name="connsiteY1255" fmla="*/ 2055800 h 3531674"/>
              <a:gd name="connsiteX1256" fmla="*/ 8054424 w 10841562"/>
              <a:gd name="connsiteY1256" fmla="*/ 2049910 h 3531674"/>
              <a:gd name="connsiteX1257" fmla="*/ 10518270 w 10841562"/>
              <a:gd name="connsiteY1257" fmla="*/ 2048602 h 3531674"/>
              <a:gd name="connsiteX1258" fmla="*/ 10535338 w 10841562"/>
              <a:gd name="connsiteY1258" fmla="*/ 2054327 h 3531674"/>
              <a:gd name="connsiteX1259" fmla="*/ 10507226 w 10841562"/>
              <a:gd name="connsiteY1259" fmla="*/ 2072813 h 3531674"/>
              <a:gd name="connsiteX1260" fmla="*/ 10518270 w 10841562"/>
              <a:gd name="connsiteY1260" fmla="*/ 2048602 h 3531674"/>
              <a:gd name="connsiteX1261" fmla="*/ 10841562 w 10841562"/>
              <a:gd name="connsiteY1261" fmla="*/ 2041077 h 3531674"/>
              <a:gd name="connsiteX1262" fmla="*/ 10841562 w 10841562"/>
              <a:gd name="connsiteY1262" fmla="*/ 2046966 h 3531674"/>
              <a:gd name="connsiteX1263" fmla="*/ 10831522 w 10841562"/>
              <a:gd name="connsiteY1263" fmla="*/ 2042549 h 3531674"/>
              <a:gd name="connsiteX1264" fmla="*/ 10841562 w 10841562"/>
              <a:gd name="connsiteY1264" fmla="*/ 2041077 h 3531674"/>
              <a:gd name="connsiteX1265" fmla="*/ 9246688 w 10841562"/>
              <a:gd name="connsiteY1265" fmla="*/ 2040586 h 3531674"/>
              <a:gd name="connsiteX1266" fmla="*/ 9198496 w 10841562"/>
              <a:gd name="connsiteY1266" fmla="*/ 2052528 h 3531674"/>
              <a:gd name="connsiteX1267" fmla="*/ 9198998 w 10841562"/>
              <a:gd name="connsiteY1267" fmla="*/ 2043530 h 3531674"/>
              <a:gd name="connsiteX1268" fmla="*/ 9196488 w 10841562"/>
              <a:gd name="connsiteY1268" fmla="*/ 2059072 h 3531674"/>
              <a:gd name="connsiteX1269" fmla="*/ 9246688 w 10841562"/>
              <a:gd name="connsiteY1269" fmla="*/ 2040586 h 3531674"/>
              <a:gd name="connsiteX1270" fmla="*/ 9528816 w 10841562"/>
              <a:gd name="connsiteY1270" fmla="*/ 2038787 h 3531674"/>
              <a:gd name="connsiteX1271" fmla="*/ 9539358 w 10841562"/>
              <a:gd name="connsiteY1271" fmla="*/ 2056290 h 3531674"/>
              <a:gd name="connsiteX1272" fmla="*/ 9504217 w 10841562"/>
              <a:gd name="connsiteY1272" fmla="*/ 2040095 h 3531674"/>
              <a:gd name="connsiteX1273" fmla="*/ 9528816 w 10841562"/>
              <a:gd name="connsiteY1273" fmla="*/ 2038787 h 3531674"/>
              <a:gd name="connsiteX1274" fmla="*/ 8455025 w 10841562"/>
              <a:gd name="connsiteY1274" fmla="*/ 2037314 h 3531674"/>
              <a:gd name="connsiteX1275" fmla="*/ 8455025 w 10841562"/>
              <a:gd name="connsiteY1275" fmla="*/ 2038787 h 3531674"/>
              <a:gd name="connsiteX1276" fmla="*/ 8457033 w 10841562"/>
              <a:gd name="connsiteY1276" fmla="*/ 2037314 h 3531674"/>
              <a:gd name="connsiteX1277" fmla="*/ 8455025 w 10841562"/>
              <a:gd name="connsiteY1277" fmla="*/ 2037314 h 3531674"/>
              <a:gd name="connsiteX1278" fmla="*/ 7990669 w 10841562"/>
              <a:gd name="connsiteY1278" fmla="*/ 2037314 h 3531674"/>
              <a:gd name="connsiteX1279" fmla="*/ 7979123 w 10841562"/>
              <a:gd name="connsiteY1279" fmla="*/ 2038787 h 3531674"/>
              <a:gd name="connsiteX1280" fmla="*/ 7994685 w 10841562"/>
              <a:gd name="connsiteY1280" fmla="*/ 2038787 h 3531674"/>
              <a:gd name="connsiteX1281" fmla="*/ 7990669 w 10841562"/>
              <a:gd name="connsiteY1281" fmla="*/ 2037314 h 3531674"/>
              <a:gd name="connsiteX1282" fmla="*/ 8141271 w 10841562"/>
              <a:gd name="connsiteY1282" fmla="*/ 2033879 h 3531674"/>
              <a:gd name="connsiteX1283" fmla="*/ 8145287 w 10841562"/>
              <a:gd name="connsiteY1283" fmla="*/ 2034533 h 3531674"/>
              <a:gd name="connsiteX1284" fmla="*/ 8144283 w 10841562"/>
              <a:gd name="connsiteY1284" fmla="*/ 2033879 h 3531674"/>
              <a:gd name="connsiteX1285" fmla="*/ 8141271 w 10841562"/>
              <a:gd name="connsiteY1285" fmla="*/ 2033879 h 3531674"/>
              <a:gd name="connsiteX1286" fmla="*/ 6774308 w 10841562"/>
              <a:gd name="connsiteY1286" fmla="*/ 2033388 h 3531674"/>
              <a:gd name="connsiteX1287" fmla="*/ 6781839 w 10841562"/>
              <a:gd name="connsiteY1287" fmla="*/ 2040095 h 3531674"/>
              <a:gd name="connsiteX1288" fmla="*/ 6786357 w 10841562"/>
              <a:gd name="connsiteY1288" fmla="*/ 2034533 h 3531674"/>
              <a:gd name="connsiteX1289" fmla="*/ 6774308 w 10841562"/>
              <a:gd name="connsiteY1289" fmla="*/ 2033388 h 3531674"/>
              <a:gd name="connsiteX1290" fmla="*/ 6748706 w 10841562"/>
              <a:gd name="connsiteY1290" fmla="*/ 2031098 h 3531674"/>
              <a:gd name="connsiteX1291" fmla="*/ 6748205 w 10841562"/>
              <a:gd name="connsiteY1291" fmla="*/ 2032897 h 3531674"/>
              <a:gd name="connsiteX1292" fmla="*/ 6759750 w 10841562"/>
              <a:gd name="connsiteY1292" fmla="*/ 2032243 h 3531674"/>
              <a:gd name="connsiteX1293" fmla="*/ 6748706 w 10841562"/>
              <a:gd name="connsiteY1293" fmla="*/ 2031098 h 3531674"/>
              <a:gd name="connsiteX1294" fmla="*/ 10762747 w 10841562"/>
              <a:gd name="connsiteY1294" fmla="*/ 2024064 h 3531674"/>
              <a:gd name="connsiteX1295" fmla="*/ 10766763 w 10841562"/>
              <a:gd name="connsiteY1295" fmla="*/ 2036006 h 3531674"/>
              <a:gd name="connsiteX1296" fmla="*/ 10790859 w 10841562"/>
              <a:gd name="connsiteY1296" fmla="*/ 2042059 h 3531674"/>
              <a:gd name="connsiteX1297" fmla="*/ 10756723 w 10841562"/>
              <a:gd name="connsiteY1297" fmla="*/ 2048602 h 3531674"/>
              <a:gd name="connsiteX1298" fmla="*/ 10762747 w 10841562"/>
              <a:gd name="connsiteY1298" fmla="*/ 2024064 h 3531674"/>
              <a:gd name="connsiteX1299" fmla="*/ 8129725 w 10841562"/>
              <a:gd name="connsiteY1299" fmla="*/ 2023573 h 3531674"/>
              <a:gd name="connsiteX1300" fmla="*/ 8120186 w 10841562"/>
              <a:gd name="connsiteY1300" fmla="*/ 2025045 h 3531674"/>
              <a:gd name="connsiteX1301" fmla="*/ 8134242 w 10841562"/>
              <a:gd name="connsiteY1301" fmla="*/ 2032243 h 3531674"/>
              <a:gd name="connsiteX1302" fmla="*/ 8132737 w 10841562"/>
              <a:gd name="connsiteY1302" fmla="*/ 2024064 h 3531674"/>
              <a:gd name="connsiteX1303" fmla="*/ 8131231 w 10841562"/>
              <a:gd name="connsiteY1303" fmla="*/ 2026354 h 3531674"/>
              <a:gd name="connsiteX1304" fmla="*/ 8129725 w 10841562"/>
              <a:gd name="connsiteY1304" fmla="*/ 2023573 h 3531674"/>
              <a:gd name="connsiteX1305" fmla="*/ 7208042 w 10841562"/>
              <a:gd name="connsiteY1305" fmla="*/ 2020301 h 3531674"/>
              <a:gd name="connsiteX1306" fmla="*/ 7200009 w 10841562"/>
              <a:gd name="connsiteY1306" fmla="*/ 2027826 h 3531674"/>
              <a:gd name="connsiteX1307" fmla="*/ 7202018 w 10841562"/>
              <a:gd name="connsiteY1307" fmla="*/ 2034533 h 3531674"/>
              <a:gd name="connsiteX1308" fmla="*/ 7218082 w 10841562"/>
              <a:gd name="connsiteY1308" fmla="*/ 2030116 h 3531674"/>
              <a:gd name="connsiteX1309" fmla="*/ 7218082 w 10841562"/>
              <a:gd name="connsiteY1309" fmla="*/ 2022264 h 3531674"/>
              <a:gd name="connsiteX1310" fmla="*/ 7208042 w 10841562"/>
              <a:gd name="connsiteY1310" fmla="*/ 2020301 h 3531674"/>
              <a:gd name="connsiteX1311" fmla="*/ 6575514 w 10841562"/>
              <a:gd name="connsiteY1311" fmla="*/ 2018502 h 3531674"/>
              <a:gd name="connsiteX1312" fmla="*/ 6554430 w 10841562"/>
              <a:gd name="connsiteY1312" fmla="*/ 2030607 h 3531674"/>
              <a:gd name="connsiteX1313" fmla="*/ 6560454 w 10841562"/>
              <a:gd name="connsiteY1313" fmla="*/ 2035515 h 3531674"/>
              <a:gd name="connsiteX1314" fmla="*/ 6578526 w 10841562"/>
              <a:gd name="connsiteY1314" fmla="*/ 2029625 h 3531674"/>
              <a:gd name="connsiteX1315" fmla="*/ 6586559 w 10841562"/>
              <a:gd name="connsiteY1315" fmla="*/ 2040095 h 3531674"/>
              <a:gd name="connsiteX1316" fmla="*/ 6610654 w 10841562"/>
              <a:gd name="connsiteY1316" fmla="*/ 2034533 h 3531674"/>
              <a:gd name="connsiteX1317" fmla="*/ 6612160 w 10841562"/>
              <a:gd name="connsiteY1317" fmla="*/ 2041077 h 3531674"/>
              <a:gd name="connsiteX1318" fmla="*/ 6622200 w 10841562"/>
              <a:gd name="connsiteY1318" fmla="*/ 2043367 h 3531674"/>
              <a:gd name="connsiteX1319" fmla="*/ 6651819 w 10841562"/>
              <a:gd name="connsiteY1319" fmla="*/ 2037805 h 3531674"/>
              <a:gd name="connsiteX1320" fmla="*/ 6652321 w 10841562"/>
              <a:gd name="connsiteY1320" fmla="*/ 2045330 h 3531674"/>
              <a:gd name="connsiteX1321" fmla="*/ 6658345 w 10841562"/>
              <a:gd name="connsiteY1321" fmla="*/ 2045821 h 3531674"/>
              <a:gd name="connsiteX1322" fmla="*/ 6657341 w 10841562"/>
              <a:gd name="connsiteY1322" fmla="*/ 2037805 h 3531674"/>
              <a:gd name="connsiteX1323" fmla="*/ 6625715 w 10841562"/>
              <a:gd name="connsiteY1323" fmla="*/ 2028317 h 3531674"/>
              <a:gd name="connsiteX1324" fmla="*/ 6575514 w 10841562"/>
              <a:gd name="connsiteY1324" fmla="*/ 2018502 h 3531674"/>
              <a:gd name="connsiteX1325" fmla="*/ 9329018 w 10841562"/>
              <a:gd name="connsiteY1325" fmla="*/ 2011795 h 3531674"/>
              <a:gd name="connsiteX1326" fmla="*/ 9330021 w 10841562"/>
              <a:gd name="connsiteY1326" fmla="*/ 2018502 h 3531674"/>
              <a:gd name="connsiteX1327" fmla="*/ 9334038 w 10841562"/>
              <a:gd name="connsiteY1327" fmla="*/ 2011795 h 3531674"/>
              <a:gd name="connsiteX1328" fmla="*/ 9329018 w 10841562"/>
              <a:gd name="connsiteY1328" fmla="*/ 2011795 h 3531674"/>
              <a:gd name="connsiteX1329" fmla="*/ 10841562 w 10841562"/>
              <a:gd name="connsiteY1329" fmla="*/ 2010814 h 3531674"/>
              <a:gd name="connsiteX1330" fmla="*/ 10841562 w 10841562"/>
              <a:gd name="connsiteY1330" fmla="*/ 2026517 h 3531674"/>
              <a:gd name="connsiteX1331" fmla="*/ 10802406 w 10841562"/>
              <a:gd name="connsiteY1331" fmla="*/ 2036660 h 3531674"/>
              <a:gd name="connsiteX1332" fmla="*/ 10841562 w 10841562"/>
              <a:gd name="connsiteY1332" fmla="*/ 2010814 h 3531674"/>
              <a:gd name="connsiteX1333" fmla="*/ 8018781 w 10841562"/>
              <a:gd name="connsiteY1333" fmla="*/ 2010323 h 3531674"/>
              <a:gd name="connsiteX1334" fmla="*/ 8007737 w 10841562"/>
              <a:gd name="connsiteY1334" fmla="*/ 2019647 h 3531674"/>
              <a:gd name="connsiteX1335" fmla="*/ 8009745 w 10841562"/>
              <a:gd name="connsiteY1335" fmla="*/ 2041568 h 3531674"/>
              <a:gd name="connsiteX1336" fmla="*/ 8024304 w 10841562"/>
              <a:gd name="connsiteY1336" fmla="*/ 2051546 h 3531674"/>
              <a:gd name="connsiteX1337" fmla="*/ 8013259 w 10841562"/>
              <a:gd name="connsiteY1337" fmla="*/ 2049910 h 3531674"/>
              <a:gd name="connsiteX1338" fmla="*/ 8018781 w 10841562"/>
              <a:gd name="connsiteY1338" fmla="*/ 2055800 h 3531674"/>
              <a:gd name="connsiteX1339" fmla="*/ 8042878 w 10841562"/>
              <a:gd name="connsiteY1339" fmla="*/ 2055800 h 3531674"/>
              <a:gd name="connsiteX1340" fmla="*/ 8018781 w 10841562"/>
              <a:gd name="connsiteY1340" fmla="*/ 2010323 h 3531674"/>
              <a:gd name="connsiteX1341" fmla="*/ 7981131 w 10841562"/>
              <a:gd name="connsiteY1341" fmla="*/ 2008523 h 3531674"/>
              <a:gd name="connsiteX1342" fmla="*/ 7979123 w 10841562"/>
              <a:gd name="connsiteY1342" fmla="*/ 2016375 h 3531674"/>
              <a:gd name="connsiteX1343" fmla="*/ 7988661 w 10841562"/>
              <a:gd name="connsiteY1343" fmla="*/ 2011795 h 3531674"/>
              <a:gd name="connsiteX1344" fmla="*/ 7981131 w 10841562"/>
              <a:gd name="connsiteY1344" fmla="*/ 2008523 h 3531674"/>
              <a:gd name="connsiteX1345" fmla="*/ 7085050 w 10841562"/>
              <a:gd name="connsiteY1345" fmla="*/ 2006069 h 3531674"/>
              <a:gd name="connsiteX1346" fmla="*/ 7084047 w 10841562"/>
              <a:gd name="connsiteY1346" fmla="*/ 2009832 h 3531674"/>
              <a:gd name="connsiteX1347" fmla="*/ 7091576 w 10841562"/>
              <a:gd name="connsiteY1347" fmla="*/ 2009341 h 3531674"/>
              <a:gd name="connsiteX1348" fmla="*/ 7085050 w 10841562"/>
              <a:gd name="connsiteY1348" fmla="*/ 2006069 h 3531674"/>
              <a:gd name="connsiteX1349" fmla="*/ 6758747 w 10841562"/>
              <a:gd name="connsiteY1349" fmla="*/ 2006069 h 3531674"/>
              <a:gd name="connsiteX1350" fmla="*/ 6760754 w 10841562"/>
              <a:gd name="connsiteY1350" fmla="*/ 2021774 h 3531674"/>
              <a:gd name="connsiteX1351" fmla="*/ 6792381 w 10841562"/>
              <a:gd name="connsiteY1351" fmla="*/ 2024064 h 3531674"/>
              <a:gd name="connsiteX1352" fmla="*/ 6795392 w 10841562"/>
              <a:gd name="connsiteY1352" fmla="*/ 2016375 h 3531674"/>
              <a:gd name="connsiteX1353" fmla="*/ 6758747 w 10841562"/>
              <a:gd name="connsiteY1353" fmla="*/ 2006069 h 3531674"/>
              <a:gd name="connsiteX1354" fmla="*/ 7018786 w 10841562"/>
              <a:gd name="connsiteY1354" fmla="*/ 2004761 h 3531674"/>
              <a:gd name="connsiteX1355" fmla="*/ 7010753 w 10841562"/>
              <a:gd name="connsiteY1355" fmla="*/ 2018011 h 3531674"/>
              <a:gd name="connsiteX1356" fmla="*/ 7020793 w 10841562"/>
              <a:gd name="connsiteY1356" fmla="*/ 2022264 h 3531674"/>
              <a:gd name="connsiteX1357" fmla="*/ 7018786 w 10841562"/>
              <a:gd name="connsiteY1357" fmla="*/ 2004761 h 3531674"/>
              <a:gd name="connsiteX1358" fmla="*/ 7130230 w 10841562"/>
              <a:gd name="connsiteY1358" fmla="*/ 2001980 h 3531674"/>
              <a:gd name="connsiteX1359" fmla="*/ 7130230 w 10841562"/>
              <a:gd name="connsiteY1359" fmla="*/ 2004270 h 3531674"/>
              <a:gd name="connsiteX1360" fmla="*/ 7133243 w 10841562"/>
              <a:gd name="connsiteY1360" fmla="*/ 2002634 h 3531674"/>
              <a:gd name="connsiteX1361" fmla="*/ 7130230 w 10841562"/>
              <a:gd name="connsiteY1361" fmla="*/ 2001980 h 3531674"/>
              <a:gd name="connsiteX1362" fmla="*/ 9175906 w 10841562"/>
              <a:gd name="connsiteY1362" fmla="*/ 2000835 h 3531674"/>
              <a:gd name="connsiteX1363" fmla="*/ 9177914 w 10841562"/>
              <a:gd name="connsiteY1363" fmla="*/ 2002634 h 3531674"/>
              <a:gd name="connsiteX1364" fmla="*/ 9177914 w 10841562"/>
              <a:gd name="connsiteY1364" fmla="*/ 2000835 h 3531674"/>
              <a:gd name="connsiteX1365" fmla="*/ 9175906 w 10841562"/>
              <a:gd name="connsiteY1365" fmla="*/ 2000835 h 3531674"/>
              <a:gd name="connsiteX1366" fmla="*/ 8147797 w 10841562"/>
              <a:gd name="connsiteY1366" fmla="*/ 1999362 h 3531674"/>
              <a:gd name="connsiteX1367" fmla="*/ 8146291 w 10841562"/>
              <a:gd name="connsiteY1367" fmla="*/ 1999853 h 3531674"/>
              <a:gd name="connsiteX1368" fmla="*/ 8146291 w 10841562"/>
              <a:gd name="connsiteY1368" fmla="*/ 1999853 h 3531674"/>
              <a:gd name="connsiteX1369" fmla="*/ 8146291 w 10841562"/>
              <a:gd name="connsiteY1369" fmla="*/ 1999976 h 3531674"/>
              <a:gd name="connsiteX1370" fmla="*/ 8147797 w 10841562"/>
              <a:gd name="connsiteY1370" fmla="*/ 1999362 h 3531674"/>
              <a:gd name="connsiteX1371" fmla="*/ 6863164 w 10841562"/>
              <a:gd name="connsiteY1371" fmla="*/ 1999362 h 3531674"/>
              <a:gd name="connsiteX1372" fmla="*/ 6869188 w 10841562"/>
              <a:gd name="connsiteY1372" fmla="*/ 2015721 h 3531674"/>
              <a:gd name="connsiteX1373" fmla="*/ 6877722 w 10841562"/>
              <a:gd name="connsiteY1373" fmla="*/ 2020792 h 3531674"/>
              <a:gd name="connsiteX1374" fmla="*/ 6863164 w 10841562"/>
              <a:gd name="connsiteY1374" fmla="*/ 1999362 h 3531674"/>
              <a:gd name="connsiteX1375" fmla="*/ 6979127 w 10841562"/>
              <a:gd name="connsiteY1375" fmla="*/ 1997072 h 3531674"/>
              <a:gd name="connsiteX1376" fmla="*/ 6966577 w 10841562"/>
              <a:gd name="connsiteY1376" fmla="*/ 2018502 h 3531674"/>
              <a:gd name="connsiteX1377" fmla="*/ 7000713 w 10841562"/>
              <a:gd name="connsiteY1377" fmla="*/ 2022264 h 3531674"/>
              <a:gd name="connsiteX1378" fmla="*/ 7000713 w 10841562"/>
              <a:gd name="connsiteY1378" fmla="*/ 2031098 h 3531674"/>
              <a:gd name="connsiteX1379" fmla="*/ 7012259 w 10841562"/>
              <a:gd name="connsiteY1379" fmla="*/ 2031098 h 3531674"/>
              <a:gd name="connsiteX1380" fmla="*/ 6979127 w 10841562"/>
              <a:gd name="connsiteY1380" fmla="*/ 1997072 h 3531674"/>
              <a:gd name="connsiteX1381" fmla="*/ 6747201 w 10841562"/>
              <a:gd name="connsiteY1381" fmla="*/ 1996581 h 3531674"/>
              <a:gd name="connsiteX1382" fmla="*/ 6737662 w 10841562"/>
              <a:gd name="connsiteY1382" fmla="*/ 2008523 h 3531674"/>
              <a:gd name="connsiteX1383" fmla="*/ 6756738 w 10841562"/>
              <a:gd name="connsiteY1383" fmla="*/ 2004270 h 3531674"/>
              <a:gd name="connsiteX1384" fmla="*/ 6747201 w 10841562"/>
              <a:gd name="connsiteY1384" fmla="*/ 1996581 h 3531674"/>
              <a:gd name="connsiteX1385" fmla="*/ 9376708 w 10841562"/>
              <a:gd name="connsiteY1385" fmla="*/ 1995600 h 3531674"/>
              <a:gd name="connsiteX1386" fmla="*/ 9372692 w 10841562"/>
              <a:gd name="connsiteY1386" fmla="*/ 1996090 h 3531674"/>
              <a:gd name="connsiteX1387" fmla="*/ 9372692 w 10841562"/>
              <a:gd name="connsiteY1387" fmla="*/ 2000835 h 3531674"/>
              <a:gd name="connsiteX1388" fmla="*/ 9376708 w 10841562"/>
              <a:gd name="connsiteY1388" fmla="*/ 1995600 h 3531674"/>
              <a:gd name="connsiteX1389" fmla="*/ 9383234 w 10841562"/>
              <a:gd name="connsiteY1389" fmla="*/ 1994782 h 3531674"/>
              <a:gd name="connsiteX1390" fmla="*/ 9377712 w 10841562"/>
              <a:gd name="connsiteY1390" fmla="*/ 1995600 h 3531674"/>
              <a:gd name="connsiteX1391" fmla="*/ 9374198 w 10841562"/>
              <a:gd name="connsiteY1391" fmla="*/ 2007051 h 3531674"/>
              <a:gd name="connsiteX1392" fmla="*/ 9370684 w 10841562"/>
              <a:gd name="connsiteY1392" fmla="*/ 2016375 h 3531674"/>
              <a:gd name="connsiteX1393" fmla="*/ 9372692 w 10841562"/>
              <a:gd name="connsiteY1393" fmla="*/ 2026354 h 3531674"/>
              <a:gd name="connsiteX1394" fmla="*/ 9330523 w 10841562"/>
              <a:gd name="connsiteY1394" fmla="*/ 2020792 h 3531674"/>
              <a:gd name="connsiteX1395" fmla="*/ 9350102 w 10841562"/>
              <a:gd name="connsiteY1395" fmla="*/ 2040586 h 3531674"/>
              <a:gd name="connsiteX1396" fmla="*/ 9344580 w 10841562"/>
              <a:gd name="connsiteY1396" fmla="*/ 2064142 h 3531674"/>
              <a:gd name="connsiteX1397" fmla="*/ 9372692 w 10841562"/>
              <a:gd name="connsiteY1397" fmla="*/ 2070195 h 3531674"/>
              <a:gd name="connsiteX1398" fmla="*/ 9404821 w 10841562"/>
              <a:gd name="connsiteY1398" fmla="*/ 2033879 h 3531674"/>
              <a:gd name="connsiteX1399" fmla="*/ 9396789 w 10841562"/>
              <a:gd name="connsiteY1399" fmla="*/ 2024555 h 3531674"/>
              <a:gd name="connsiteX1400" fmla="*/ 9392772 w 10841562"/>
              <a:gd name="connsiteY1400" fmla="*/ 2032243 h 3531674"/>
              <a:gd name="connsiteX1401" fmla="*/ 9382231 w 10841562"/>
              <a:gd name="connsiteY1401" fmla="*/ 2032243 h 3531674"/>
              <a:gd name="connsiteX1402" fmla="*/ 9378214 w 10841562"/>
              <a:gd name="connsiteY1402" fmla="*/ 2019647 h 3531674"/>
              <a:gd name="connsiteX1403" fmla="*/ 9382231 w 10841562"/>
              <a:gd name="connsiteY1403" fmla="*/ 2018011 h 3531674"/>
              <a:gd name="connsiteX1404" fmla="*/ 9389258 w 10841562"/>
              <a:gd name="connsiteY1404" fmla="*/ 2005251 h 3531674"/>
              <a:gd name="connsiteX1405" fmla="*/ 9391267 w 10841562"/>
              <a:gd name="connsiteY1405" fmla="*/ 1999362 h 3531674"/>
              <a:gd name="connsiteX1406" fmla="*/ 9383234 w 10841562"/>
              <a:gd name="connsiteY1406" fmla="*/ 1994782 h 3531674"/>
              <a:gd name="connsiteX1407" fmla="*/ 7055432 w 10841562"/>
              <a:gd name="connsiteY1407" fmla="*/ 1994782 h 3531674"/>
              <a:gd name="connsiteX1408" fmla="*/ 7052922 w 10841562"/>
              <a:gd name="connsiteY1408" fmla="*/ 2010814 h 3531674"/>
              <a:gd name="connsiteX1409" fmla="*/ 7064468 w 10841562"/>
              <a:gd name="connsiteY1409" fmla="*/ 2010323 h 3531674"/>
              <a:gd name="connsiteX1410" fmla="*/ 7083545 w 10841562"/>
              <a:gd name="connsiteY1410" fmla="*/ 2005251 h 3531674"/>
              <a:gd name="connsiteX1411" fmla="*/ 7055432 w 10841562"/>
              <a:gd name="connsiteY1411" fmla="*/ 1994782 h 3531674"/>
              <a:gd name="connsiteX1412" fmla="*/ 7694988 w 10841562"/>
              <a:gd name="connsiteY1412" fmla="*/ 1991510 h 3531674"/>
              <a:gd name="connsiteX1413" fmla="*/ 7668381 w 10841562"/>
              <a:gd name="connsiteY1413" fmla="*/ 2007051 h 3531674"/>
              <a:gd name="connsiteX1414" fmla="*/ 7680931 w 10841562"/>
              <a:gd name="connsiteY1414" fmla="*/ 2022264 h 3531674"/>
              <a:gd name="connsiteX1415" fmla="*/ 7686453 w 10841562"/>
              <a:gd name="connsiteY1415" fmla="*/ 2025045 h 3531674"/>
              <a:gd name="connsiteX1416" fmla="*/ 7674405 w 10841562"/>
              <a:gd name="connsiteY1416" fmla="*/ 2008523 h 3531674"/>
              <a:gd name="connsiteX1417" fmla="*/ 7706032 w 10841562"/>
              <a:gd name="connsiteY1417" fmla="*/ 2002634 h 3531674"/>
              <a:gd name="connsiteX1418" fmla="*/ 7701012 w 10841562"/>
              <a:gd name="connsiteY1418" fmla="*/ 2007051 h 3531674"/>
              <a:gd name="connsiteX1419" fmla="*/ 7711052 w 10841562"/>
              <a:gd name="connsiteY1419" fmla="*/ 2009832 h 3531674"/>
              <a:gd name="connsiteX1420" fmla="*/ 7712056 w 10841562"/>
              <a:gd name="connsiteY1420" fmla="*/ 1996090 h 3531674"/>
              <a:gd name="connsiteX1421" fmla="*/ 7694988 w 10841562"/>
              <a:gd name="connsiteY1421" fmla="*/ 1991510 h 3531674"/>
              <a:gd name="connsiteX1422" fmla="*/ 6935954 w 10841562"/>
              <a:gd name="connsiteY1422" fmla="*/ 1990529 h 3531674"/>
              <a:gd name="connsiteX1423" fmla="*/ 6933444 w 10841562"/>
              <a:gd name="connsiteY1423" fmla="*/ 1991510 h 3531674"/>
              <a:gd name="connsiteX1424" fmla="*/ 6935954 w 10841562"/>
              <a:gd name="connsiteY1424" fmla="*/ 1995600 h 3531674"/>
              <a:gd name="connsiteX1425" fmla="*/ 6938465 w 10841562"/>
              <a:gd name="connsiteY1425" fmla="*/ 1994782 h 3531674"/>
              <a:gd name="connsiteX1426" fmla="*/ 6935954 w 10841562"/>
              <a:gd name="connsiteY1426" fmla="*/ 1990529 h 3531674"/>
              <a:gd name="connsiteX1427" fmla="*/ 9398797 w 10841562"/>
              <a:gd name="connsiteY1427" fmla="*/ 1990038 h 3531674"/>
              <a:gd name="connsiteX1428" fmla="*/ 9398797 w 10841562"/>
              <a:gd name="connsiteY1428" fmla="*/ 1994291 h 3531674"/>
              <a:gd name="connsiteX1429" fmla="*/ 9404821 w 10841562"/>
              <a:gd name="connsiteY1429" fmla="*/ 1994291 h 3531674"/>
              <a:gd name="connsiteX1430" fmla="*/ 9409841 w 10841562"/>
              <a:gd name="connsiteY1430" fmla="*/ 2008523 h 3531674"/>
              <a:gd name="connsiteX1431" fmla="*/ 9419379 w 10841562"/>
              <a:gd name="connsiteY1431" fmla="*/ 2008523 h 3531674"/>
              <a:gd name="connsiteX1432" fmla="*/ 9398797 w 10841562"/>
              <a:gd name="connsiteY1432" fmla="*/ 1990038 h 3531674"/>
              <a:gd name="connsiteX1433" fmla="*/ 7767778 w 10841562"/>
              <a:gd name="connsiteY1433" fmla="*/ 1990038 h 3531674"/>
              <a:gd name="connsiteX1434" fmla="*/ 7766273 w 10841562"/>
              <a:gd name="connsiteY1434" fmla="*/ 1991510 h 3531674"/>
              <a:gd name="connsiteX1435" fmla="*/ 7756734 w 10841562"/>
              <a:gd name="connsiteY1435" fmla="*/ 1999362 h 3531674"/>
              <a:gd name="connsiteX1436" fmla="*/ 7754727 w 10841562"/>
              <a:gd name="connsiteY1436" fmla="*/ 2000835 h 3531674"/>
              <a:gd name="connsiteX1437" fmla="*/ 7754727 w 10841562"/>
              <a:gd name="connsiteY1437" fmla="*/ 1997563 h 3531674"/>
              <a:gd name="connsiteX1438" fmla="*/ 7738161 w 10841562"/>
              <a:gd name="connsiteY1438" fmla="*/ 1996090 h 3531674"/>
              <a:gd name="connsiteX1439" fmla="*/ 7733642 w 10841562"/>
              <a:gd name="connsiteY1439" fmla="*/ 2017357 h 3531674"/>
              <a:gd name="connsiteX1440" fmla="*/ 7765771 w 10841562"/>
              <a:gd name="connsiteY1440" fmla="*/ 2027336 h 3531674"/>
              <a:gd name="connsiteX1441" fmla="*/ 7749205 w 10841562"/>
              <a:gd name="connsiteY1441" fmla="*/ 2021283 h 3531674"/>
              <a:gd name="connsiteX1442" fmla="*/ 7786353 w 10841562"/>
              <a:gd name="connsiteY1442" fmla="*/ 2008523 h 3531674"/>
              <a:gd name="connsiteX1443" fmla="*/ 7767778 w 10841562"/>
              <a:gd name="connsiteY1443" fmla="*/ 1990038 h 3531674"/>
              <a:gd name="connsiteX1444" fmla="*/ 6910353 w 10841562"/>
              <a:gd name="connsiteY1444" fmla="*/ 1989547 h 3531674"/>
              <a:gd name="connsiteX1445" fmla="*/ 6900312 w 10841562"/>
              <a:gd name="connsiteY1445" fmla="*/ 1996090 h 3531674"/>
              <a:gd name="connsiteX1446" fmla="*/ 6908344 w 10841562"/>
              <a:gd name="connsiteY1446" fmla="*/ 1999853 h 3531674"/>
              <a:gd name="connsiteX1447" fmla="*/ 6910353 w 10841562"/>
              <a:gd name="connsiteY1447" fmla="*/ 1989547 h 3531674"/>
              <a:gd name="connsiteX1448" fmla="*/ 7795891 w 10841562"/>
              <a:gd name="connsiteY1448" fmla="*/ 1981531 h 3531674"/>
              <a:gd name="connsiteX1449" fmla="*/ 7791875 w 10841562"/>
              <a:gd name="connsiteY1449" fmla="*/ 1990038 h 3531674"/>
              <a:gd name="connsiteX1450" fmla="*/ 7814465 w 10841562"/>
              <a:gd name="connsiteY1450" fmla="*/ 1996090 h 3531674"/>
              <a:gd name="connsiteX1451" fmla="*/ 7816975 w 10841562"/>
              <a:gd name="connsiteY1451" fmla="*/ 1981531 h 3531674"/>
              <a:gd name="connsiteX1452" fmla="*/ 7795891 w 10841562"/>
              <a:gd name="connsiteY1452" fmla="*/ 1981531 h 3531674"/>
              <a:gd name="connsiteX1453" fmla="*/ 7786353 w 10841562"/>
              <a:gd name="connsiteY1453" fmla="*/ 1981531 h 3531674"/>
              <a:gd name="connsiteX1454" fmla="*/ 7780831 w 10841562"/>
              <a:gd name="connsiteY1454" fmla="*/ 1983331 h 3531674"/>
              <a:gd name="connsiteX1455" fmla="*/ 7786353 w 10841562"/>
              <a:gd name="connsiteY1455" fmla="*/ 1983331 h 3531674"/>
              <a:gd name="connsiteX1456" fmla="*/ 7786353 w 10841562"/>
              <a:gd name="connsiteY1456" fmla="*/ 1981531 h 3531674"/>
              <a:gd name="connsiteX1457" fmla="*/ 7537860 w 10841562"/>
              <a:gd name="connsiteY1457" fmla="*/ 1977278 h 3531674"/>
              <a:gd name="connsiteX1458" fmla="*/ 7528824 w 10841562"/>
              <a:gd name="connsiteY1458" fmla="*/ 1988893 h 3531674"/>
              <a:gd name="connsiteX1459" fmla="*/ 7569486 w 10841562"/>
              <a:gd name="connsiteY1459" fmla="*/ 1990038 h 3531674"/>
              <a:gd name="connsiteX1460" fmla="*/ 7570992 w 10841562"/>
              <a:gd name="connsiteY1460" fmla="*/ 1983331 h 3531674"/>
              <a:gd name="connsiteX1461" fmla="*/ 7537860 w 10841562"/>
              <a:gd name="connsiteY1461" fmla="*/ 1977278 h 3531674"/>
              <a:gd name="connsiteX1462" fmla="*/ 6935954 w 10841562"/>
              <a:gd name="connsiteY1462" fmla="*/ 1974497 h 3531674"/>
              <a:gd name="connsiteX1463" fmla="*/ 6932441 w 10841562"/>
              <a:gd name="connsiteY1463" fmla="*/ 1977769 h 3531674"/>
              <a:gd name="connsiteX1464" fmla="*/ 6943485 w 10841562"/>
              <a:gd name="connsiteY1464" fmla="*/ 1976788 h 3531674"/>
              <a:gd name="connsiteX1465" fmla="*/ 6935954 w 10841562"/>
              <a:gd name="connsiteY1465" fmla="*/ 1974497 h 3531674"/>
              <a:gd name="connsiteX1466" fmla="*/ 6634751 w 10841562"/>
              <a:gd name="connsiteY1466" fmla="*/ 1974497 h 3531674"/>
              <a:gd name="connsiteX1467" fmla="*/ 6631739 w 10841562"/>
              <a:gd name="connsiteY1467" fmla="*/ 1977769 h 3531674"/>
              <a:gd name="connsiteX1468" fmla="*/ 6642281 w 10841562"/>
              <a:gd name="connsiteY1468" fmla="*/ 1988893 h 3531674"/>
              <a:gd name="connsiteX1469" fmla="*/ 6652321 w 10841562"/>
              <a:gd name="connsiteY1469" fmla="*/ 1976788 h 3531674"/>
              <a:gd name="connsiteX1470" fmla="*/ 6634751 w 10841562"/>
              <a:gd name="connsiteY1470" fmla="*/ 1974497 h 3531674"/>
              <a:gd name="connsiteX1471" fmla="*/ 10771783 w 10841562"/>
              <a:gd name="connsiteY1471" fmla="*/ 1969590 h 3531674"/>
              <a:gd name="connsiteX1472" fmla="*/ 10808430 w 10841562"/>
              <a:gd name="connsiteY1472" fmla="*/ 1981531 h 3531674"/>
              <a:gd name="connsiteX1473" fmla="*/ 10710539 w 10841562"/>
              <a:gd name="connsiteY1473" fmla="*/ 2000344 h 3531674"/>
              <a:gd name="connsiteX1474" fmla="*/ 10705519 w 10841562"/>
              <a:gd name="connsiteY1474" fmla="*/ 1975806 h 3531674"/>
              <a:gd name="connsiteX1475" fmla="*/ 10680418 w 10841562"/>
              <a:gd name="connsiteY1475" fmla="*/ 1981531 h 3531674"/>
              <a:gd name="connsiteX1476" fmla="*/ 10746683 w 10841562"/>
              <a:gd name="connsiteY1476" fmla="*/ 1987748 h 3531674"/>
              <a:gd name="connsiteX1477" fmla="*/ 10771783 w 10841562"/>
              <a:gd name="connsiteY1477" fmla="*/ 1969590 h 3531674"/>
              <a:gd name="connsiteX1478" fmla="*/ 7664867 w 10841562"/>
              <a:gd name="connsiteY1478" fmla="*/ 1969099 h 3531674"/>
              <a:gd name="connsiteX1479" fmla="*/ 7646293 w 10841562"/>
              <a:gd name="connsiteY1479" fmla="*/ 2008033 h 3531674"/>
              <a:gd name="connsiteX1480" fmla="*/ 7658843 w 10841562"/>
              <a:gd name="connsiteY1480" fmla="*/ 2013103 h 3531674"/>
              <a:gd name="connsiteX1481" fmla="*/ 7657337 w 10841562"/>
              <a:gd name="connsiteY1481" fmla="*/ 2008523 h 3531674"/>
              <a:gd name="connsiteX1482" fmla="*/ 7664867 w 10841562"/>
              <a:gd name="connsiteY1482" fmla="*/ 1969099 h 3531674"/>
              <a:gd name="connsiteX1483" fmla="*/ 6918886 w 10841562"/>
              <a:gd name="connsiteY1483" fmla="*/ 1967954 h 3531674"/>
              <a:gd name="connsiteX1484" fmla="*/ 6919388 w 10841562"/>
              <a:gd name="connsiteY1484" fmla="*/ 1971225 h 3531674"/>
              <a:gd name="connsiteX1485" fmla="*/ 6920895 w 10841562"/>
              <a:gd name="connsiteY1485" fmla="*/ 1971880 h 3531674"/>
              <a:gd name="connsiteX1486" fmla="*/ 6923404 w 10841562"/>
              <a:gd name="connsiteY1486" fmla="*/ 1975806 h 3531674"/>
              <a:gd name="connsiteX1487" fmla="*/ 6924408 w 10841562"/>
              <a:gd name="connsiteY1487" fmla="*/ 1975806 h 3531674"/>
              <a:gd name="connsiteX1488" fmla="*/ 6918886 w 10841562"/>
              <a:gd name="connsiteY1488" fmla="*/ 1967954 h 3531674"/>
              <a:gd name="connsiteX1489" fmla="*/ 10587547 w 10841562"/>
              <a:gd name="connsiteY1489" fmla="*/ 1966809 h 3531674"/>
              <a:gd name="connsiteX1490" fmla="*/ 10611141 w 10841562"/>
              <a:gd name="connsiteY1490" fmla="*/ 1981041 h 3531674"/>
              <a:gd name="connsiteX1491" fmla="*/ 10587547 w 10841562"/>
              <a:gd name="connsiteY1491" fmla="*/ 1987748 h 3531674"/>
              <a:gd name="connsiteX1492" fmla="*/ 9301407 w 10841562"/>
              <a:gd name="connsiteY1492" fmla="*/ 1966318 h 3531674"/>
              <a:gd name="connsiteX1493" fmla="*/ 9263757 w 10841562"/>
              <a:gd name="connsiteY1493" fmla="*/ 2015067 h 3531674"/>
              <a:gd name="connsiteX1494" fmla="*/ 9318475 w 10841562"/>
              <a:gd name="connsiteY1494" fmla="*/ 2033879 h 3531674"/>
              <a:gd name="connsiteX1495" fmla="*/ 9306929 w 10841562"/>
              <a:gd name="connsiteY1495" fmla="*/ 2008523 h 3531674"/>
              <a:gd name="connsiteX1496" fmla="*/ 9312953 w 10841562"/>
              <a:gd name="connsiteY1496" fmla="*/ 2002634 h 3531674"/>
              <a:gd name="connsiteX1497" fmla="*/ 9312953 w 10841562"/>
              <a:gd name="connsiteY1497" fmla="*/ 2000835 h 3531674"/>
              <a:gd name="connsiteX1498" fmla="*/ 9335042 w 10841562"/>
              <a:gd name="connsiteY1498" fmla="*/ 2002634 h 3531674"/>
              <a:gd name="connsiteX1499" fmla="*/ 9338555 w 10841562"/>
              <a:gd name="connsiteY1499" fmla="*/ 2002634 h 3531674"/>
              <a:gd name="connsiteX1500" fmla="*/ 9337050 w 10841562"/>
              <a:gd name="connsiteY1500" fmla="*/ 2004270 h 3531674"/>
              <a:gd name="connsiteX1501" fmla="*/ 9344580 w 10841562"/>
              <a:gd name="connsiteY1501" fmla="*/ 2007051 h 3531674"/>
              <a:gd name="connsiteX1502" fmla="*/ 9344580 w 10841562"/>
              <a:gd name="connsiteY1502" fmla="*/ 1996090 h 3531674"/>
              <a:gd name="connsiteX1503" fmla="*/ 9301407 w 10841562"/>
              <a:gd name="connsiteY1503" fmla="*/ 1966318 h 3531674"/>
              <a:gd name="connsiteX1504" fmla="*/ 10563451 w 10841562"/>
              <a:gd name="connsiteY1504" fmla="*/ 1964518 h 3531674"/>
              <a:gd name="connsiteX1505" fmla="*/ 10578009 w 10841562"/>
              <a:gd name="connsiteY1505" fmla="*/ 1982349 h 3531674"/>
              <a:gd name="connsiteX1506" fmla="*/ 10535338 w 10841562"/>
              <a:gd name="connsiteY1506" fmla="*/ 1966318 h 3531674"/>
              <a:gd name="connsiteX1507" fmla="*/ 10563451 w 10841562"/>
              <a:gd name="connsiteY1507" fmla="*/ 1964518 h 3531674"/>
              <a:gd name="connsiteX1508" fmla="*/ 6913866 w 10841562"/>
              <a:gd name="connsiteY1508" fmla="*/ 1963537 h 3531674"/>
              <a:gd name="connsiteX1509" fmla="*/ 6902320 w 10841562"/>
              <a:gd name="connsiteY1509" fmla="*/ 1967954 h 3531674"/>
              <a:gd name="connsiteX1510" fmla="*/ 6904327 w 10841562"/>
              <a:gd name="connsiteY1510" fmla="*/ 1969590 h 3531674"/>
              <a:gd name="connsiteX1511" fmla="*/ 6912360 w 10841562"/>
              <a:gd name="connsiteY1511" fmla="*/ 1969099 h 3531674"/>
              <a:gd name="connsiteX1512" fmla="*/ 6913364 w 10841562"/>
              <a:gd name="connsiteY1512" fmla="*/ 1969099 h 3531674"/>
              <a:gd name="connsiteX1513" fmla="*/ 6913866 w 10841562"/>
              <a:gd name="connsiteY1513" fmla="*/ 1963537 h 3531674"/>
              <a:gd name="connsiteX1514" fmla="*/ 7953019 w 10841562"/>
              <a:gd name="connsiteY1514" fmla="*/ 1962065 h 3531674"/>
              <a:gd name="connsiteX1515" fmla="*/ 7923400 w 10841562"/>
              <a:gd name="connsiteY1515" fmla="*/ 1988238 h 3531674"/>
              <a:gd name="connsiteX1516" fmla="*/ 7981131 w 10841562"/>
              <a:gd name="connsiteY1516" fmla="*/ 1988238 h 3531674"/>
              <a:gd name="connsiteX1517" fmla="*/ 7953521 w 10841562"/>
              <a:gd name="connsiteY1517" fmla="*/ 2007051 h 3531674"/>
              <a:gd name="connsiteX1518" fmla="*/ 7972095 w 10841562"/>
              <a:gd name="connsiteY1518" fmla="*/ 2008523 h 3531674"/>
              <a:gd name="connsiteX1519" fmla="*/ 7997698 w 10841562"/>
              <a:gd name="connsiteY1519" fmla="*/ 2005251 h 3531674"/>
              <a:gd name="connsiteX1520" fmla="*/ 8001713 w 10841562"/>
              <a:gd name="connsiteY1520" fmla="*/ 2000835 h 3531674"/>
              <a:gd name="connsiteX1521" fmla="*/ 7996191 w 10841562"/>
              <a:gd name="connsiteY1521" fmla="*/ 1975806 h 3531674"/>
              <a:gd name="connsiteX1522" fmla="*/ 7953019 w 10841562"/>
              <a:gd name="connsiteY1522" fmla="*/ 1962065 h 3531674"/>
              <a:gd name="connsiteX1523" fmla="*/ 7898300 w 10841562"/>
              <a:gd name="connsiteY1523" fmla="*/ 1962065 h 3531674"/>
              <a:gd name="connsiteX1524" fmla="*/ 7874204 w 10841562"/>
              <a:gd name="connsiteY1524" fmla="*/ 1966318 h 3531674"/>
              <a:gd name="connsiteX1525" fmla="*/ 7889766 w 10841562"/>
              <a:gd name="connsiteY1525" fmla="*/ 1981531 h 3531674"/>
              <a:gd name="connsiteX1526" fmla="*/ 7872697 w 10841562"/>
              <a:gd name="connsiteY1526" fmla="*/ 1983331 h 3531674"/>
              <a:gd name="connsiteX1527" fmla="*/ 7878220 w 10841562"/>
              <a:gd name="connsiteY1527" fmla="*/ 1996090 h 3531674"/>
              <a:gd name="connsiteX1528" fmla="*/ 7852116 w 10841562"/>
              <a:gd name="connsiteY1528" fmla="*/ 1990038 h 3531674"/>
              <a:gd name="connsiteX1529" fmla="*/ 7858140 w 10841562"/>
              <a:gd name="connsiteY1529" fmla="*/ 2021283 h 3531674"/>
              <a:gd name="connsiteX1530" fmla="*/ 7818480 w 10841562"/>
              <a:gd name="connsiteY1530" fmla="*/ 2015067 h 3531674"/>
              <a:gd name="connsiteX1531" fmla="*/ 7795891 w 10841562"/>
              <a:gd name="connsiteY1531" fmla="*/ 2037314 h 3531674"/>
              <a:gd name="connsiteX1532" fmla="*/ 7949003 w 10841562"/>
              <a:gd name="connsiteY1532" fmla="*/ 2049256 h 3531674"/>
              <a:gd name="connsiteX1533" fmla="*/ 7943983 w 10841562"/>
              <a:gd name="connsiteY1533" fmla="*/ 2038787 h 3531674"/>
              <a:gd name="connsiteX1534" fmla="*/ 7953521 w 10841562"/>
              <a:gd name="connsiteY1534" fmla="*/ 2038787 h 3531674"/>
              <a:gd name="connsiteX1535" fmla="*/ 7915368 w 10841562"/>
              <a:gd name="connsiteY1535" fmla="*/ 2032243 h 3531674"/>
              <a:gd name="connsiteX1536" fmla="*/ 7915368 w 10841562"/>
              <a:gd name="connsiteY1536" fmla="*/ 2018011 h 3531674"/>
              <a:gd name="connsiteX1537" fmla="*/ 7909846 w 10841562"/>
              <a:gd name="connsiteY1537" fmla="*/ 2021283 h 3531674"/>
              <a:gd name="connsiteX1538" fmla="*/ 7913862 w 10841562"/>
              <a:gd name="connsiteY1538" fmla="*/ 2013594 h 3531674"/>
              <a:gd name="connsiteX1539" fmla="*/ 7909846 w 10841562"/>
              <a:gd name="connsiteY1539" fmla="*/ 2005251 h 3531674"/>
              <a:gd name="connsiteX1540" fmla="*/ 7889766 w 10841562"/>
              <a:gd name="connsiteY1540" fmla="*/ 2008523 h 3531674"/>
              <a:gd name="connsiteX1541" fmla="*/ 7895288 w 10841562"/>
              <a:gd name="connsiteY1541" fmla="*/ 1977278 h 3531674"/>
              <a:gd name="connsiteX1542" fmla="*/ 7915368 w 10841562"/>
              <a:gd name="connsiteY1542" fmla="*/ 1970735 h 3531674"/>
              <a:gd name="connsiteX1543" fmla="*/ 7898300 w 10841562"/>
              <a:gd name="connsiteY1543" fmla="*/ 1962065 h 3531674"/>
              <a:gd name="connsiteX1544" fmla="*/ 8653819 w 10841562"/>
              <a:gd name="connsiteY1544" fmla="*/ 1961246 h 3531674"/>
              <a:gd name="connsiteX1545" fmla="*/ 8627213 w 10841562"/>
              <a:gd name="connsiteY1545" fmla="*/ 1972698 h 3531674"/>
              <a:gd name="connsiteX1546" fmla="*/ 8655325 w 10841562"/>
              <a:gd name="connsiteY1546" fmla="*/ 1977278 h 3531674"/>
              <a:gd name="connsiteX1547" fmla="*/ 8653819 w 10841562"/>
              <a:gd name="connsiteY1547" fmla="*/ 1961246 h 3531674"/>
              <a:gd name="connsiteX1548" fmla="*/ 8535847 w 10841562"/>
              <a:gd name="connsiteY1548" fmla="*/ 1957975 h 3531674"/>
              <a:gd name="connsiteX1549" fmla="*/ 8531832 w 10841562"/>
              <a:gd name="connsiteY1549" fmla="*/ 1994291 h 3531674"/>
              <a:gd name="connsiteX1550" fmla="*/ 8578518 w 10841562"/>
              <a:gd name="connsiteY1550" fmla="*/ 2007051 h 3531674"/>
              <a:gd name="connsiteX1551" fmla="*/ 8546892 w 10841562"/>
              <a:gd name="connsiteY1551" fmla="*/ 2000835 h 3531674"/>
              <a:gd name="connsiteX1552" fmla="*/ 8540868 w 10841562"/>
              <a:gd name="connsiteY1552" fmla="*/ 2019647 h 3531674"/>
              <a:gd name="connsiteX1553" fmla="*/ 8552916 w 10841562"/>
              <a:gd name="connsiteY1553" fmla="*/ 2023082 h 3531674"/>
              <a:gd name="connsiteX1554" fmla="*/ 8552916 w 10841562"/>
              <a:gd name="connsiteY1554" fmla="*/ 2026354 h 3531674"/>
              <a:gd name="connsiteX1555" fmla="*/ 8660847 w 10841562"/>
              <a:gd name="connsiteY1555" fmla="*/ 2019647 h 3531674"/>
              <a:gd name="connsiteX1556" fmla="*/ 8612655 w 10841562"/>
              <a:gd name="connsiteY1556" fmla="*/ 2062343 h 3531674"/>
              <a:gd name="connsiteX1557" fmla="*/ 8595586 w 10841562"/>
              <a:gd name="connsiteY1557" fmla="*/ 2044839 h 3531674"/>
              <a:gd name="connsiteX1558" fmla="*/ 8578518 w 10841562"/>
              <a:gd name="connsiteY1558" fmla="*/ 2068559 h 3531674"/>
              <a:gd name="connsiteX1559" fmla="*/ 8638257 w 10841562"/>
              <a:gd name="connsiteY1559" fmla="*/ 2081155 h 3531674"/>
              <a:gd name="connsiteX1560" fmla="*/ 8629221 w 10841562"/>
              <a:gd name="connsiteY1560" fmla="*/ 2090316 h 3531674"/>
              <a:gd name="connsiteX1561" fmla="*/ 8655325 w 10841562"/>
              <a:gd name="connsiteY1561" fmla="*/ 2090316 h 3531674"/>
              <a:gd name="connsiteX1562" fmla="*/ 8655325 w 10841562"/>
              <a:gd name="connsiteY1562" fmla="*/ 2087862 h 3531674"/>
              <a:gd name="connsiteX1563" fmla="*/ 8638257 w 10841562"/>
              <a:gd name="connsiteY1563" fmla="*/ 2051546 h 3531674"/>
              <a:gd name="connsiteX1564" fmla="*/ 8681931 w 10841562"/>
              <a:gd name="connsiteY1564" fmla="*/ 2007051 h 3531674"/>
              <a:gd name="connsiteX1565" fmla="*/ 8552916 w 10841562"/>
              <a:gd name="connsiteY1565" fmla="*/ 1977278 h 3531674"/>
              <a:gd name="connsiteX1566" fmla="*/ 8616671 w 10841562"/>
              <a:gd name="connsiteY1566" fmla="*/ 1973189 h 3531674"/>
              <a:gd name="connsiteX1567" fmla="*/ 8611651 w 10841562"/>
              <a:gd name="connsiteY1567" fmla="*/ 1966809 h 3531674"/>
              <a:gd name="connsiteX1568" fmla="*/ 8619683 w 10841562"/>
              <a:gd name="connsiteY1568" fmla="*/ 1959775 h 3531674"/>
              <a:gd name="connsiteX1569" fmla="*/ 8535847 w 10841562"/>
              <a:gd name="connsiteY1569" fmla="*/ 1957975 h 3531674"/>
              <a:gd name="connsiteX1570" fmla="*/ 8093580 w 10841562"/>
              <a:gd name="connsiteY1570" fmla="*/ 1957975 h 3531674"/>
              <a:gd name="connsiteX1571" fmla="*/ 8038861 w 10841562"/>
              <a:gd name="connsiteY1571" fmla="*/ 1966318 h 3531674"/>
              <a:gd name="connsiteX1572" fmla="*/ 8038861 w 10841562"/>
              <a:gd name="connsiteY1572" fmla="*/ 1969099 h 3531674"/>
              <a:gd name="connsiteX1573" fmla="*/ 8035850 w 10841562"/>
              <a:gd name="connsiteY1573" fmla="*/ 1966318 h 3531674"/>
              <a:gd name="connsiteX1574" fmla="*/ 8001713 w 10841562"/>
              <a:gd name="connsiteY1574" fmla="*/ 1977278 h 3531674"/>
              <a:gd name="connsiteX1575" fmla="*/ 8029826 w 10841562"/>
              <a:gd name="connsiteY1575" fmla="*/ 1996090 h 3531674"/>
              <a:gd name="connsiteX1576" fmla="*/ 8029826 w 10841562"/>
              <a:gd name="connsiteY1576" fmla="*/ 1997563 h 3531674"/>
              <a:gd name="connsiteX1577" fmla="*/ 8033842 w 10841562"/>
              <a:gd name="connsiteY1577" fmla="*/ 2007051 h 3531674"/>
              <a:gd name="connsiteX1578" fmla="*/ 8031834 w 10841562"/>
              <a:gd name="connsiteY1578" fmla="*/ 2007051 h 3531674"/>
              <a:gd name="connsiteX1579" fmla="*/ 8116171 w 10841562"/>
              <a:gd name="connsiteY1579" fmla="*/ 2032243 h 3531674"/>
              <a:gd name="connsiteX1580" fmla="*/ 8092074 w 10841562"/>
              <a:gd name="connsiteY1580" fmla="*/ 2016375 h 3531674"/>
              <a:gd name="connsiteX1581" fmla="*/ 8088059 w 10841562"/>
              <a:gd name="connsiteY1581" fmla="*/ 2018011 h 3531674"/>
              <a:gd name="connsiteX1582" fmla="*/ 8088059 w 10841562"/>
              <a:gd name="connsiteY1582" fmla="*/ 2013594 h 3531674"/>
              <a:gd name="connsiteX1583" fmla="*/ 8084043 w 10841562"/>
              <a:gd name="connsiteY1583" fmla="*/ 2008523 h 3531674"/>
              <a:gd name="connsiteX1584" fmla="*/ 8088059 w 10841562"/>
              <a:gd name="connsiteY1584" fmla="*/ 2005251 h 3531674"/>
              <a:gd name="connsiteX1585" fmla="*/ 8099103 w 10841562"/>
              <a:gd name="connsiteY1585" fmla="*/ 1969426 h 3531674"/>
              <a:gd name="connsiteX1586" fmla="*/ 8093580 w 10841562"/>
              <a:gd name="connsiteY1586" fmla="*/ 1957975 h 3531674"/>
              <a:gd name="connsiteX1587" fmla="*/ 7732136 w 10841562"/>
              <a:gd name="connsiteY1587" fmla="*/ 1957975 h 3531674"/>
              <a:gd name="connsiteX1588" fmla="*/ 7736152 w 10841562"/>
              <a:gd name="connsiteY1588" fmla="*/ 1983331 h 3531674"/>
              <a:gd name="connsiteX1589" fmla="*/ 7743683 w 10841562"/>
              <a:gd name="connsiteY1589" fmla="*/ 1977278 h 3531674"/>
              <a:gd name="connsiteX1590" fmla="*/ 7736152 w 10841562"/>
              <a:gd name="connsiteY1590" fmla="*/ 1959775 h 3531674"/>
              <a:gd name="connsiteX1591" fmla="*/ 7732136 w 10841562"/>
              <a:gd name="connsiteY1591" fmla="*/ 1957975 h 3531674"/>
              <a:gd name="connsiteX1592" fmla="*/ 6812963 w 10841562"/>
              <a:gd name="connsiteY1592" fmla="*/ 1957975 h 3531674"/>
              <a:gd name="connsiteX1593" fmla="*/ 6800412 w 10841562"/>
              <a:gd name="connsiteY1593" fmla="*/ 1960756 h 3531674"/>
              <a:gd name="connsiteX1594" fmla="*/ 6789871 w 10841562"/>
              <a:gd name="connsiteY1594" fmla="*/ 1992328 h 3531674"/>
              <a:gd name="connsiteX1595" fmla="*/ 6762260 w 10841562"/>
              <a:gd name="connsiteY1595" fmla="*/ 1990038 h 3531674"/>
              <a:gd name="connsiteX1596" fmla="*/ 6827019 w 10841562"/>
              <a:gd name="connsiteY1596" fmla="*/ 2015067 h 3531674"/>
              <a:gd name="connsiteX1597" fmla="*/ 6818987 w 10841562"/>
              <a:gd name="connsiteY1597" fmla="*/ 2025536 h 3531674"/>
              <a:gd name="connsiteX1598" fmla="*/ 6893283 w 10841562"/>
              <a:gd name="connsiteY1598" fmla="*/ 2025045 h 3531674"/>
              <a:gd name="connsiteX1599" fmla="*/ 6884248 w 10841562"/>
              <a:gd name="connsiteY1599" fmla="*/ 2047129 h 3531674"/>
              <a:gd name="connsiteX1600" fmla="*/ 6839067 w 10841562"/>
              <a:gd name="connsiteY1600" fmla="*/ 2048602 h 3531674"/>
              <a:gd name="connsiteX1601" fmla="*/ 6815473 w 10841562"/>
              <a:gd name="connsiteY1601" fmla="*/ 2041568 h 3531674"/>
              <a:gd name="connsiteX1602" fmla="*/ 6816477 w 10841562"/>
              <a:gd name="connsiteY1602" fmla="*/ 2051546 h 3531674"/>
              <a:gd name="connsiteX1603" fmla="*/ 6804931 w 10841562"/>
              <a:gd name="connsiteY1603" fmla="*/ 2049256 h 3531674"/>
              <a:gd name="connsiteX1604" fmla="*/ 6823506 w 10841562"/>
              <a:gd name="connsiteY1604" fmla="*/ 2060380 h 3531674"/>
              <a:gd name="connsiteX1605" fmla="*/ 6795894 w 10841562"/>
              <a:gd name="connsiteY1605" fmla="*/ 2053836 h 3531674"/>
              <a:gd name="connsiteX1606" fmla="*/ 6793887 w 10841562"/>
              <a:gd name="connsiteY1606" fmla="*/ 2054818 h 3531674"/>
              <a:gd name="connsiteX1607" fmla="*/ 6800412 w 10841562"/>
              <a:gd name="connsiteY1607" fmla="*/ 2073303 h 3531674"/>
              <a:gd name="connsiteX1608" fmla="*/ 6822502 w 10841562"/>
              <a:gd name="connsiteY1608" fmla="*/ 2076575 h 3531674"/>
              <a:gd name="connsiteX1609" fmla="*/ 6843083 w 10841562"/>
              <a:gd name="connsiteY1609" fmla="*/ 2068559 h 3531674"/>
              <a:gd name="connsiteX1610" fmla="*/ 6830533 w 10841562"/>
              <a:gd name="connsiteY1610" fmla="*/ 2053836 h 3531674"/>
              <a:gd name="connsiteX1611" fmla="*/ 6850111 w 10841562"/>
              <a:gd name="connsiteY1611" fmla="*/ 2050401 h 3531674"/>
              <a:gd name="connsiteX1612" fmla="*/ 6850614 w 10841562"/>
              <a:gd name="connsiteY1612" fmla="*/ 2067414 h 3531674"/>
              <a:gd name="connsiteX1613" fmla="*/ 6862662 w 10841562"/>
              <a:gd name="connsiteY1613" fmla="*/ 2062834 h 3531674"/>
              <a:gd name="connsiteX1614" fmla="*/ 6864167 w 10841562"/>
              <a:gd name="connsiteY1614" fmla="*/ 2080665 h 3531674"/>
              <a:gd name="connsiteX1615" fmla="*/ 6871697 w 10841562"/>
              <a:gd name="connsiteY1615" fmla="*/ 2076085 h 3531674"/>
              <a:gd name="connsiteX1616" fmla="*/ 6870191 w 10841562"/>
              <a:gd name="connsiteY1616" fmla="*/ 2070849 h 3531674"/>
              <a:gd name="connsiteX1617" fmla="*/ 6874710 w 10841562"/>
              <a:gd name="connsiteY1617" fmla="*/ 2074121 h 3531674"/>
              <a:gd name="connsiteX1618" fmla="*/ 6881737 w 10841562"/>
              <a:gd name="connsiteY1618" fmla="*/ 2069541 h 3531674"/>
              <a:gd name="connsiteX1619" fmla="*/ 6876718 w 10841562"/>
              <a:gd name="connsiteY1619" fmla="*/ 2054818 h 3531674"/>
              <a:gd name="connsiteX1620" fmla="*/ 6897300 w 10841562"/>
              <a:gd name="connsiteY1620" fmla="*/ 2059562 h 3531674"/>
              <a:gd name="connsiteX1621" fmla="*/ 6908847 w 10841562"/>
              <a:gd name="connsiteY1621" fmla="*/ 2055309 h 3531674"/>
              <a:gd name="connsiteX1622" fmla="*/ 6908847 w 10841562"/>
              <a:gd name="connsiteY1622" fmla="*/ 2038787 h 3531674"/>
              <a:gd name="connsiteX1623" fmla="*/ 6912360 w 10841562"/>
              <a:gd name="connsiteY1623" fmla="*/ 2054818 h 3531674"/>
              <a:gd name="connsiteX1624" fmla="*/ 6913866 w 10841562"/>
              <a:gd name="connsiteY1624" fmla="*/ 2054818 h 3531674"/>
              <a:gd name="connsiteX1625" fmla="*/ 6921397 w 10841562"/>
              <a:gd name="connsiteY1625" fmla="*/ 2050401 h 3531674"/>
              <a:gd name="connsiteX1626" fmla="*/ 6915875 w 10841562"/>
              <a:gd name="connsiteY1626" fmla="*/ 2035024 h 3531674"/>
              <a:gd name="connsiteX1627" fmla="*/ 6956536 w 10841562"/>
              <a:gd name="connsiteY1627" fmla="*/ 2027826 h 3531674"/>
              <a:gd name="connsiteX1628" fmla="*/ 6943485 w 10841562"/>
              <a:gd name="connsiteY1628" fmla="*/ 2003125 h 3531674"/>
              <a:gd name="connsiteX1629" fmla="*/ 6928926 w 10841562"/>
              <a:gd name="connsiteY1629" fmla="*/ 1992819 h 3531674"/>
              <a:gd name="connsiteX1630" fmla="*/ 6917882 w 10841562"/>
              <a:gd name="connsiteY1630" fmla="*/ 1988893 h 3531674"/>
              <a:gd name="connsiteX1631" fmla="*/ 6911356 w 10841562"/>
              <a:gd name="connsiteY1631" fmla="*/ 2001980 h 3531674"/>
              <a:gd name="connsiteX1632" fmla="*/ 6927922 w 10841562"/>
              <a:gd name="connsiteY1632" fmla="*/ 2018011 h 3531674"/>
              <a:gd name="connsiteX1633" fmla="*/ 6891276 w 10841562"/>
              <a:gd name="connsiteY1633" fmla="*/ 2050401 h 3531674"/>
              <a:gd name="connsiteX1634" fmla="*/ 6893283 w 10841562"/>
              <a:gd name="connsiteY1634" fmla="*/ 2037805 h 3531674"/>
              <a:gd name="connsiteX1635" fmla="*/ 6894288 w 10841562"/>
              <a:gd name="connsiteY1635" fmla="*/ 2031589 h 3531674"/>
              <a:gd name="connsiteX1636" fmla="*/ 6903825 w 10841562"/>
              <a:gd name="connsiteY1636" fmla="*/ 2020792 h 3531674"/>
              <a:gd name="connsiteX1637" fmla="*/ 6874208 w 10841562"/>
              <a:gd name="connsiteY1637" fmla="*/ 2009832 h 3531674"/>
              <a:gd name="connsiteX1638" fmla="*/ 6885754 w 10841562"/>
              <a:gd name="connsiteY1638" fmla="*/ 1988893 h 3531674"/>
              <a:gd name="connsiteX1639" fmla="*/ 6861658 w 10841562"/>
              <a:gd name="connsiteY1639" fmla="*/ 1993801 h 3531674"/>
              <a:gd name="connsiteX1640" fmla="*/ 6857140 w 10841562"/>
              <a:gd name="connsiteY1640" fmla="*/ 1986112 h 3531674"/>
              <a:gd name="connsiteX1641" fmla="*/ 6846597 w 10841562"/>
              <a:gd name="connsiteY1641" fmla="*/ 1981041 h 3531674"/>
              <a:gd name="connsiteX1642" fmla="*/ 6853123 w 10841562"/>
              <a:gd name="connsiteY1642" fmla="*/ 1979078 h 3531674"/>
              <a:gd name="connsiteX1643" fmla="*/ 6852120 w 10841562"/>
              <a:gd name="connsiteY1643" fmla="*/ 1967954 h 3531674"/>
              <a:gd name="connsiteX1644" fmla="*/ 6825513 w 10841562"/>
              <a:gd name="connsiteY1644" fmla="*/ 1961246 h 3531674"/>
              <a:gd name="connsiteX1645" fmla="*/ 6834550 w 10841562"/>
              <a:gd name="connsiteY1645" fmla="*/ 1966318 h 3531674"/>
              <a:gd name="connsiteX1646" fmla="*/ 6848605 w 10841562"/>
              <a:gd name="connsiteY1646" fmla="*/ 1976788 h 3531674"/>
              <a:gd name="connsiteX1647" fmla="*/ 6820493 w 10841562"/>
              <a:gd name="connsiteY1647" fmla="*/ 1974007 h 3531674"/>
              <a:gd name="connsiteX1648" fmla="*/ 6800412 w 10841562"/>
              <a:gd name="connsiteY1648" fmla="*/ 1981531 h 3531674"/>
              <a:gd name="connsiteX1649" fmla="*/ 6812963 w 10841562"/>
              <a:gd name="connsiteY1649" fmla="*/ 1957975 h 3531674"/>
              <a:gd name="connsiteX1650" fmla="*/ 8664863 w 10841562"/>
              <a:gd name="connsiteY1650" fmla="*/ 1957484 h 3531674"/>
              <a:gd name="connsiteX1651" fmla="*/ 8658337 w 10841562"/>
              <a:gd name="connsiteY1651" fmla="*/ 1959775 h 3531674"/>
              <a:gd name="connsiteX1652" fmla="*/ 8679422 w 10841562"/>
              <a:gd name="connsiteY1652" fmla="*/ 1974007 h 3531674"/>
              <a:gd name="connsiteX1653" fmla="*/ 8731128 w 10841562"/>
              <a:gd name="connsiteY1653" fmla="*/ 1981041 h 3531674"/>
              <a:gd name="connsiteX1654" fmla="*/ 8735646 w 10841562"/>
              <a:gd name="connsiteY1654" fmla="*/ 1965336 h 3531674"/>
              <a:gd name="connsiteX1655" fmla="*/ 8671892 w 10841562"/>
              <a:gd name="connsiteY1655" fmla="*/ 1957975 h 3531674"/>
              <a:gd name="connsiteX1656" fmla="*/ 8664863 w 10841562"/>
              <a:gd name="connsiteY1656" fmla="*/ 1957484 h 3531674"/>
              <a:gd name="connsiteX1657" fmla="*/ 6767782 w 10841562"/>
              <a:gd name="connsiteY1657" fmla="*/ 1952577 h 3531674"/>
              <a:gd name="connsiteX1658" fmla="*/ 6763766 w 10841562"/>
              <a:gd name="connsiteY1658" fmla="*/ 1960265 h 3531674"/>
              <a:gd name="connsiteX1659" fmla="*/ 6782842 w 10841562"/>
              <a:gd name="connsiteY1659" fmla="*/ 1968608 h 3531674"/>
              <a:gd name="connsiteX1660" fmla="*/ 6786357 w 10841562"/>
              <a:gd name="connsiteY1660" fmla="*/ 1963537 h 3531674"/>
              <a:gd name="connsiteX1661" fmla="*/ 6782842 w 10841562"/>
              <a:gd name="connsiteY1661" fmla="*/ 1964028 h 3531674"/>
              <a:gd name="connsiteX1662" fmla="*/ 6774810 w 10841562"/>
              <a:gd name="connsiteY1662" fmla="*/ 1957484 h 3531674"/>
              <a:gd name="connsiteX1663" fmla="*/ 6768787 w 10841562"/>
              <a:gd name="connsiteY1663" fmla="*/ 1958793 h 3531674"/>
              <a:gd name="connsiteX1664" fmla="*/ 6767782 w 10841562"/>
              <a:gd name="connsiteY1664" fmla="*/ 1952577 h 3531674"/>
              <a:gd name="connsiteX1665" fmla="*/ 7841072 w 10841562"/>
              <a:gd name="connsiteY1665" fmla="*/ 1952086 h 3531674"/>
              <a:gd name="connsiteX1666" fmla="*/ 7820489 w 10841562"/>
              <a:gd name="connsiteY1666" fmla="*/ 1956503 h 3531674"/>
              <a:gd name="connsiteX1667" fmla="*/ 7818480 w 10841562"/>
              <a:gd name="connsiteY1667" fmla="*/ 1970735 h 3531674"/>
              <a:gd name="connsiteX1668" fmla="*/ 7855629 w 10841562"/>
              <a:gd name="connsiteY1668" fmla="*/ 1974007 h 3531674"/>
              <a:gd name="connsiteX1669" fmla="*/ 7841072 w 10841562"/>
              <a:gd name="connsiteY1669" fmla="*/ 1952086 h 3531674"/>
              <a:gd name="connsiteX1670" fmla="*/ 6569491 w 10841562"/>
              <a:gd name="connsiteY1670" fmla="*/ 1950940 h 3531674"/>
              <a:gd name="connsiteX1671" fmla="*/ 6563968 w 10841562"/>
              <a:gd name="connsiteY1671" fmla="*/ 1990529 h 3531674"/>
              <a:gd name="connsiteX1672" fmla="*/ 6605132 w 10841562"/>
              <a:gd name="connsiteY1672" fmla="*/ 1996090 h 3531674"/>
              <a:gd name="connsiteX1673" fmla="*/ 6605132 w 10841562"/>
              <a:gd name="connsiteY1673" fmla="*/ 1976788 h 3531674"/>
              <a:gd name="connsiteX1674" fmla="*/ 6609149 w 10841562"/>
              <a:gd name="connsiteY1674" fmla="*/ 1979078 h 3531674"/>
              <a:gd name="connsiteX1675" fmla="*/ 6619691 w 10841562"/>
              <a:gd name="connsiteY1675" fmla="*/ 1967299 h 3531674"/>
              <a:gd name="connsiteX1676" fmla="*/ 6611156 w 10841562"/>
              <a:gd name="connsiteY1676" fmla="*/ 1959775 h 3531674"/>
              <a:gd name="connsiteX1677" fmla="*/ 6595595 w 10841562"/>
              <a:gd name="connsiteY1677" fmla="*/ 1961246 h 3531674"/>
              <a:gd name="connsiteX1678" fmla="*/ 6568987 w 10841562"/>
              <a:gd name="connsiteY1678" fmla="*/ 1970244 h 3531674"/>
              <a:gd name="connsiteX1679" fmla="*/ 6591077 w 10841562"/>
              <a:gd name="connsiteY1679" fmla="*/ 1962065 h 3531674"/>
              <a:gd name="connsiteX1680" fmla="*/ 6590072 w 10841562"/>
              <a:gd name="connsiteY1680" fmla="*/ 1960756 h 3531674"/>
              <a:gd name="connsiteX1681" fmla="*/ 6569491 w 10841562"/>
              <a:gd name="connsiteY1681" fmla="*/ 1950940 h 3531674"/>
              <a:gd name="connsiteX1682" fmla="*/ 10549896 w 10841562"/>
              <a:gd name="connsiteY1682" fmla="*/ 1945543 h 3531674"/>
              <a:gd name="connsiteX1683" fmla="*/ 10565459 w 10841562"/>
              <a:gd name="connsiteY1683" fmla="*/ 1946033 h 3531674"/>
              <a:gd name="connsiteX1684" fmla="*/ 10593571 w 10841562"/>
              <a:gd name="connsiteY1684" fmla="*/ 1956503 h 3531674"/>
              <a:gd name="connsiteX1685" fmla="*/ 10535338 w 10841562"/>
              <a:gd name="connsiteY1685" fmla="*/ 1949305 h 3531674"/>
              <a:gd name="connsiteX1686" fmla="*/ 10549896 w 10841562"/>
              <a:gd name="connsiteY1686" fmla="*/ 1945543 h 3531674"/>
              <a:gd name="connsiteX1687" fmla="*/ 6750212 w 10841562"/>
              <a:gd name="connsiteY1687" fmla="*/ 1944233 h 3531674"/>
              <a:gd name="connsiteX1688" fmla="*/ 6751216 w 10841562"/>
              <a:gd name="connsiteY1688" fmla="*/ 1947505 h 3531674"/>
              <a:gd name="connsiteX1689" fmla="*/ 6764269 w 10841562"/>
              <a:gd name="connsiteY1689" fmla="*/ 1949796 h 3531674"/>
              <a:gd name="connsiteX1690" fmla="*/ 6750212 w 10841562"/>
              <a:gd name="connsiteY1690" fmla="*/ 1944233 h 3531674"/>
              <a:gd name="connsiteX1691" fmla="*/ 8125207 w 10841562"/>
              <a:gd name="connsiteY1691" fmla="*/ 1942762 h 3531674"/>
              <a:gd name="connsiteX1692" fmla="*/ 8121693 w 10841562"/>
              <a:gd name="connsiteY1692" fmla="*/ 1944233 h 3531674"/>
              <a:gd name="connsiteX1693" fmla="*/ 8127215 w 10841562"/>
              <a:gd name="connsiteY1693" fmla="*/ 1945543 h 3531674"/>
              <a:gd name="connsiteX1694" fmla="*/ 8125207 w 10841562"/>
              <a:gd name="connsiteY1694" fmla="*/ 1942762 h 3531674"/>
              <a:gd name="connsiteX1695" fmla="*/ 6650815 w 10841562"/>
              <a:gd name="connsiteY1695" fmla="*/ 1942762 h 3531674"/>
              <a:gd name="connsiteX1696" fmla="*/ 6650313 w 10841562"/>
              <a:gd name="connsiteY1696" fmla="*/ 1947505 h 3531674"/>
              <a:gd name="connsiteX1697" fmla="*/ 6652823 w 10841562"/>
              <a:gd name="connsiteY1697" fmla="*/ 1947505 h 3531674"/>
              <a:gd name="connsiteX1698" fmla="*/ 6653827 w 10841562"/>
              <a:gd name="connsiteY1698" fmla="*/ 1943252 h 3531674"/>
              <a:gd name="connsiteX1699" fmla="*/ 6650815 w 10841562"/>
              <a:gd name="connsiteY1699" fmla="*/ 1942762 h 3531674"/>
              <a:gd name="connsiteX1700" fmla="*/ 10784835 w 10841562"/>
              <a:gd name="connsiteY1700" fmla="*/ 1940471 h 3531674"/>
              <a:gd name="connsiteX1701" fmla="*/ 10819976 w 10841562"/>
              <a:gd name="connsiteY1701" fmla="*/ 1949796 h 3531674"/>
              <a:gd name="connsiteX1702" fmla="*/ 10784835 w 10841562"/>
              <a:gd name="connsiteY1702" fmla="*/ 1940471 h 3531674"/>
              <a:gd name="connsiteX1703" fmla="*/ 8632735 w 10841562"/>
              <a:gd name="connsiteY1703" fmla="*/ 1939490 h 3531674"/>
              <a:gd name="connsiteX1704" fmla="*/ 8627715 w 10841562"/>
              <a:gd name="connsiteY1704" fmla="*/ 1954212 h 3531674"/>
              <a:gd name="connsiteX1705" fmla="*/ 8667373 w 10841562"/>
              <a:gd name="connsiteY1705" fmla="*/ 1947014 h 3531674"/>
              <a:gd name="connsiteX1706" fmla="*/ 8666871 w 10841562"/>
              <a:gd name="connsiteY1706" fmla="*/ 1945543 h 3531674"/>
              <a:gd name="connsiteX1707" fmla="*/ 8632735 w 10841562"/>
              <a:gd name="connsiteY1707" fmla="*/ 1939490 h 3531674"/>
              <a:gd name="connsiteX1708" fmla="*/ 8067979 w 10841562"/>
              <a:gd name="connsiteY1708" fmla="*/ 1936055 h 3531674"/>
              <a:gd name="connsiteX1709" fmla="*/ 8078521 w 10841562"/>
              <a:gd name="connsiteY1709" fmla="*/ 1952086 h 3531674"/>
              <a:gd name="connsiteX1710" fmla="*/ 8075006 w 10841562"/>
              <a:gd name="connsiteY1710" fmla="*/ 1937854 h 3531674"/>
              <a:gd name="connsiteX1711" fmla="*/ 8070990 w 10841562"/>
              <a:gd name="connsiteY1711" fmla="*/ 1939490 h 3531674"/>
              <a:gd name="connsiteX1712" fmla="*/ 8067979 w 10841562"/>
              <a:gd name="connsiteY1712" fmla="*/ 1936055 h 3531674"/>
              <a:gd name="connsiteX1713" fmla="*/ 8293379 w 10841562"/>
              <a:gd name="connsiteY1713" fmla="*/ 1932292 h 3531674"/>
              <a:gd name="connsiteX1714" fmla="*/ 8313961 w 10841562"/>
              <a:gd name="connsiteY1714" fmla="*/ 1940962 h 3531674"/>
              <a:gd name="connsiteX1715" fmla="*/ 8293379 w 10841562"/>
              <a:gd name="connsiteY1715" fmla="*/ 1932292 h 3531674"/>
              <a:gd name="connsiteX1716" fmla="*/ 8454523 w 10841562"/>
              <a:gd name="connsiteY1716" fmla="*/ 1927221 h 3531674"/>
              <a:gd name="connsiteX1717" fmla="*/ 8465567 w 10841562"/>
              <a:gd name="connsiteY1717" fmla="*/ 1937199 h 3531674"/>
              <a:gd name="connsiteX1718" fmla="*/ 8441973 w 10841562"/>
              <a:gd name="connsiteY1718" fmla="*/ 1935073 h 3531674"/>
              <a:gd name="connsiteX1719" fmla="*/ 8454523 w 10841562"/>
              <a:gd name="connsiteY1719" fmla="*/ 1927221 h 3531674"/>
              <a:gd name="connsiteX1720" fmla="*/ 6647301 w 10841562"/>
              <a:gd name="connsiteY1720" fmla="*/ 1926730 h 3531674"/>
              <a:gd name="connsiteX1721" fmla="*/ 6640273 w 10841562"/>
              <a:gd name="connsiteY1721" fmla="*/ 1929020 h 3531674"/>
              <a:gd name="connsiteX1722" fmla="*/ 6633746 w 10841562"/>
              <a:gd name="connsiteY1722" fmla="*/ 1939980 h 3531674"/>
              <a:gd name="connsiteX1723" fmla="*/ 6638768 w 10841562"/>
              <a:gd name="connsiteY1723" fmla="*/ 1947014 h 3531674"/>
              <a:gd name="connsiteX1724" fmla="*/ 6637261 w 10841562"/>
              <a:gd name="connsiteY1724" fmla="*/ 1947505 h 3531674"/>
              <a:gd name="connsiteX1725" fmla="*/ 6643786 w 10841562"/>
              <a:gd name="connsiteY1725" fmla="*/ 1947505 h 3531674"/>
              <a:gd name="connsiteX1726" fmla="*/ 6647301 w 10841562"/>
              <a:gd name="connsiteY1726" fmla="*/ 1926730 h 3531674"/>
              <a:gd name="connsiteX1727" fmla="*/ 8079525 w 10841562"/>
              <a:gd name="connsiteY1727" fmla="*/ 1921823 h 3531674"/>
              <a:gd name="connsiteX1728" fmla="*/ 8077014 w 10841562"/>
              <a:gd name="connsiteY1728" fmla="*/ 1934582 h 3531674"/>
              <a:gd name="connsiteX1729" fmla="*/ 8084043 w 10841562"/>
              <a:gd name="connsiteY1729" fmla="*/ 1935564 h 3531674"/>
              <a:gd name="connsiteX1730" fmla="*/ 8079525 w 10841562"/>
              <a:gd name="connsiteY1730" fmla="*/ 1921823 h 3531674"/>
              <a:gd name="connsiteX1731" fmla="*/ 8208540 w 10841562"/>
              <a:gd name="connsiteY1731" fmla="*/ 1916260 h 3531674"/>
              <a:gd name="connsiteX1732" fmla="*/ 8221592 w 10841562"/>
              <a:gd name="connsiteY1732" fmla="*/ 1922967 h 3531674"/>
              <a:gd name="connsiteX1733" fmla="*/ 8198499 w 10841562"/>
              <a:gd name="connsiteY1733" fmla="*/ 1931802 h 3531674"/>
              <a:gd name="connsiteX1734" fmla="*/ 8208540 w 10841562"/>
              <a:gd name="connsiteY1734" fmla="*/ 1916260 h 3531674"/>
              <a:gd name="connsiteX1735" fmla="*/ 8176914 w 10841562"/>
              <a:gd name="connsiteY1735" fmla="*/ 1915770 h 3531674"/>
              <a:gd name="connsiteX1736" fmla="*/ 8192476 w 10841562"/>
              <a:gd name="connsiteY1736" fmla="*/ 1930492 h 3531674"/>
              <a:gd name="connsiteX1737" fmla="*/ 8169383 w 10841562"/>
              <a:gd name="connsiteY1737" fmla="*/ 1928530 h 3531674"/>
              <a:gd name="connsiteX1738" fmla="*/ 8176914 w 10841562"/>
              <a:gd name="connsiteY1738" fmla="*/ 1915770 h 3531674"/>
              <a:gd name="connsiteX1739" fmla="*/ 8005729 w 10841562"/>
              <a:gd name="connsiteY1739" fmla="*/ 1915770 h 3531674"/>
              <a:gd name="connsiteX1740" fmla="*/ 7990669 w 10841562"/>
              <a:gd name="connsiteY1740" fmla="*/ 1926730 h 3531674"/>
              <a:gd name="connsiteX1741" fmla="*/ 8007737 w 10841562"/>
              <a:gd name="connsiteY1741" fmla="*/ 1928530 h 3531674"/>
              <a:gd name="connsiteX1742" fmla="*/ 8005729 w 10841562"/>
              <a:gd name="connsiteY1742" fmla="*/ 1915770 h 3531674"/>
              <a:gd name="connsiteX1743" fmla="*/ 6648807 w 10841562"/>
              <a:gd name="connsiteY1743" fmla="*/ 1915279 h 3531674"/>
              <a:gd name="connsiteX1744" fmla="*/ 6655332 w 10841562"/>
              <a:gd name="connsiteY1744" fmla="*/ 1939980 h 3531674"/>
              <a:gd name="connsiteX1745" fmla="*/ 6662361 w 10841562"/>
              <a:gd name="connsiteY1745" fmla="*/ 1931802 h 3531674"/>
              <a:gd name="connsiteX1746" fmla="*/ 6660856 w 10841562"/>
              <a:gd name="connsiteY1746" fmla="*/ 1921823 h 3531674"/>
              <a:gd name="connsiteX1747" fmla="*/ 6652321 w 10841562"/>
              <a:gd name="connsiteY1747" fmla="*/ 1916260 h 3531674"/>
              <a:gd name="connsiteX1748" fmla="*/ 6651317 w 10841562"/>
              <a:gd name="connsiteY1748" fmla="*/ 1915770 h 3531674"/>
              <a:gd name="connsiteX1749" fmla="*/ 6648807 w 10841562"/>
              <a:gd name="connsiteY1749" fmla="*/ 1915279 h 3531674"/>
              <a:gd name="connsiteX1750" fmla="*/ 6638768 w 10841562"/>
              <a:gd name="connsiteY1750" fmla="*/ 1913479 h 3531674"/>
              <a:gd name="connsiteX1751" fmla="*/ 6638768 w 10841562"/>
              <a:gd name="connsiteY1751" fmla="*/ 1915279 h 3531674"/>
              <a:gd name="connsiteX1752" fmla="*/ 6641277 w 10841562"/>
              <a:gd name="connsiteY1752" fmla="*/ 1914298 h 3531674"/>
              <a:gd name="connsiteX1753" fmla="*/ 6638768 w 10841562"/>
              <a:gd name="connsiteY1753" fmla="*/ 1913479 h 3531674"/>
              <a:gd name="connsiteX1754" fmla="*/ 7913862 w 10841562"/>
              <a:gd name="connsiteY1754" fmla="*/ 1912498 h 3531674"/>
              <a:gd name="connsiteX1755" fmla="*/ 7908340 w 10841562"/>
              <a:gd name="connsiteY1755" fmla="*/ 1919042 h 3531674"/>
              <a:gd name="connsiteX1756" fmla="*/ 7915368 w 10841562"/>
              <a:gd name="connsiteY1756" fmla="*/ 1915770 h 3531674"/>
              <a:gd name="connsiteX1757" fmla="*/ 7913862 w 10841562"/>
              <a:gd name="connsiteY1757" fmla="*/ 1912498 h 3531674"/>
              <a:gd name="connsiteX1758" fmla="*/ 7803421 w 10841562"/>
              <a:gd name="connsiteY1758" fmla="*/ 1909226 h 3531674"/>
              <a:gd name="connsiteX1759" fmla="*/ 7784846 w 10841562"/>
              <a:gd name="connsiteY1759" fmla="*/ 1925258 h 3531674"/>
              <a:gd name="connsiteX1760" fmla="*/ 7810951 w 10841562"/>
              <a:gd name="connsiteY1760" fmla="*/ 1932783 h 3531674"/>
              <a:gd name="connsiteX1761" fmla="*/ 7818480 w 10841562"/>
              <a:gd name="connsiteY1761" fmla="*/ 1928530 h 3531674"/>
              <a:gd name="connsiteX1762" fmla="*/ 7803421 w 10841562"/>
              <a:gd name="connsiteY1762" fmla="*/ 1909226 h 3531674"/>
              <a:gd name="connsiteX1763" fmla="*/ 6613165 w 10841562"/>
              <a:gd name="connsiteY1763" fmla="*/ 1908736 h 3531674"/>
              <a:gd name="connsiteX1764" fmla="*/ 6539871 w 10841562"/>
              <a:gd name="connsiteY1764" fmla="*/ 1925749 h 3531674"/>
              <a:gd name="connsiteX1765" fmla="*/ 6541880 w 10841562"/>
              <a:gd name="connsiteY1765" fmla="*/ 1933273 h 3531674"/>
              <a:gd name="connsiteX1766" fmla="*/ 6557943 w 10841562"/>
              <a:gd name="connsiteY1766" fmla="*/ 1939980 h 3531674"/>
              <a:gd name="connsiteX1767" fmla="*/ 6577020 w 10841562"/>
              <a:gd name="connsiteY1767" fmla="*/ 1936709 h 3531674"/>
              <a:gd name="connsiteX1768" fmla="*/ 6586559 w 10841562"/>
              <a:gd name="connsiteY1768" fmla="*/ 1949796 h 3531674"/>
              <a:gd name="connsiteX1769" fmla="*/ 6582040 w 10841562"/>
              <a:gd name="connsiteY1769" fmla="*/ 1936055 h 3531674"/>
              <a:gd name="connsiteX1770" fmla="*/ 6597603 w 10841562"/>
              <a:gd name="connsiteY1770" fmla="*/ 1951595 h 3531674"/>
              <a:gd name="connsiteX1771" fmla="*/ 6605634 w 10841562"/>
              <a:gd name="connsiteY1771" fmla="*/ 1951595 h 3531674"/>
              <a:gd name="connsiteX1772" fmla="*/ 6630233 w 10841562"/>
              <a:gd name="connsiteY1772" fmla="*/ 1912007 h 3531674"/>
              <a:gd name="connsiteX1773" fmla="*/ 6613165 w 10841562"/>
              <a:gd name="connsiteY1773" fmla="*/ 1908736 h 3531674"/>
              <a:gd name="connsiteX1774" fmla="*/ 9897289 w 10841562"/>
              <a:gd name="connsiteY1774" fmla="*/ 1892213 h 3531674"/>
              <a:gd name="connsiteX1775" fmla="*/ 9925902 w 10841562"/>
              <a:gd name="connsiteY1775" fmla="*/ 1892213 h 3531674"/>
              <a:gd name="connsiteX1776" fmla="*/ 9897289 w 10841562"/>
              <a:gd name="connsiteY1776" fmla="*/ 1892213 h 3531674"/>
              <a:gd name="connsiteX1777" fmla="*/ 7278825 w 10841562"/>
              <a:gd name="connsiteY1777" fmla="*/ 1892213 h 3531674"/>
              <a:gd name="connsiteX1778" fmla="*/ 7267781 w 10841562"/>
              <a:gd name="connsiteY1778" fmla="*/ 1894994 h 3531674"/>
              <a:gd name="connsiteX1779" fmla="*/ 7264266 w 10841562"/>
              <a:gd name="connsiteY1779" fmla="*/ 1898757 h 3531674"/>
              <a:gd name="connsiteX1780" fmla="*/ 7276314 w 10841562"/>
              <a:gd name="connsiteY1780" fmla="*/ 1902519 h 3531674"/>
              <a:gd name="connsiteX1781" fmla="*/ 7278825 w 10841562"/>
              <a:gd name="connsiteY1781" fmla="*/ 1892213 h 3531674"/>
              <a:gd name="connsiteX1782" fmla="*/ 8119183 w 10841562"/>
              <a:gd name="connsiteY1782" fmla="*/ 1890578 h 3531674"/>
              <a:gd name="connsiteX1783" fmla="*/ 8126713 w 10841562"/>
              <a:gd name="connsiteY1783" fmla="*/ 1890578 h 3531674"/>
              <a:gd name="connsiteX1784" fmla="*/ 8134745 w 10841562"/>
              <a:gd name="connsiteY1784" fmla="*/ 1906936 h 3531674"/>
              <a:gd name="connsiteX1785" fmla="*/ 8119183 w 10841562"/>
              <a:gd name="connsiteY1785" fmla="*/ 1890578 h 3531674"/>
              <a:gd name="connsiteX1786" fmla="*/ 9766265 w 10841562"/>
              <a:gd name="connsiteY1786" fmla="*/ 1887306 h 3531674"/>
              <a:gd name="connsiteX1787" fmla="*/ 9792871 w 10841562"/>
              <a:gd name="connsiteY1787" fmla="*/ 1887306 h 3531674"/>
              <a:gd name="connsiteX1788" fmla="*/ 9766265 w 10841562"/>
              <a:gd name="connsiteY1788" fmla="*/ 1887306 h 3531674"/>
              <a:gd name="connsiteX1789" fmla="*/ 9473595 w 10841562"/>
              <a:gd name="connsiteY1789" fmla="*/ 1885506 h 3531674"/>
              <a:gd name="connsiteX1790" fmla="*/ 9548394 w 10841562"/>
              <a:gd name="connsiteY1790" fmla="*/ 1915770 h 3531674"/>
              <a:gd name="connsiteX1791" fmla="*/ 9473595 w 10841562"/>
              <a:gd name="connsiteY1791" fmla="*/ 1885506 h 3531674"/>
              <a:gd name="connsiteX1792" fmla="*/ 7841072 w 10841562"/>
              <a:gd name="connsiteY1792" fmla="*/ 1885506 h 3531674"/>
              <a:gd name="connsiteX1793" fmla="*/ 7904826 w 10841562"/>
              <a:gd name="connsiteY1793" fmla="*/ 1920186 h 3531674"/>
              <a:gd name="connsiteX1794" fmla="*/ 7893280 w 10841562"/>
              <a:gd name="connsiteY1794" fmla="*/ 1903173 h 3531674"/>
              <a:gd name="connsiteX1795" fmla="*/ 7899304 w 10841562"/>
              <a:gd name="connsiteY1795" fmla="*/ 1898266 h 3531674"/>
              <a:gd name="connsiteX1796" fmla="*/ 7841072 w 10841562"/>
              <a:gd name="connsiteY1796" fmla="*/ 1885506 h 3531674"/>
              <a:gd name="connsiteX1797" fmla="*/ 10367668 w 10841562"/>
              <a:gd name="connsiteY1797" fmla="*/ 1884525 h 3531674"/>
              <a:gd name="connsiteX1798" fmla="*/ 10373190 w 10841562"/>
              <a:gd name="connsiteY1798" fmla="*/ 1888287 h 3531674"/>
              <a:gd name="connsiteX1799" fmla="*/ 10340058 w 10841562"/>
              <a:gd name="connsiteY1799" fmla="*/ 1902029 h 3531674"/>
              <a:gd name="connsiteX1800" fmla="*/ 10355620 w 10841562"/>
              <a:gd name="connsiteY1800" fmla="*/ 1885506 h 3531674"/>
              <a:gd name="connsiteX1801" fmla="*/ 10367668 w 10841562"/>
              <a:gd name="connsiteY1801" fmla="*/ 1884525 h 3531674"/>
              <a:gd name="connsiteX1802" fmla="*/ 7295391 w 10841562"/>
              <a:gd name="connsiteY1802" fmla="*/ 1884034 h 3531674"/>
              <a:gd name="connsiteX1803" fmla="*/ 7299909 w 10841562"/>
              <a:gd name="connsiteY1803" fmla="*/ 1898266 h 3531674"/>
              <a:gd name="connsiteX1804" fmla="*/ 7324004 w 10841562"/>
              <a:gd name="connsiteY1804" fmla="*/ 1898266 h 3531674"/>
              <a:gd name="connsiteX1805" fmla="*/ 7295391 w 10841562"/>
              <a:gd name="connsiteY1805" fmla="*/ 1884034 h 3531674"/>
              <a:gd name="connsiteX1806" fmla="*/ 249232 w 10841562"/>
              <a:gd name="connsiteY1806" fmla="*/ 1882234 h 3531674"/>
              <a:gd name="connsiteX1807" fmla="*/ 253249 w 10841562"/>
              <a:gd name="connsiteY1807" fmla="*/ 1902029 h 3531674"/>
              <a:gd name="connsiteX1808" fmla="*/ 229654 w 10841562"/>
              <a:gd name="connsiteY1808" fmla="*/ 1890578 h 3531674"/>
              <a:gd name="connsiteX1809" fmla="*/ 249232 w 10841562"/>
              <a:gd name="connsiteY1809" fmla="*/ 1882234 h 3531674"/>
              <a:gd name="connsiteX1810" fmla="*/ 7239166 w 10841562"/>
              <a:gd name="connsiteY1810" fmla="*/ 1880272 h 3531674"/>
              <a:gd name="connsiteX1811" fmla="*/ 7233142 w 10841562"/>
              <a:gd name="connsiteY1811" fmla="*/ 1888941 h 3531674"/>
              <a:gd name="connsiteX1812" fmla="*/ 7236154 w 10841562"/>
              <a:gd name="connsiteY1812" fmla="*/ 1889923 h 3531674"/>
              <a:gd name="connsiteX1813" fmla="*/ 7241174 w 10841562"/>
              <a:gd name="connsiteY1813" fmla="*/ 1881744 h 3531674"/>
              <a:gd name="connsiteX1814" fmla="*/ 7239166 w 10841562"/>
              <a:gd name="connsiteY1814" fmla="*/ 1880272 h 3531674"/>
              <a:gd name="connsiteX1815" fmla="*/ 8572996 w 10841562"/>
              <a:gd name="connsiteY1815" fmla="*/ 1879454 h 3531674"/>
              <a:gd name="connsiteX1816" fmla="*/ 8578016 w 10841562"/>
              <a:gd name="connsiteY1816" fmla="*/ 1880272 h 3531674"/>
              <a:gd name="connsiteX1817" fmla="*/ 8582033 w 10841562"/>
              <a:gd name="connsiteY1817" fmla="*/ 1895485 h 3531674"/>
              <a:gd name="connsiteX1818" fmla="*/ 8547896 w 10841562"/>
              <a:gd name="connsiteY1818" fmla="*/ 1888941 h 3531674"/>
              <a:gd name="connsiteX1819" fmla="*/ 8572996 w 10841562"/>
              <a:gd name="connsiteY1819" fmla="*/ 1879454 h 3531674"/>
              <a:gd name="connsiteX1820" fmla="*/ 7915368 w 10841562"/>
              <a:gd name="connsiteY1820" fmla="*/ 1879454 h 3531674"/>
              <a:gd name="connsiteX1821" fmla="*/ 7917878 w 10841562"/>
              <a:gd name="connsiteY1821" fmla="*/ 1888941 h 3531674"/>
              <a:gd name="connsiteX1822" fmla="*/ 7921895 w 10841562"/>
              <a:gd name="connsiteY1822" fmla="*/ 1890578 h 3531674"/>
              <a:gd name="connsiteX1823" fmla="*/ 7919384 w 10841562"/>
              <a:gd name="connsiteY1823" fmla="*/ 1896466 h 3531674"/>
              <a:gd name="connsiteX1824" fmla="*/ 7953521 w 10841562"/>
              <a:gd name="connsiteY1824" fmla="*/ 1940962 h 3531674"/>
              <a:gd name="connsiteX1825" fmla="*/ 7959043 w 10841562"/>
              <a:gd name="connsiteY1825" fmla="*/ 1915770 h 3531674"/>
              <a:gd name="connsiteX1826" fmla="*/ 8018781 w 10841562"/>
              <a:gd name="connsiteY1826" fmla="*/ 1940962 h 3531674"/>
              <a:gd name="connsiteX1827" fmla="*/ 7983139 w 10841562"/>
              <a:gd name="connsiteY1827" fmla="*/ 1932783 h 3531674"/>
              <a:gd name="connsiteX1828" fmla="*/ 7979123 w 10841562"/>
              <a:gd name="connsiteY1828" fmla="*/ 1932783 h 3531674"/>
              <a:gd name="connsiteX1829" fmla="*/ 7973601 w 10841562"/>
              <a:gd name="connsiteY1829" fmla="*/ 1908245 h 3531674"/>
              <a:gd name="connsiteX1830" fmla="*/ 7947497 w 10841562"/>
              <a:gd name="connsiteY1830" fmla="*/ 1909226 h 3531674"/>
              <a:gd name="connsiteX1831" fmla="*/ 7915368 w 10841562"/>
              <a:gd name="connsiteY1831" fmla="*/ 1879454 h 3531674"/>
              <a:gd name="connsiteX1832" fmla="*/ 6913866 w 10841562"/>
              <a:gd name="connsiteY1832" fmla="*/ 1877491 h 3531674"/>
              <a:gd name="connsiteX1833" fmla="*/ 6893785 w 10841562"/>
              <a:gd name="connsiteY1833" fmla="*/ 1881744 h 3531674"/>
              <a:gd name="connsiteX1834" fmla="*/ 6926417 w 10841562"/>
              <a:gd name="connsiteY1834" fmla="*/ 1889432 h 3531674"/>
              <a:gd name="connsiteX1835" fmla="*/ 6913866 w 10841562"/>
              <a:gd name="connsiteY1835" fmla="*/ 1877491 h 3531674"/>
              <a:gd name="connsiteX1836" fmla="*/ 7175412 w 10841562"/>
              <a:gd name="connsiteY1836" fmla="*/ 1873565 h 3531674"/>
              <a:gd name="connsiteX1837" fmla="*/ 7165873 w 10841562"/>
              <a:gd name="connsiteY1837" fmla="*/ 1874055 h 3531674"/>
              <a:gd name="connsiteX1838" fmla="*/ 7181938 w 10841562"/>
              <a:gd name="connsiteY1838" fmla="*/ 1892213 h 3531674"/>
              <a:gd name="connsiteX1839" fmla="*/ 7159348 w 10841562"/>
              <a:gd name="connsiteY1839" fmla="*/ 1876182 h 3531674"/>
              <a:gd name="connsiteX1840" fmla="*/ 7143785 w 10841562"/>
              <a:gd name="connsiteY1840" fmla="*/ 1888941 h 3531674"/>
              <a:gd name="connsiteX1841" fmla="*/ 7112660 w 10841562"/>
              <a:gd name="connsiteY1841" fmla="*/ 1877491 h 3531674"/>
              <a:gd name="connsiteX1842" fmla="*/ 7014268 w 10841562"/>
              <a:gd name="connsiteY1842" fmla="*/ 1885506 h 3531674"/>
              <a:gd name="connsiteX1843" fmla="*/ 7168383 w 10841562"/>
              <a:gd name="connsiteY1843" fmla="*/ 1919042 h 3531674"/>
              <a:gd name="connsiteX1844" fmla="*/ 7170894 w 10841562"/>
              <a:gd name="connsiteY1844" fmla="*/ 1936709 h 3531674"/>
              <a:gd name="connsiteX1845" fmla="*/ 7226114 w 10841562"/>
              <a:gd name="connsiteY1845" fmla="*/ 1933764 h 3531674"/>
              <a:gd name="connsiteX1846" fmla="*/ 7230130 w 10841562"/>
              <a:gd name="connsiteY1846" fmla="*/ 1909226 h 3531674"/>
              <a:gd name="connsiteX1847" fmla="*/ 7213062 w 10841562"/>
              <a:gd name="connsiteY1847" fmla="*/ 1911517 h 3531674"/>
              <a:gd name="connsiteX1848" fmla="*/ 7205030 w 10841562"/>
              <a:gd name="connsiteY1848" fmla="*/ 1880762 h 3531674"/>
              <a:gd name="connsiteX1849" fmla="*/ 7179929 w 10841562"/>
              <a:gd name="connsiteY1849" fmla="*/ 1873565 h 3531674"/>
              <a:gd name="connsiteX1850" fmla="*/ 7177419 w 10841562"/>
              <a:gd name="connsiteY1850" fmla="*/ 1873565 h 3531674"/>
              <a:gd name="connsiteX1851" fmla="*/ 7177921 w 10841562"/>
              <a:gd name="connsiteY1851" fmla="*/ 1875200 h 3531674"/>
              <a:gd name="connsiteX1852" fmla="*/ 7175412 w 10841562"/>
              <a:gd name="connsiteY1852" fmla="*/ 1873565 h 3531674"/>
              <a:gd name="connsiteX1853" fmla="*/ 321522 w 10841562"/>
              <a:gd name="connsiteY1853" fmla="*/ 1872910 h 3531674"/>
              <a:gd name="connsiteX1854" fmla="*/ 335578 w 10841562"/>
              <a:gd name="connsiteY1854" fmla="*/ 1887797 h 3531674"/>
              <a:gd name="connsiteX1855" fmla="*/ 312486 w 10841562"/>
              <a:gd name="connsiteY1855" fmla="*/ 1904810 h 3531674"/>
              <a:gd name="connsiteX1856" fmla="*/ 321522 w 10841562"/>
              <a:gd name="connsiteY1856" fmla="*/ 1872910 h 3531674"/>
              <a:gd name="connsiteX1857" fmla="*/ 7966071 w 10841562"/>
              <a:gd name="connsiteY1857" fmla="*/ 1871274 h 3531674"/>
              <a:gd name="connsiteX1858" fmla="*/ 7937959 w 10841562"/>
              <a:gd name="connsiteY1858" fmla="*/ 1872910 h 3531674"/>
              <a:gd name="connsiteX1859" fmla="*/ 7953521 w 10841562"/>
              <a:gd name="connsiteY1859" fmla="*/ 1896466 h 3531674"/>
              <a:gd name="connsiteX1860" fmla="*/ 7970087 w 10841562"/>
              <a:gd name="connsiteY1860" fmla="*/ 1899738 h 3531674"/>
              <a:gd name="connsiteX1861" fmla="*/ 7973601 w 10841562"/>
              <a:gd name="connsiteY1861" fmla="*/ 1877981 h 3531674"/>
              <a:gd name="connsiteX1862" fmla="*/ 7997698 w 10841562"/>
              <a:gd name="connsiteY1862" fmla="*/ 1884525 h 3531674"/>
              <a:gd name="connsiteX1863" fmla="*/ 7966071 w 10841562"/>
              <a:gd name="connsiteY1863" fmla="*/ 1871274 h 3531674"/>
              <a:gd name="connsiteX1864" fmla="*/ 7270290 w 10841562"/>
              <a:gd name="connsiteY1864" fmla="*/ 1868493 h 3531674"/>
              <a:gd name="connsiteX1865" fmla="*/ 7265773 w 10841562"/>
              <a:gd name="connsiteY1865" fmla="*/ 1871274 h 3531674"/>
              <a:gd name="connsiteX1866" fmla="*/ 7277319 w 10841562"/>
              <a:gd name="connsiteY1866" fmla="*/ 1872910 h 3531674"/>
              <a:gd name="connsiteX1867" fmla="*/ 7277319 w 10841562"/>
              <a:gd name="connsiteY1867" fmla="*/ 1872419 h 3531674"/>
              <a:gd name="connsiteX1868" fmla="*/ 7270290 w 10841562"/>
              <a:gd name="connsiteY1868" fmla="*/ 1868493 h 3531674"/>
              <a:gd name="connsiteX1869" fmla="*/ 7258744 w 10841562"/>
              <a:gd name="connsiteY1869" fmla="*/ 1866203 h 3531674"/>
              <a:gd name="connsiteX1870" fmla="*/ 7233644 w 10841562"/>
              <a:gd name="connsiteY1870" fmla="*/ 1868493 h 3531674"/>
              <a:gd name="connsiteX1871" fmla="*/ 7239668 w 10841562"/>
              <a:gd name="connsiteY1871" fmla="*/ 1878963 h 3531674"/>
              <a:gd name="connsiteX1872" fmla="*/ 7242178 w 10841562"/>
              <a:gd name="connsiteY1872" fmla="*/ 1880272 h 3531674"/>
              <a:gd name="connsiteX1873" fmla="*/ 7249708 w 10841562"/>
              <a:gd name="connsiteY1873" fmla="*/ 1878963 h 3531674"/>
              <a:gd name="connsiteX1874" fmla="*/ 7268785 w 10841562"/>
              <a:gd name="connsiteY1874" fmla="*/ 1880762 h 3531674"/>
              <a:gd name="connsiteX1875" fmla="*/ 7258744 w 10841562"/>
              <a:gd name="connsiteY1875" fmla="*/ 1866203 h 3531674"/>
              <a:gd name="connsiteX1876" fmla="*/ 8031834 w 10841562"/>
              <a:gd name="connsiteY1876" fmla="*/ 1865221 h 3531674"/>
              <a:gd name="connsiteX1877" fmla="*/ 8035850 w 10841562"/>
              <a:gd name="connsiteY1877" fmla="*/ 1896466 h 3531674"/>
              <a:gd name="connsiteX1878" fmla="*/ 8007737 w 10841562"/>
              <a:gd name="connsiteY1878" fmla="*/ 1895485 h 3531674"/>
              <a:gd name="connsiteX1879" fmla="*/ 8011251 w 10841562"/>
              <a:gd name="connsiteY1879" fmla="*/ 1911026 h 3531674"/>
              <a:gd name="connsiteX1880" fmla="*/ 8018781 w 10841562"/>
              <a:gd name="connsiteY1880" fmla="*/ 1926730 h 3531674"/>
              <a:gd name="connsiteX1881" fmla="*/ 8024304 w 10841562"/>
              <a:gd name="connsiteY1881" fmla="*/ 1926730 h 3531674"/>
              <a:gd name="connsiteX1882" fmla="*/ 8038861 w 10841562"/>
              <a:gd name="connsiteY1882" fmla="*/ 1909226 h 3531674"/>
              <a:gd name="connsiteX1883" fmla="*/ 8037356 w 10841562"/>
              <a:gd name="connsiteY1883" fmla="*/ 1928530 h 3531674"/>
              <a:gd name="connsiteX1884" fmla="*/ 8055930 w 10841562"/>
              <a:gd name="connsiteY1884" fmla="*/ 1908245 h 3531674"/>
              <a:gd name="connsiteX1885" fmla="*/ 8067476 w 10841562"/>
              <a:gd name="connsiteY1885" fmla="*/ 1908736 h 3531674"/>
              <a:gd name="connsiteX1886" fmla="*/ 8054925 w 10841562"/>
              <a:gd name="connsiteY1886" fmla="*/ 1882234 h 3531674"/>
              <a:gd name="connsiteX1887" fmla="*/ 8099605 w 10841562"/>
              <a:gd name="connsiteY1887" fmla="*/ 1937199 h 3531674"/>
              <a:gd name="connsiteX1888" fmla="*/ 8105127 w 10841562"/>
              <a:gd name="connsiteY1888" fmla="*/ 1919042 h 3531674"/>
              <a:gd name="connsiteX1889" fmla="*/ 8078521 w 10841562"/>
              <a:gd name="connsiteY1889" fmla="*/ 1896466 h 3531674"/>
              <a:gd name="connsiteX1890" fmla="*/ 8078521 w 10841562"/>
              <a:gd name="connsiteY1890" fmla="*/ 1895485 h 3531674"/>
              <a:gd name="connsiteX1891" fmla="*/ 8070990 w 10841562"/>
              <a:gd name="connsiteY1891" fmla="*/ 1901538 h 3531674"/>
              <a:gd name="connsiteX1892" fmla="*/ 8063962 w 10841562"/>
              <a:gd name="connsiteY1892" fmla="*/ 1885506 h 3531674"/>
              <a:gd name="connsiteX1893" fmla="*/ 8061451 w 10841562"/>
              <a:gd name="connsiteY1893" fmla="*/ 1884525 h 3531674"/>
              <a:gd name="connsiteX1894" fmla="*/ 8055930 w 10841562"/>
              <a:gd name="connsiteY1894" fmla="*/ 1877981 h 3531674"/>
              <a:gd name="connsiteX1895" fmla="*/ 8038861 w 10841562"/>
              <a:gd name="connsiteY1895" fmla="*/ 1879454 h 3531674"/>
              <a:gd name="connsiteX1896" fmla="*/ 8041372 w 10841562"/>
              <a:gd name="connsiteY1896" fmla="*/ 1868493 h 3531674"/>
              <a:gd name="connsiteX1897" fmla="*/ 8031834 w 10841562"/>
              <a:gd name="connsiteY1897" fmla="*/ 1865221 h 3531674"/>
              <a:gd name="connsiteX1898" fmla="*/ 7338564 w 10841562"/>
              <a:gd name="connsiteY1898" fmla="*/ 1863749 h 3531674"/>
              <a:gd name="connsiteX1899" fmla="*/ 7321997 w 10841562"/>
              <a:gd name="connsiteY1899" fmla="*/ 1868984 h 3531674"/>
              <a:gd name="connsiteX1900" fmla="*/ 7325511 w 10841562"/>
              <a:gd name="connsiteY1900" fmla="*/ 1875691 h 3531674"/>
              <a:gd name="connsiteX1901" fmla="*/ 7369688 w 10841562"/>
              <a:gd name="connsiteY1901" fmla="*/ 1881744 h 3531674"/>
              <a:gd name="connsiteX1902" fmla="*/ 7367178 w 10841562"/>
              <a:gd name="connsiteY1902" fmla="*/ 1877491 h 3531674"/>
              <a:gd name="connsiteX1903" fmla="*/ 7365672 w 10841562"/>
              <a:gd name="connsiteY1903" fmla="*/ 1877000 h 3531674"/>
              <a:gd name="connsiteX1904" fmla="*/ 7358142 w 10841562"/>
              <a:gd name="connsiteY1904" fmla="*/ 1870783 h 3531674"/>
              <a:gd name="connsiteX1905" fmla="*/ 7359146 w 10841562"/>
              <a:gd name="connsiteY1905" fmla="*/ 1870783 h 3531674"/>
              <a:gd name="connsiteX1906" fmla="*/ 7358644 w 10841562"/>
              <a:gd name="connsiteY1906" fmla="*/ 1868493 h 3531674"/>
              <a:gd name="connsiteX1907" fmla="*/ 7338564 w 10841562"/>
              <a:gd name="connsiteY1907" fmla="*/ 1863749 h 3531674"/>
              <a:gd name="connsiteX1908" fmla="*/ 8710546 w 10841562"/>
              <a:gd name="connsiteY1908" fmla="*/ 1863259 h 3531674"/>
              <a:gd name="connsiteX1909" fmla="*/ 8737654 w 10841562"/>
              <a:gd name="connsiteY1909" fmla="*/ 1885506 h 3531674"/>
              <a:gd name="connsiteX1910" fmla="*/ 8743678 w 10841562"/>
              <a:gd name="connsiteY1910" fmla="*/ 1888287 h 3531674"/>
              <a:gd name="connsiteX1911" fmla="*/ 8710546 w 10841562"/>
              <a:gd name="connsiteY1911" fmla="*/ 1900556 h 3531674"/>
              <a:gd name="connsiteX1912" fmla="*/ 8726108 w 10841562"/>
              <a:gd name="connsiteY1912" fmla="*/ 1885506 h 3531674"/>
              <a:gd name="connsiteX1913" fmla="*/ 8710546 w 10841562"/>
              <a:gd name="connsiteY1913" fmla="*/ 1863259 h 3531674"/>
              <a:gd name="connsiteX1914" fmla="*/ 369212 w 10841562"/>
              <a:gd name="connsiteY1914" fmla="*/ 1862441 h 3531674"/>
              <a:gd name="connsiteX1915" fmla="*/ 374735 w 10841562"/>
              <a:gd name="connsiteY1915" fmla="*/ 1880272 h 3531674"/>
              <a:gd name="connsiteX1916" fmla="*/ 328550 w 10841562"/>
              <a:gd name="connsiteY1916" fmla="*/ 1864240 h 3531674"/>
              <a:gd name="connsiteX1917" fmla="*/ 369212 w 10841562"/>
              <a:gd name="connsiteY1917" fmla="*/ 1862441 h 3531674"/>
              <a:gd name="connsiteX1918" fmla="*/ 7992677 w 10841562"/>
              <a:gd name="connsiteY1918" fmla="*/ 1857697 h 3531674"/>
              <a:gd name="connsiteX1919" fmla="*/ 8024304 w 10841562"/>
              <a:gd name="connsiteY1919" fmla="*/ 1867021 h 3531674"/>
              <a:gd name="connsiteX1920" fmla="*/ 8011251 w 10841562"/>
              <a:gd name="connsiteY1920" fmla="*/ 1860478 h 3531674"/>
              <a:gd name="connsiteX1921" fmla="*/ 7992677 w 10841562"/>
              <a:gd name="connsiteY1921" fmla="*/ 1857697 h 3531674"/>
              <a:gd name="connsiteX1922" fmla="*/ 9462049 w 10841562"/>
              <a:gd name="connsiteY1922" fmla="*/ 1854261 h 3531674"/>
              <a:gd name="connsiteX1923" fmla="*/ 9419379 w 10841562"/>
              <a:gd name="connsiteY1923" fmla="*/ 1885506 h 3531674"/>
              <a:gd name="connsiteX1924" fmla="*/ 9462049 w 10841562"/>
              <a:gd name="connsiteY1924" fmla="*/ 1915770 h 3531674"/>
              <a:gd name="connsiteX1925" fmla="*/ 9436447 w 10841562"/>
              <a:gd name="connsiteY1925" fmla="*/ 1898266 h 3531674"/>
              <a:gd name="connsiteX1926" fmla="*/ 9453013 w 10841562"/>
              <a:gd name="connsiteY1926" fmla="*/ 1879454 h 3531674"/>
              <a:gd name="connsiteX1927" fmla="*/ 9462049 w 10841562"/>
              <a:gd name="connsiteY1927" fmla="*/ 1885506 h 3531674"/>
              <a:gd name="connsiteX1928" fmla="*/ 9505724 w 10841562"/>
              <a:gd name="connsiteY1928" fmla="*/ 1872910 h 3531674"/>
              <a:gd name="connsiteX1929" fmla="*/ 9462049 w 10841562"/>
              <a:gd name="connsiteY1929" fmla="*/ 1854261 h 3531674"/>
              <a:gd name="connsiteX1930" fmla="*/ 7830027 w 10841562"/>
              <a:gd name="connsiteY1930" fmla="*/ 1854261 h 3531674"/>
              <a:gd name="connsiteX1931" fmla="*/ 7786353 w 10841562"/>
              <a:gd name="connsiteY1931" fmla="*/ 1885506 h 3531674"/>
              <a:gd name="connsiteX1932" fmla="*/ 7830027 w 10841562"/>
              <a:gd name="connsiteY1932" fmla="*/ 1915770 h 3531674"/>
              <a:gd name="connsiteX1933" fmla="*/ 7803421 w 10841562"/>
              <a:gd name="connsiteY1933" fmla="*/ 1898266 h 3531674"/>
              <a:gd name="connsiteX1934" fmla="*/ 7818480 w 10841562"/>
              <a:gd name="connsiteY1934" fmla="*/ 1879454 h 3531674"/>
              <a:gd name="connsiteX1935" fmla="*/ 7830027 w 10841562"/>
              <a:gd name="connsiteY1935" fmla="*/ 1885506 h 3531674"/>
              <a:gd name="connsiteX1936" fmla="*/ 7872697 w 10841562"/>
              <a:gd name="connsiteY1936" fmla="*/ 1872910 h 3531674"/>
              <a:gd name="connsiteX1937" fmla="*/ 7830027 w 10841562"/>
              <a:gd name="connsiteY1937" fmla="*/ 1854261 h 3531674"/>
              <a:gd name="connsiteX1938" fmla="*/ 7291375 w 10841562"/>
              <a:gd name="connsiteY1938" fmla="*/ 1854261 h 3531674"/>
              <a:gd name="connsiteX1939" fmla="*/ 7285351 w 10841562"/>
              <a:gd name="connsiteY1939" fmla="*/ 1858678 h 3531674"/>
              <a:gd name="connsiteX1940" fmla="*/ 7287861 w 10841562"/>
              <a:gd name="connsiteY1940" fmla="*/ 1864240 h 3531674"/>
              <a:gd name="connsiteX1941" fmla="*/ 7310953 w 10841562"/>
              <a:gd name="connsiteY1941" fmla="*/ 1865221 h 3531674"/>
              <a:gd name="connsiteX1942" fmla="*/ 7291375 w 10841562"/>
              <a:gd name="connsiteY1942" fmla="*/ 1854261 h 3531674"/>
              <a:gd name="connsiteX1943" fmla="*/ 133268 w 10841562"/>
              <a:gd name="connsiteY1943" fmla="*/ 1853280 h 3531674"/>
              <a:gd name="connsiteX1944" fmla="*/ 139294 w 10841562"/>
              <a:gd name="connsiteY1944" fmla="*/ 1855897 h 3531674"/>
              <a:gd name="connsiteX1945" fmla="*/ 121722 w 10841562"/>
              <a:gd name="connsiteY1945" fmla="*/ 1887306 h 3531674"/>
              <a:gd name="connsiteX1946" fmla="*/ 133268 w 10841562"/>
              <a:gd name="connsiteY1946" fmla="*/ 1853280 h 3531674"/>
              <a:gd name="connsiteX1947" fmla="*/ 7508241 w 10841562"/>
              <a:gd name="connsiteY1947" fmla="*/ 1848208 h 3531674"/>
              <a:gd name="connsiteX1948" fmla="*/ 7522298 w 10841562"/>
              <a:gd name="connsiteY1948" fmla="*/ 1854261 h 3531674"/>
              <a:gd name="connsiteX1949" fmla="*/ 7531836 w 10841562"/>
              <a:gd name="connsiteY1949" fmla="*/ 1872910 h 3531674"/>
              <a:gd name="connsiteX1950" fmla="*/ 7508241 w 10841562"/>
              <a:gd name="connsiteY1950" fmla="*/ 1848208 h 3531674"/>
              <a:gd name="connsiteX1951" fmla="*/ 7991673 w 10841562"/>
              <a:gd name="connsiteY1951" fmla="*/ 1844609 h 3531674"/>
              <a:gd name="connsiteX1952" fmla="*/ 7987155 w 10841562"/>
              <a:gd name="connsiteY1952" fmla="*/ 1844937 h 3531674"/>
              <a:gd name="connsiteX1953" fmla="*/ 7996191 w 10841562"/>
              <a:gd name="connsiteY1953" fmla="*/ 1846736 h 3531674"/>
              <a:gd name="connsiteX1954" fmla="*/ 7991673 w 10841562"/>
              <a:gd name="connsiteY1954" fmla="*/ 1844609 h 3531674"/>
              <a:gd name="connsiteX1955" fmla="*/ 9624699 w 10841562"/>
              <a:gd name="connsiteY1955" fmla="*/ 1844446 h 3531674"/>
              <a:gd name="connsiteX1956" fmla="*/ 9614157 w 10841562"/>
              <a:gd name="connsiteY1956" fmla="*/ 1848208 h 3531674"/>
              <a:gd name="connsiteX1957" fmla="*/ 9657329 w 10841562"/>
              <a:gd name="connsiteY1957" fmla="*/ 1867021 h 3531674"/>
              <a:gd name="connsiteX1958" fmla="*/ 9624699 w 10841562"/>
              <a:gd name="connsiteY1958" fmla="*/ 1844446 h 3531674"/>
              <a:gd name="connsiteX1959" fmla="*/ 7283343 w 10841562"/>
              <a:gd name="connsiteY1959" fmla="*/ 1843955 h 3531674"/>
              <a:gd name="connsiteX1960" fmla="*/ 7277820 w 10841562"/>
              <a:gd name="connsiteY1960" fmla="*/ 1847227 h 3531674"/>
              <a:gd name="connsiteX1961" fmla="*/ 7285853 w 10841562"/>
              <a:gd name="connsiteY1961" fmla="*/ 1844446 h 3531674"/>
              <a:gd name="connsiteX1962" fmla="*/ 7283343 w 10841562"/>
              <a:gd name="connsiteY1962" fmla="*/ 1843955 h 3531674"/>
              <a:gd name="connsiteX1963" fmla="*/ 334574 w 10841562"/>
              <a:gd name="connsiteY1963" fmla="*/ 1838230 h 3531674"/>
              <a:gd name="connsiteX1964" fmla="*/ 317003 w 10841562"/>
              <a:gd name="connsiteY1964" fmla="*/ 1863259 h 3531674"/>
              <a:gd name="connsiteX1965" fmla="*/ 334574 w 10841562"/>
              <a:gd name="connsiteY1965" fmla="*/ 1838230 h 3531674"/>
              <a:gd name="connsiteX1966" fmla="*/ 10404189 w 10841562"/>
              <a:gd name="connsiteY1966" fmla="*/ 1830991 h 3531674"/>
              <a:gd name="connsiteX1967" fmla="*/ 10409837 w 10841562"/>
              <a:gd name="connsiteY1967" fmla="*/ 1831196 h 3531674"/>
              <a:gd name="connsiteX1968" fmla="*/ 10396282 w 10841562"/>
              <a:gd name="connsiteY1968" fmla="*/ 1853280 h 3531674"/>
              <a:gd name="connsiteX1969" fmla="*/ 10396282 w 10841562"/>
              <a:gd name="connsiteY1969" fmla="*/ 1834467 h 3531674"/>
              <a:gd name="connsiteX1970" fmla="*/ 10404189 w 10841562"/>
              <a:gd name="connsiteY1970" fmla="*/ 1830991 h 3531674"/>
              <a:gd name="connsiteX1971" fmla="*/ 10579515 w 10841562"/>
              <a:gd name="connsiteY1971" fmla="*/ 1828906 h 3531674"/>
              <a:gd name="connsiteX1972" fmla="*/ 10605117 w 10841562"/>
              <a:gd name="connsiteY1972" fmla="*/ 1852462 h 3531674"/>
              <a:gd name="connsiteX1973" fmla="*/ 10547888 w 10841562"/>
              <a:gd name="connsiteY1973" fmla="*/ 1864730 h 3531674"/>
              <a:gd name="connsiteX1974" fmla="*/ 10531824 w 10841562"/>
              <a:gd name="connsiteY1974" fmla="*/ 1846736 h 3531674"/>
              <a:gd name="connsiteX1975" fmla="*/ 10579515 w 10841562"/>
              <a:gd name="connsiteY1975" fmla="*/ 1828906 h 3531674"/>
              <a:gd name="connsiteX1976" fmla="*/ 10115159 w 10841562"/>
              <a:gd name="connsiteY1976" fmla="*/ 1828906 h 3531674"/>
              <a:gd name="connsiteX1977" fmla="*/ 10158833 w 10841562"/>
              <a:gd name="connsiteY1977" fmla="*/ 1848208 h 3531674"/>
              <a:gd name="connsiteX1978" fmla="*/ 10083533 w 10841562"/>
              <a:gd name="connsiteY1978" fmla="*/ 1841665 h 3531674"/>
              <a:gd name="connsiteX1979" fmla="*/ 10115159 w 10841562"/>
              <a:gd name="connsiteY1979" fmla="*/ 1828906 h 3531674"/>
              <a:gd name="connsiteX1980" fmla="*/ 9528314 w 10841562"/>
              <a:gd name="connsiteY1980" fmla="*/ 1828906 h 3531674"/>
              <a:gd name="connsiteX1981" fmla="*/ 9500202 w 10841562"/>
              <a:gd name="connsiteY1981" fmla="*/ 1835449 h 3531674"/>
              <a:gd name="connsiteX1982" fmla="*/ 9516768 w 10841562"/>
              <a:gd name="connsiteY1982" fmla="*/ 1854261 h 3531674"/>
              <a:gd name="connsiteX1983" fmla="*/ 9528314 w 10841562"/>
              <a:gd name="connsiteY1983" fmla="*/ 1828906 h 3531674"/>
              <a:gd name="connsiteX1984" fmla="*/ 7895288 w 10841562"/>
              <a:gd name="connsiteY1984" fmla="*/ 1828906 h 3531674"/>
              <a:gd name="connsiteX1985" fmla="*/ 7867175 w 10841562"/>
              <a:gd name="connsiteY1985" fmla="*/ 1835449 h 3531674"/>
              <a:gd name="connsiteX1986" fmla="*/ 7868682 w 10841562"/>
              <a:gd name="connsiteY1986" fmla="*/ 1840029 h 3531674"/>
              <a:gd name="connsiteX1987" fmla="*/ 7884244 w 10841562"/>
              <a:gd name="connsiteY1987" fmla="*/ 1844937 h 3531674"/>
              <a:gd name="connsiteX1988" fmla="*/ 7895288 w 10841562"/>
              <a:gd name="connsiteY1988" fmla="*/ 1828906 h 3531674"/>
              <a:gd name="connsiteX1989" fmla="*/ 10212548 w 10841562"/>
              <a:gd name="connsiteY1989" fmla="*/ 1826942 h 3531674"/>
              <a:gd name="connsiteX1990" fmla="*/ 10214556 w 10841562"/>
              <a:gd name="connsiteY1990" fmla="*/ 1858187 h 3531674"/>
              <a:gd name="connsiteX1991" fmla="*/ 10199496 w 10841562"/>
              <a:gd name="connsiteY1991" fmla="*/ 1832995 h 3531674"/>
              <a:gd name="connsiteX1992" fmla="*/ 10212548 w 10841562"/>
              <a:gd name="connsiteY1992" fmla="*/ 1826942 h 3531674"/>
              <a:gd name="connsiteX1993" fmla="*/ 7275812 w 10841562"/>
              <a:gd name="connsiteY1993" fmla="*/ 1823016 h 3531674"/>
              <a:gd name="connsiteX1994" fmla="*/ 7275812 w 10841562"/>
              <a:gd name="connsiteY1994" fmla="*/ 1824652 h 3531674"/>
              <a:gd name="connsiteX1995" fmla="*/ 7317981 w 10841562"/>
              <a:gd name="connsiteY1995" fmla="*/ 1838885 h 3531674"/>
              <a:gd name="connsiteX1996" fmla="*/ 7275812 w 10841562"/>
              <a:gd name="connsiteY1996" fmla="*/ 1823016 h 3531674"/>
              <a:gd name="connsiteX1997" fmla="*/ 7356635 w 10841562"/>
              <a:gd name="connsiteY1997" fmla="*/ 1821872 h 3531674"/>
              <a:gd name="connsiteX1998" fmla="*/ 7333042 w 10841562"/>
              <a:gd name="connsiteY1998" fmla="*/ 1843465 h 3531674"/>
              <a:gd name="connsiteX1999" fmla="*/ 7350110 w 10841562"/>
              <a:gd name="connsiteY1999" fmla="*/ 1849190 h 3531674"/>
              <a:gd name="connsiteX2000" fmla="*/ 7356133 w 10841562"/>
              <a:gd name="connsiteY2000" fmla="*/ 1837248 h 3531674"/>
              <a:gd name="connsiteX2001" fmla="*/ 7354628 w 10841562"/>
              <a:gd name="connsiteY2001" fmla="*/ 1849190 h 3531674"/>
              <a:gd name="connsiteX2002" fmla="*/ 7321997 w 10841562"/>
              <a:gd name="connsiteY2002" fmla="*/ 1853280 h 3531674"/>
              <a:gd name="connsiteX2003" fmla="*/ 7365672 w 10841562"/>
              <a:gd name="connsiteY2003" fmla="*/ 1851971 h 3531674"/>
              <a:gd name="connsiteX2004" fmla="*/ 7366174 w 10841562"/>
              <a:gd name="connsiteY2004" fmla="*/ 1853771 h 3531674"/>
              <a:gd name="connsiteX2005" fmla="*/ 7369688 w 10841562"/>
              <a:gd name="connsiteY2005" fmla="*/ 1847718 h 3531674"/>
              <a:gd name="connsiteX2006" fmla="*/ 7405329 w 10841562"/>
              <a:gd name="connsiteY2006" fmla="*/ 1849190 h 3531674"/>
              <a:gd name="connsiteX2007" fmla="*/ 7356635 w 10841562"/>
              <a:gd name="connsiteY2007" fmla="*/ 1821872 h 3531674"/>
              <a:gd name="connsiteX2008" fmla="*/ 8881730 w 10841562"/>
              <a:gd name="connsiteY2008" fmla="*/ 1814183 h 3531674"/>
              <a:gd name="connsiteX2009" fmla="*/ 8888758 w 10841562"/>
              <a:gd name="connsiteY2009" fmla="*/ 1819254 h 3531674"/>
              <a:gd name="connsiteX2010" fmla="*/ 8886750 w 10841562"/>
              <a:gd name="connsiteY2010" fmla="*/ 1833976 h 3531674"/>
              <a:gd name="connsiteX2011" fmla="*/ 8865164 w 10841562"/>
              <a:gd name="connsiteY2011" fmla="*/ 1832178 h 3531674"/>
              <a:gd name="connsiteX2012" fmla="*/ 8881730 w 10841562"/>
              <a:gd name="connsiteY2012" fmla="*/ 1814183 h 3531674"/>
              <a:gd name="connsiteX2013" fmla="*/ 7873702 w 10841562"/>
              <a:gd name="connsiteY2013" fmla="*/ 1811402 h 3531674"/>
              <a:gd name="connsiteX2014" fmla="*/ 7873702 w 10841562"/>
              <a:gd name="connsiteY2014" fmla="*/ 1817454 h 3531674"/>
              <a:gd name="connsiteX2015" fmla="*/ 7886754 w 10841562"/>
              <a:gd name="connsiteY2015" fmla="*/ 1813201 h 3531674"/>
              <a:gd name="connsiteX2016" fmla="*/ 7873702 w 10841562"/>
              <a:gd name="connsiteY2016" fmla="*/ 1811402 h 3531674"/>
              <a:gd name="connsiteX2017" fmla="*/ 8805425 w 10841562"/>
              <a:gd name="connsiteY2017" fmla="*/ 1809929 h 3531674"/>
              <a:gd name="connsiteX2018" fmla="*/ 8772293 w 10841562"/>
              <a:gd name="connsiteY2018" fmla="*/ 1811893 h 3531674"/>
              <a:gd name="connsiteX2019" fmla="*/ 8805425 w 10841562"/>
              <a:gd name="connsiteY2019" fmla="*/ 1809929 h 3531674"/>
              <a:gd name="connsiteX2020" fmla="*/ 10663350 w 10841562"/>
              <a:gd name="connsiteY2020" fmla="*/ 1806003 h 3531674"/>
              <a:gd name="connsiteX2021" fmla="*/ 10744675 w 10841562"/>
              <a:gd name="connsiteY2021" fmla="*/ 1825798 h 3531674"/>
              <a:gd name="connsiteX2022" fmla="*/ 10684434 w 10841562"/>
              <a:gd name="connsiteY2022" fmla="*/ 1832178 h 3531674"/>
              <a:gd name="connsiteX2023" fmla="*/ 10706522 w 10841562"/>
              <a:gd name="connsiteY2023" fmla="*/ 1832178 h 3531674"/>
              <a:gd name="connsiteX2024" fmla="*/ 10663350 w 10841562"/>
              <a:gd name="connsiteY2024" fmla="*/ 1806003 h 3531674"/>
              <a:gd name="connsiteX2025" fmla="*/ 7624205 w 10841562"/>
              <a:gd name="connsiteY2025" fmla="*/ 1800932 h 3531674"/>
              <a:gd name="connsiteX2026" fmla="*/ 7633743 w 10841562"/>
              <a:gd name="connsiteY2026" fmla="*/ 1822526 h 3531674"/>
              <a:gd name="connsiteX2027" fmla="*/ 7595590 w 10841562"/>
              <a:gd name="connsiteY2027" fmla="*/ 1819254 h 3531674"/>
              <a:gd name="connsiteX2028" fmla="*/ 7591574 w 10841562"/>
              <a:gd name="connsiteY2028" fmla="*/ 1827433 h 3531674"/>
              <a:gd name="connsiteX2029" fmla="*/ 7589566 w 10841562"/>
              <a:gd name="connsiteY2029" fmla="*/ 1807639 h 3531674"/>
              <a:gd name="connsiteX2030" fmla="*/ 7618181 w 10841562"/>
              <a:gd name="connsiteY2030" fmla="*/ 1820726 h 3531674"/>
              <a:gd name="connsiteX2031" fmla="*/ 7612659 w 10841562"/>
              <a:gd name="connsiteY2031" fmla="*/ 1804204 h 3531674"/>
              <a:gd name="connsiteX2032" fmla="*/ 7620691 w 10841562"/>
              <a:gd name="connsiteY2032" fmla="*/ 1806003 h 3531674"/>
              <a:gd name="connsiteX2033" fmla="*/ 7624205 w 10841562"/>
              <a:gd name="connsiteY2033" fmla="*/ 1800932 h 3531674"/>
              <a:gd name="connsiteX2034" fmla="*/ 238 w 10841562"/>
              <a:gd name="connsiteY2034" fmla="*/ 1794389 h 3531674"/>
              <a:gd name="connsiteX2035" fmla="*/ 20821 w 10841562"/>
              <a:gd name="connsiteY2035" fmla="*/ 1814183 h 3531674"/>
              <a:gd name="connsiteX2036" fmla="*/ 238 w 10841562"/>
              <a:gd name="connsiteY2036" fmla="*/ 1794389 h 3531674"/>
              <a:gd name="connsiteX2037" fmla="*/ 7347098 w 10841562"/>
              <a:gd name="connsiteY2037" fmla="*/ 1792262 h 3531674"/>
              <a:gd name="connsiteX2038" fmla="*/ 7331535 w 10841562"/>
              <a:gd name="connsiteY2038" fmla="*/ 1796188 h 3531674"/>
              <a:gd name="connsiteX2039" fmla="*/ 7359648 w 10841562"/>
              <a:gd name="connsiteY2039" fmla="*/ 1806985 h 3531674"/>
              <a:gd name="connsiteX2040" fmla="*/ 7358644 w 10841562"/>
              <a:gd name="connsiteY2040" fmla="*/ 1798152 h 3531674"/>
              <a:gd name="connsiteX2041" fmla="*/ 7347098 w 10841562"/>
              <a:gd name="connsiteY2041" fmla="*/ 1792262 h 3531674"/>
              <a:gd name="connsiteX2042" fmla="*/ 7427920 w 10841562"/>
              <a:gd name="connsiteY2042" fmla="*/ 1790626 h 3531674"/>
              <a:gd name="connsiteX2043" fmla="*/ 7425912 w 10841562"/>
              <a:gd name="connsiteY2043" fmla="*/ 1799460 h 3531674"/>
              <a:gd name="connsiteX2044" fmla="*/ 7446495 w 10841562"/>
              <a:gd name="connsiteY2044" fmla="*/ 1820235 h 3531674"/>
              <a:gd name="connsiteX2045" fmla="*/ 7463061 w 10841562"/>
              <a:gd name="connsiteY2045" fmla="*/ 1806985 h 3531674"/>
              <a:gd name="connsiteX2046" fmla="*/ 7446495 w 10841562"/>
              <a:gd name="connsiteY2046" fmla="*/ 1791608 h 3531674"/>
              <a:gd name="connsiteX2047" fmla="*/ 7446495 w 10841562"/>
              <a:gd name="connsiteY2047" fmla="*/ 1793898 h 3531674"/>
              <a:gd name="connsiteX2048" fmla="*/ 7427920 w 10841562"/>
              <a:gd name="connsiteY2048" fmla="*/ 1790626 h 3531674"/>
              <a:gd name="connsiteX2049" fmla="*/ 238690 w 10841562"/>
              <a:gd name="connsiteY2049" fmla="*/ 1788336 h 3531674"/>
              <a:gd name="connsiteX2050" fmla="*/ 241200 w 10841562"/>
              <a:gd name="connsiteY2050" fmla="*/ 1793407 h 3531674"/>
              <a:gd name="connsiteX2051" fmla="*/ 245217 w 10841562"/>
              <a:gd name="connsiteY2051" fmla="*/ 1806985 h 3531674"/>
              <a:gd name="connsiteX2052" fmla="*/ 226642 w 10841562"/>
              <a:gd name="connsiteY2052" fmla="*/ 1819254 h 3531674"/>
              <a:gd name="connsiteX2053" fmla="*/ 224133 w 10841562"/>
              <a:gd name="connsiteY2053" fmla="*/ 1792262 h 3531674"/>
              <a:gd name="connsiteX2054" fmla="*/ 234675 w 10841562"/>
              <a:gd name="connsiteY2054" fmla="*/ 1789481 h 3531674"/>
              <a:gd name="connsiteX2055" fmla="*/ 238690 w 10841562"/>
              <a:gd name="connsiteY2055" fmla="*/ 1788336 h 3531674"/>
              <a:gd name="connsiteX2056" fmla="*/ 220115 w 10841562"/>
              <a:gd name="connsiteY2056" fmla="*/ 1785228 h 3531674"/>
              <a:gd name="connsiteX2057" fmla="*/ 206562 w 10841562"/>
              <a:gd name="connsiteY2057" fmla="*/ 1819254 h 3531674"/>
              <a:gd name="connsiteX2058" fmla="*/ 204554 w 10841562"/>
              <a:gd name="connsiteY2058" fmla="*/ 1793407 h 3531674"/>
              <a:gd name="connsiteX2059" fmla="*/ 220115 w 10841562"/>
              <a:gd name="connsiteY2059" fmla="*/ 1785228 h 3531674"/>
              <a:gd name="connsiteX2060" fmla="*/ 7316475 w 10841562"/>
              <a:gd name="connsiteY2060" fmla="*/ 1783919 h 3531674"/>
              <a:gd name="connsiteX2061" fmla="*/ 7305431 w 10841562"/>
              <a:gd name="connsiteY2061" fmla="*/ 1786209 h 3531674"/>
              <a:gd name="connsiteX2062" fmla="*/ 7311957 w 10841562"/>
              <a:gd name="connsiteY2062" fmla="*/ 1788990 h 3531674"/>
              <a:gd name="connsiteX2063" fmla="*/ 7316475 w 10841562"/>
              <a:gd name="connsiteY2063" fmla="*/ 1783919 h 3531674"/>
              <a:gd name="connsiteX2064" fmla="*/ 7252218 w 10841562"/>
              <a:gd name="connsiteY2064" fmla="*/ 1776885 h 3531674"/>
              <a:gd name="connsiteX2065" fmla="*/ 7249206 w 10841562"/>
              <a:gd name="connsiteY2065" fmla="*/ 1782938 h 3531674"/>
              <a:gd name="connsiteX2066" fmla="*/ 7254728 w 10841562"/>
              <a:gd name="connsiteY2066" fmla="*/ 1783919 h 3531674"/>
              <a:gd name="connsiteX2067" fmla="*/ 7252218 w 10841562"/>
              <a:gd name="connsiteY2067" fmla="*/ 1776885 h 3531674"/>
              <a:gd name="connsiteX2068" fmla="*/ 8573498 w 10841562"/>
              <a:gd name="connsiteY2068" fmla="*/ 1770669 h 3531674"/>
              <a:gd name="connsiteX2069" fmla="*/ 8574000 w 10841562"/>
              <a:gd name="connsiteY2069" fmla="*/ 1771160 h 3531674"/>
              <a:gd name="connsiteX2070" fmla="*/ 8572996 w 10841562"/>
              <a:gd name="connsiteY2070" fmla="*/ 1772468 h 3531674"/>
              <a:gd name="connsiteX2071" fmla="*/ 8573498 w 10841562"/>
              <a:gd name="connsiteY2071" fmla="*/ 1770669 h 3531674"/>
              <a:gd name="connsiteX2072" fmla="*/ 10447989 w 10841562"/>
              <a:gd name="connsiteY2072" fmla="*/ 1770178 h 3531674"/>
              <a:gd name="connsiteX2073" fmla="*/ 10515258 w 10841562"/>
              <a:gd name="connsiteY2073" fmla="*/ 1770178 h 3531674"/>
              <a:gd name="connsiteX2074" fmla="*/ 10545881 w 10841562"/>
              <a:gd name="connsiteY2074" fmla="*/ 1803713 h 3531674"/>
              <a:gd name="connsiteX2075" fmla="*/ 10547386 w 10841562"/>
              <a:gd name="connsiteY2075" fmla="*/ 1828415 h 3531674"/>
              <a:gd name="connsiteX2076" fmla="*/ 10509736 w 10841562"/>
              <a:gd name="connsiteY2076" fmla="*/ 1828415 h 3531674"/>
              <a:gd name="connsiteX2077" fmla="*/ 10504214 w 10841562"/>
              <a:gd name="connsiteY2077" fmla="*/ 1783429 h 3531674"/>
              <a:gd name="connsiteX2078" fmla="*/ 10484134 w 10841562"/>
              <a:gd name="connsiteY2078" fmla="*/ 1808621 h 3531674"/>
              <a:gd name="connsiteX2079" fmla="*/ 10506222 w 10841562"/>
              <a:gd name="connsiteY2079" fmla="*/ 1821872 h 3531674"/>
              <a:gd name="connsiteX2080" fmla="*/ 10453512 w 10841562"/>
              <a:gd name="connsiteY2080" fmla="*/ 1834958 h 3531674"/>
              <a:gd name="connsiteX2081" fmla="*/ 10478612 w 10841562"/>
              <a:gd name="connsiteY2081" fmla="*/ 1803713 h 3531674"/>
              <a:gd name="connsiteX2082" fmla="*/ 10468069 w 10841562"/>
              <a:gd name="connsiteY2082" fmla="*/ 1783429 h 3531674"/>
              <a:gd name="connsiteX2083" fmla="*/ 10442467 w 10841562"/>
              <a:gd name="connsiteY2083" fmla="*/ 1783429 h 3531674"/>
              <a:gd name="connsiteX2084" fmla="*/ 10447989 w 10841562"/>
              <a:gd name="connsiteY2084" fmla="*/ 1770178 h 3531674"/>
              <a:gd name="connsiteX2085" fmla="*/ 7253724 w 10841562"/>
              <a:gd name="connsiteY2085" fmla="*/ 1766907 h 3531674"/>
              <a:gd name="connsiteX2086" fmla="*/ 7233644 w 10841562"/>
              <a:gd name="connsiteY2086" fmla="*/ 1778684 h 3531674"/>
              <a:gd name="connsiteX2087" fmla="*/ 7238162 w 10841562"/>
              <a:gd name="connsiteY2087" fmla="*/ 1779666 h 3531674"/>
              <a:gd name="connsiteX2088" fmla="*/ 7252720 w 10841562"/>
              <a:gd name="connsiteY2088" fmla="*/ 1775249 h 3531674"/>
              <a:gd name="connsiteX2089" fmla="*/ 7253724 w 10841562"/>
              <a:gd name="connsiteY2089" fmla="*/ 1766907 h 3531674"/>
              <a:gd name="connsiteX2090" fmla="*/ 10625197 w 10841562"/>
              <a:gd name="connsiteY2090" fmla="*/ 1765434 h 3531674"/>
              <a:gd name="connsiteX2091" fmla="*/ 10663350 w 10841562"/>
              <a:gd name="connsiteY2091" fmla="*/ 1785228 h 3531674"/>
              <a:gd name="connsiteX2092" fmla="*/ 10651804 w 10841562"/>
              <a:gd name="connsiteY2092" fmla="*/ 1804204 h 3531674"/>
              <a:gd name="connsiteX2093" fmla="*/ 10587547 w 10841562"/>
              <a:gd name="connsiteY2093" fmla="*/ 1791608 h 3531674"/>
              <a:gd name="connsiteX2094" fmla="*/ 10564455 w 10841562"/>
              <a:gd name="connsiteY2094" fmla="*/ 1828906 h 3531674"/>
              <a:gd name="connsiteX2095" fmla="*/ 10558932 w 10841562"/>
              <a:gd name="connsiteY2095" fmla="*/ 1791608 h 3531674"/>
              <a:gd name="connsiteX2096" fmla="*/ 10625197 w 10841562"/>
              <a:gd name="connsiteY2096" fmla="*/ 1765434 h 3531674"/>
              <a:gd name="connsiteX2097" fmla="*/ 345618 w 10841562"/>
              <a:gd name="connsiteY2097" fmla="*/ 1758727 h 3531674"/>
              <a:gd name="connsiteX2098" fmla="*/ 332566 w 10841562"/>
              <a:gd name="connsiteY2098" fmla="*/ 1776394 h 3531674"/>
              <a:gd name="connsiteX2099" fmla="*/ 336079 w 10841562"/>
              <a:gd name="connsiteY2099" fmla="*/ 1781138 h 3531674"/>
              <a:gd name="connsiteX2100" fmla="*/ 356662 w 10841562"/>
              <a:gd name="connsiteY2100" fmla="*/ 1758727 h 3531674"/>
              <a:gd name="connsiteX2101" fmla="*/ 375237 w 10841562"/>
              <a:gd name="connsiteY2101" fmla="*/ 1770178 h 3531674"/>
              <a:gd name="connsiteX2102" fmla="*/ 343610 w 10841562"/>
              <a:gd name="connsiteY2102" fmla="*/ 1787682 h 3531674"/>
              <a:gd name="connsiteX2103" fmla="*/ 373228 w 10841562"/>
              <a:gd name="connsiteY2103" fmla="*/ 1793898 h 3531674"/>
              <a:gd name="connsiteX2104" fmla="*/ 352646 w 10841562"/>
              <a:gd name="connsiteY2104" fmla="*/ 1802241 h 3531674"/>
              <a:gd name="connsiteX2105" fmla="*/ 380758 w 10841562"/>
              <a:gd name="connsiteY2105" fmla="*/ 1805513 h 3531674"/>
              <a:gd name="connsiteX2106" fmla="*/ 281863 w 10841562"/>
              <a:gd name="connsiteY2106" fmla="*/ 1850499 h 3531674"/>
              <a:gd name="connsiteX2107" fmla="*/ 287888 w 10841562"/>
              <a:gd name="connsiteY2107" fmla="*/ 1838885 h 3531674"/>
              <a:gd name="connsiteX2108" fmla="*/ 280859 w 10841562"/>
              <a:gd name="connsiteY2108" fmla="*/ 1824652 h 3531674"/>
              <a:gd name="connsiteX2109" fmla="*/ 262284 w 10841562"/>
              <a:gd name="connsiteY2109" fmla="*/ 1837248 h 3531674"/>
              <a:gd name="connsiteX2110" fmla="*/ 247225 w 10841562"/>
              <a:gd name="connsiteY2110" fmla="*/ 1811402 h 3531674"/>
              <a:gd name="connsiteX2111" fmla="*/ 248731 w 10841562"/>
              <a:gd name="connsiteY2111" fmla="*/ 1782938 h 3531674"/>
              <a:gd name="connsiteX2112" fmla="*/ 269815 w 10841562"/>
              <a:gd name="connsiteY2112" fmla="*/ 1765434 h 3531674"/>
              <a:gd name="connsiteX2113" fmla="*/ 269815 w 10841562"/>
              <a:gd name="connsiteY2113" fmla="*/ 1760363 h 3531674"/>
              <a:gd name="connsiteX2114" fmla="*/ 284874 w 10841562"/>
              <a:gd name="connsiteY2114" fmla="*/ 1781138 h 3531674"/>
              <a:gd name="connsiteX2115" fmla="*/ 345618 w 10841562"/>
              <a:gd name="connsiteY2115" fmla="*/ 1758727 h 3531674"/>
              <a:gd name="connsiteX2116" fmla="*/ 9356126 w 10841562"/>
              <a:gd name="connsiteY2116" fmla="*/ 1755455 h 3531674"/>
              <a:gd name="connsiteX2117" fmla="*/ 9404821 w 10841562"/>
              <a:gd name="connsiteY2117" fmla="*/ 1776394 h 3531674"/>
              <a:gd name="connsiteX2118" fmla="*/ 9356126 w 10841562"/>
              <a:gd name="connsiteY2118" fmla="*/ 1755455 h 3531674"/>
              <a:gd name="connsiteX2119" fmla="*/ 9641767 w 10841562"/>
              <a:gd name="connsiteY2119" fmla="*/ 1753983 h 3531674"/>
              <a:gd name="connsiteX2120" fmla="*/ 9648294 w 10841562"/>
              <a:gd name="connsiteY2120" fmla="*/ 1756437 h 3531674"/>
              <a:gd name="connsiteX2121" fmla="*/ 9642270 w 10841562"/>
              <a:gd name="connsiteY2121" fmla="*/ 1775249 h 3531674"/>
              <a:gd name="connsiteX2122" fmla="*/ 9615663 w 10841562"/>
              <a:gd name="connsiteY2122" fmla="*/ 1756437 h 3531674"/>
              <a:gd name="connsiteX2123" fmla="*/ 9641767 w 10841562"/>
              <a:gd name="connsiteY2123" fmla="*/ 1753983 h 3531674"/>
              <a:gd name="connsiteX2124" fmla="*/ 485176 w 10841562"/>
              <a:gd name="connsiteY2124" fmla="*/ 1750875 h 3531674"/>
              <a:gd name="connsiteX2125" fmla="*/ 483168 w 10841562"/>
              <a:gd name="connsiteY2125" fmla="*/ 1771160 h 3531674"/>
              <a:gd name="connsiteX2126" fmla="*/ 413388 w 10841562"/>
              <a:gd name="connsiteY2126" fmla="*/ 1789972 h 3531674"/>
              <a:gd name="connsiteX2127" fmla="*/ 399333 w 10841562"/>
              <a:gd name="connsiteY2127" fmla="*/ 1769687 h 3531674"/>
              <a:gd name="connsiteX2128" fmla="*/ 393811 w 10841562"/>
              <a:gd name="connsiteY2128" fmla="*/ 1788336 h 3531674"/>
              <a:gd name="connsiteX2129" fmla="*/ 380758 w 10841562"/>
              <a:gd name="connsiteY2129" fmla="*/ 1767397 h 3531674"/>
              <a:gd name="connsiteX2130" fmla="*/ 485176 w 10841562"/>
              <a:gd name="connsiteY2130" fmla="*/ 1750875 h 3531674"/>
              <a:gd name="connsiteX2131" fmla="*/ 8569984 w 10841562"/>
              <a:gd name="connsiteY2131" fmla="*/ 1747112 h 3531674"/>
              <a:gd name="connsiteX2132" fmla="*/ 8559442 w 10841562"/>
              <a:gd name="connsiteY2132" fmla="*/ 1760363 h 3531674"/>
              <a:gd name="connsiteX2133" fmla="*/ 8557434 w 10841562"/>
              <a:gd name="connsiteY2133" fmla="*/ 1780157 h 3531674"/>
              <a:gd name="connsiteX2134" fmla="*/ 8572996 w 10841562"/>
              <a:gd name="connsiteY2134" fmla="*/ 1772468 h 3531674"/>
              <a:gd name="connsiteX2135" fmla="*/ 8572494 w 10841562"/>
              <a:gd name="connsiteY2135" fmla="*/ 1780648 h 3531674"/>
              <a:gd name="connsiteX2136" fmla="*/ 8584040 w 10841562"/>
              <a:gd name="connsiteY2136" fmla="*/ 1774595 h 3531674"/>
              <a:gd name="connsiteX2137" fmla="*/ 8574503 w 10841562"/>
              <a:gd name="connsiteY2137" fmla="*/ 1754147 h 3531674"/>
              <a:gd name="connsiteX2138" fmla="*/ 8569984 w 10841562"/>
              <a:gd name="connsiteY2138" fmla="*/ 1747112 h 3531674"/>
              <a:gd name="connsiteX2139" fmla="*/ 9348094 w 10841562"/>
              <a:gd name="connsiteY2139" fmla="*/ 1743350 h 3531674"/>
              <a:gd name="connsiteX2140" fmla="*/ 9352110 w 10841562"/>
              <a:gd name="connsiteY2140" fmla="*/ 1750384 h 3531674"/>
              <a:gd name="connsiteX2141" fmla="*/ 9344580 w 10841562"/>
              <a:gd name="connsiteY2141" fmla="*/ 1760363 h 3531674"/>
              <a:gd name="connsiteX2142" fmla="*/ 9337050 w 10841562"/>
              <a:gd name="connsiteY2142" fmla="*/ 1748912 h 3531674"/>
              <a:gd name="connsiteX2143" fmla="*/ 9329018 w 10841562"/>
              <a:gd name="connsiteY2143" fmla="*/ 1752674 h 3531674"/>
              <a:gd name="connsiteX2144" fmla="*/ 9348094 w 10841562"/>
              <a:gd name="connsiteY2144" fmla="*/ 1743350 h 3531674"/>
              <a:gd name="connsiteX2145" fmla="*/ 10500198 w 10841562"/>
              <a:gd name="connsiteY2145" fmla="*/ 1732881 h 3531674"/>
              <a:gd name="connsiteX2146" fmla="*/ 10506724 w 10841562"/>
              <a:gd name="connsiteY2146" fmla="*/ 1739915 h 3531674"/>
              <a:gd name="connsiteX2147" fmla="*/ 10471583 w 10841562"/>
              <a:gd name="connsiteY2147" fmla="*/ 1746622 h 3531674"/>
              <a:gd name="connsiteX2148" fmla="*/ 10500198 w 10841562"/>
              <a:gd name="connsiteY2148" fmla="*/ 1732881 h 3531674"/>
              <a:gd name="connsiteX2149" fmla="*/ 7266274 w 10841562"/>
              <a:gd name="connsiteY2149" fmla="*/ 1724701 h 3531674"/>
              <a:gd name="connsiteX2150" fmla="*/ 7270290 w 10841562"/>
              <a:gd name="connsiteY2150" fmla="*/ 1760363 h 3531674"/>
              <a:gd name="connsiteX2151" fmla="*/ 7301917 w 10841562"/>
              <a:gd name="connsiteY2151" fmla="*/ 1727973 h 3531674"/>
              <a:gd name="connsiteX2152" fmla="*/ 7288865 w 10841562"/>
              <a:gd name="connsiteY2152" fmla="*/ 1729118 h 3531674"/>
              <a:gd name="connsiteX2153" fmla="*/ 7293885 w 10841562"/>
              <a:gd name="connsiteY2153" fmla="*/ 1733862 h 3531674"/>
              <a:gd name="connsiteX2154" fmla="*/ 7274307 w 10841562"/>
              <a:gd name="connsiteY2154" fmla="*/ 1750875 h 3531674"/>
              <a:gd name="connsiteX2155" fmla="*/ 7266274 w 10841562"/>
              <a:gd name="connsiteY2155" fmla="*/ 1724701 h 3531674"/>
              <a:gd name="connsiteX2156" fmla="*/ 9607631 w 10841562"/>
              <a:gd name="connsiteY2156" fmla="*/ 1721429 h 3531674"/>
              <a:gd name="connsiteX2157" fmla="*/ 9584539 w 10841562"/>
              <a:gd name="connsiteY2157" fmla="*/ 1746131 h 3531674"/>
              <a:gd name="connsiteX2158" fmla="*/ 9607631 w 10841562"/>
              <a:gd name="connsiteY2158" fmla="*/ 1721429 h 3531674"/>
              <a:gd name="connsiteX2159" fmla="*/ 7278323 w 10841562"/>
              <a:gd name="connsiteY2159" fmla="*/ 1720938 h 3531674"/>
              <a:gd name="connsiteX2160" fmla="*/ 7268283 w 10841562"/>
              <a:gd name="connsiteY2160" fmla="*/ 1723392 h 3531674"/>
              <a:gd name="connsiteX2161" fmla="*/ 7281836 w 10841562"/>
              <a:gd name="connsiteY2161" fmla="*/ 1725192 h 3531674"/>
              <a:gd name="connsiteX2162" fmla="*/ 7278323 w 10841562"/>
              <a:gd name="connsiteY2162" fmla="*/ 1720938 h 3531674"/>
              <a:gd name="connsiteX2163" fmla="*/ 381260 w 10841562"/>
              <a:gd name="connsiteY2163" fmla="*/ 1720121 h 3531674"/>
              <a:gd name="connsiteX2164" fmla="*/ 386281 w 10841562"/>
              <a:gd name="connsiteY2164" fmla="*/ 1726337 h 3531674"/>
              <a:gd name="connsiteX2165" fmla="*/ 357666 w 10841562"/>
              <a:gd name="connsiteY2165" fmla="*/ 1722411 h 3531674"/>
              <a:gd name="connsiteX2166" fmla="*/ 381260 w 10841562"/>
              <a:gd name="connsiteY2166" fmla="*/ 1720121 h 3531674"/>
              <a:gd name="connsiteX2167" fmla="*/ 10715558 w 10841562"/>
              <a:gd name="connsiteY2167" fmla="*/ 1716358 h 3531674"/>
              <a:gd name="connsiteX2168" fmla="*/ 10751201 w 10841562"/>
              <a:gd name="connsiteY2168" fmla="*/ 1739424 h 3531674"/>
              <a:gd name="connsiteX2169" fmla="*/ 10761743 w 10841562"/>
              <a:gd name="connsiteY2169" fmla="*/ 1764125 h 3531674"/>
              <a:gd name="connsiteX2170" fmla="*/ 10705017 w 10841562"/>
              <a:gd name="connsiteY2170" fmla="*/ 1770178 h 3531674"/>
              <a:gd name="connsiteX2171" fmla="*/ 10699494 w 10841562"/>
              <a:gd name="connsiteY2171" fmla="*/ 1752183 h 3531674"/>
              <a:gd name="connsiteX2172" fmla="*/ 10715558 w 10841562"/>
              <a:gd name="connsiteY2172" fmla="*/ 1716358 h 3531674"/>
              <a:gd name="connsiteX2173" fmla="*/ 25338 w 10841562"/>
              <a:gd name="connsiteY2173" fmla="*/ 1715868 h 3531674"/>
              <a:gd name="connsiteX2174" fmla="*/ 38392 w 10841562"/>
              <a:gd name="connsiteY2174" fmla="*/ 1729118 h 3531674"/>
              <a:gd name="connsiteX2175" fmla="*/ 9777 w 10841562"/>
              <a:gd name="connsiteY2175" fmla="*/ 1725192 h 3531674"/>
              <a:gd name="connsiteX2176" fmla="*/ 25338 w 10841562"/>
              <a:gd name="connsiteY2176" fmla="*/ 1715868 h 3531674"/>
              <a:gd name="connsiteX2177" fmla="*/ 7313965 w 10841562"/>
              <a:gd name="connsiteY2177" fmla="*/ 1709815 h 3531674"/>
              <a:gd name="connsiteX2178" fmla="*/ 7296897 w 10841562"/>
              <a:gd name="connsiteY2178" fmla="*/ 1713086 h 3531674"/>
              <a:gd name="connsiteX2179" fmla="*/ 7281334 w 10841562"/>
              <a:gd name="connsiteY2179" fmla="*/ 1719630 h 3531674"/>
              <a:gd name="connsiteX2180" fmla="*/ 7383744 w 10841562"/>
              <a:gd name="connsiteY2180" fmla="*/ 1741714 h 3531674"/>
              <a:gd name="connsiteX2181" fmla="*/ 7311957 w 10841562"/>
              <a:gd name="connsiteY2181" fmla="*/ 1733862 h 3531674"/>
              <a:gd name="connsiteX2182" fmla="*/ 7299407 w 10841562"/>
              <a:gd name="connsiteY2182" fmla="*/ 1762653 h 3531674"/>
              <a:gd name="connsiteX2183" fmla="*/ 7259246 w 10841562"/>
              <a:gd name="connsiteY2183" fmla="*/ 1766416 h 3531674"/>
              <a:gd name="connsiteX2184" fmla="*/ 7266274 w 10841562"/>
              <a:gd name="connsiteY2184" fmla="*/ 1787191 h 3531674"/>
              <a:gd name="connsiteX2185" fmla="*/ 7274307 w 10841562"/>
              <a:gd name="connsiteY2185" fmla="*/ 1786700 h 3531674"/>
              <a:gd name="connsiteX2186" fmla="*/ 7275812 w 10841562"/>
              <a:gd name="connsiteY2186" fmla="*/ 1779666 h 3531674"/>
              <a:gd name="connsiteX2187" fmla="*/ 7279829 w 10841562"/>
              <a:gd name="connsiteY2187" fmla="*/ 1785228 h 3531674"/>
              <a:gd name="connsiteX2188" fmla="*/ 7331535 w 10841562"/>
              <a:gd name="connsiteY2188" fmla="*/ 1770669 h 3531674"/>
              <a:gd name="connsiteX2189" fmla="*/ 7331033 w 10841562"/>
              <a:gd name="connsiteY2189" fmla="*/ 1777376 h 3531674"/>
              <a:gd name="connsiteX2190" fmla="*/ 7332540 w 10841562"/>
              <a:gd name="connsiteY2190" fmla="*/ 1777376 h 3531674"/>
              <a:gd name="connsiteX2191" fmla="*/ 7362157 w 10841562"/>
              <a:gd name="connsiteY2191" fmla="*/ 1781138 h 3531674"/>
              <a:gd name="connsiteX2192" fmla="*/ 7369186 w 10841562"/>
              <a:gd name="connsiteY2192" fmla="*/ 1775249 h 3531674"/>
              <a:gd name="connsiteX2193" fmla="*/ 7370190 w 10841562"/>
              <a:gd name="connsiteY2193" fmla="*/ 1782447 h 3531674"/>
              <a:gd name="connsiteX2194" fmla="*/ 7381234 w 10841562"/>
              <a:gd name="connsiteY2194" fmla="*/ 1785228 h 3531674"/>
              <a:gd name="connsiteX2195" fmla="*/ 7384246 w 10841562"/>
              <a:gd name="connsiteY2195" fmla="*/ 1776885 h 3531674"/>
              <a:gd name="connsiteX2196" fmla="*/ 7425912 w 10841562"/>
              <a:gd name="connsiteY2196" fmla="*/ 1775740 h 3531674"/>
              <a:gd name="connsiteX2197" fmla="*/ 7445993 w 10841562"/>
              <a:gd name="connsiteY2197" fmla="*/ 1786700 h 3531674"/>
              <a:gd name="connsiteX2198" fmla="*/ 7476113 w 10841562"/>
              <a:gd name="connsiteY2198" fmla="*/ 1789481 h 3531674"/>
              <a:gd name="connsiteX2199" fmla="*/ 7474607 w 10841562"/>
              <a:gd name="connsiteY2199" fmla="*/ 1808621 h 3531674"/>
              <a:gd name="connsiteX2200" fmla="*/ 7508241 w 10841562"/>
              <a:gd name="connsiteY2200" fmla="*/ 1802241 h 3531674"/>
              <a:gd name="connsiteX2201" fmla="*/ 7508241 w 10841562"/>
              <a:gd name="connsiteY2201" fmla="*/ 1820235 h 3531674"/>
              <a:gd name="connsiteX2202" fmla="*/ 7470591 w 10841562"/>
              <a:gd name="connsiteY2202" fmla="*/ 1821872 h 3531674"/>
              <a:gd name="connsiteX2203" fmla="*/ 7465069 w 10841562"/>
              <a:gd name="connsiteY2203" fmla="*/ 1841174 h 3531674"/>
              <a:gd name="connsiteX2204" fmla="*/ 7422398 w 10841562"/>
              <a:gd name="connsiteY2204" fmla="*/ 1850499 h 3531674"/>
              <a:gd name="connsiteX2205" fmla="*/ 7433443 w 10841562"/>
              <a:gd name="connsiteY2205" fmla="*/ 1853280 h 3531674"/>
              <a:gd name="connsiteX2206" fmla="*/ 7476113 w 10841562"/>
              <a:gd name="connsiteY2206" fmla="*/ 1857042 h 3531674"/>
              <a:gd name="connsiteX2207" fmla="*/ 7470591 w 10841562"/>
              <a:gd name="connsiteY2207" fmla="*/ 1879454 h 3531674"/>
              <a:gd name="connsiteX2208" fmla="*/ 7452017 w 10841562"/>
              <a:gd name="connsiteY2208" fmla="*/ 1858678 h 3531674"/>
              <a:gd name="connsiteX2209" fmla="*/ 7441977 w 10841562"/>
              <a:gd name="connsiteY2209" fmla="*/ 1861950 h 3531674"/>
              <a:gd name="connsiteX2210" fmla="*/ 7445491 w 10841562"/>
              <a:gd name="connsiteY2210" fmla="*/ 1865221 h 3531674"/>
              <a:gd name="connsiteX2211" fmla="*/ 7375210 w 10841562"/>
              <a:gd name="connsiteY2211" fmla="*/ 1884525 h 3531674"/>
              <a:gd name="connsiteX2212" fmla="*/ 7338564 w 10841562"/>
              <a:gd name="connsiteY2212" fmla="*/ 1887797 h 3531674"/>
              <a:gd name="connsiteX2213" fmla="*/ 7398804 w 10841562"/>
              <a:gd name="connsiteY2213" fmla="*/ 1900556 h 3531674"/>
              <a:gd name="connsiteX2214" fmla="*/ 7377720 w 10841562"/>
              <a:gd name="connsiteY2214" fmla="*/ 1904319 h 3531674"/>
              <a:gd name="connsiteX2215" fmla="*/ 7332038 w 10841562"/>
              <a:gd name="connsiteY2215" fmla="*/ 1901538 h 3531674"/>
              <a:gd name="connsiteX2216" fmla="*/ 7325009 w 10841562"/>
              <a:gd name="connsiteY2216" fmla="*/ 1921332 h 3531674"/>
              <a:gd name="connsiteX2217" fmla="*/ 7366676 w 10841562"/>
              <a:gd name="connsiteY2217" fmla="*/ 1922477 h 3531674"/>
              <a:gd name="connsiteX2218" fmla="*/ 7377720 w 10841562"/>
              <a:gd name="connsiteY2218" fmla="*/ 1904319 h 3531674"/>
              <a:gd name="connsiteX2219" fmla="*/ 7382740 w 10841562"/>
              <a:gd name="connsiteY2219" fmla="*/ 1921823 h 3531674"/>
              <a:gd name="connsiteX2220" fmla="*/ 7419387 w 10841562"/>
              <a:gd name="connsiteY2220" fmla="*/ 1943252 h 3531674"/>
              <a:gd name="connsiteX2221" fmla="*/ 7398804 w 10841562"/>
              <a:gd name="connsiteY2221" fmla="*/ 1936709 h 3531674"/>
              <a:gd name="connsiteX2222" fmla="*/ 7390270 w 10841562"/>
              <a:gd name="connsiteY2222" fmla="*/ 1933764 h 3531674"/>
              <a:gd name="connsiteX2223" fmla="*/ 7396294 w 10841562"/>
              <a:gd name="connsiteY2223" fmla="*/ 1936709 h 3531674"/>
              <a:gd name="connsiteX2224" fmla="*/ 7398804 w 10841562"/>
              <a:gd name="connsiteY2224" fmla="*/ 1936709 h 3531674"/>
              <a:gd name="connsiteX2225" fmla="*/ 7400310 w 10841562"/>
              <a:gd name="connsiteY2225" fmla="*/ 1938999 h 3531674"/>
              <a:gd name="connsiteX2226" fmla="*/ 7400812 w 10841562"/>
              <a:gd name="connsiteY2226" fmla="*/ 1938999 h 3531674"/>
              <a:gd name="connsiteX2227" fmla="*/ 7413865 w 10841562"/>
              <a:gd name="connsiteY2227" fmla="*/ 1953721 h 3531674"/>
              <a:gd name="connsiteX2228" fmla="*/ 7404828 w 10841562"/>
              <a:gd name="connsiteY2228" fmla="*/ 1966809 h 3531674"/>
              <a:gd name="connsiteX2229" fmla="*/ 7415872 w 10841562"/>
              <a:gd name="connsiteY2229" fmla="*/ 1974497 h 3531674"/>
              <a:gd name="connsiteX2230" fmla="*/ 7465069 w 10841562"/>
              <a:gd name="connsiteY2230" fmla="*/ 1981041 h 3531674"/>
              <a:gd name="connsiteX2231" fmla="*/ 7454025 w 10841562"/>
              <a:gd name="connsiteY2231" fmla="*/ 1987257 h 3531674"/>
              <a:gd name="connsiteX2232" fmla="*/ 7480631 w 10841562"/>
              <a:gd name="connsiteY2232" fmla="*/ 1987748 h 3531674"/>
              <a:gd name="connsiteX2233" fmla="*/ 7479125 w 10841562"/>
              <a:gd name="connsiteY2233" fmla="*/ 1984967 h 3531674"/>
              <a:gd name="connsiteX2234" fmla="*/ 7532338 w 10841562"/>
              <a:gd name="connsiteY2234" fmla="*/ 1974007 h 3531674"/>
              <a:gd name="connsiteX2235" fmla="*/ 7522800 w 10841562"/>
              <a:gd name="connsiteY2235" fmla="*/ 1959775 h 3531674"/>
              <a:gd name="connsiteX2236" fmla="*/ 7573502 w 10841562"/>
              <a:gd name="connsiteY2236" fmla="*/ 1945543 h 3531674"/>
              <a:gd name="connsiteX2237" fmla="*/ 7570992 w 10841562"/>
              <a:gd name="connsiteY2237" fmla="*/ 1934582 h 3531674"/>
              <a:gd name="connsiteX2238" fmla="*/ 7620189 w 10841562"/>
              <a:gd name="connsiteY2238" fmla="*/ 1934582 h 3531674"/>
              <a:gd name="connsiteX2239" fmla="*/ 7623702 w 10841562"/>
              <a:gd name="connsiteY2239" fmla="*/ 1953721 h 3531674"/>
              <a:gd name="connsiteX2240" fmla="*/ 7634747 w 10841562"/>
              <a:gd name="connsiteY2240" fmla="*/ 1964518 h 3531674"/>
              <a:gd name="connsiteX2241" fmla="*/ 7640269 w 10841562"/>
              <a:gd name="connsiteY2241" fmla="*/ 1972534 h 3531674"/>
              <a:gd name="connsiteX2242" fmla="*/ 7657337 w 10841562"/>
              <a:gd name="connsiteY2242" fmla="*/ 1947014 h 3531674"/>
              <a:gd name="connsiteX2243" fmla="*/ 7586052 w 10841562"/>
              <a:gd name="connsiteY2243" fmla="*/ 1911026 h 3531674"/>
              <a:gd name="connsiteX2244" fmla="*/ 7515269 w 10841562"/>
              <a:gd name="connsiteY2244" fmla="*/ 1909226 h 3531674"/>
              <a:gd name="connsiteX2245" fmla="*/ 7496193 w 10841562"/>
              <a:gd name="connsiteY2245" fmla="*/ 1923458 h 3531674"/>
              <a:gd name="connsiteX2246" fmla="*/ 7533844 w 10841562"/>
              <a:gd name="connsiteY2246" fmla="*/ 1940962 h 3531674"/>
              <a:gd name="connsiteX2247" fmla="*/ 7496193 w 10841562"/>
              <a:gd name="connsiteY2247" fmla="*/ 1979078 h 3531674"/>
              <a:gd name="connsiteX2248" fmla="*/ 7496193 w 10841562"/>
              <a:gd name="connsiteY2248" fmla="*/ 1966318 h 3531674"/>
              <a:gd name="connsiteX2249" fmla="*/ 7496193 w 10841562"/>
              <a:gd name="connsiteY2249" fmla="*/ 1959775 h 3531674"/>
              <a:gd name="connsiteX2250" fmla="*/ 7505732 w 10841562"/>
              <a:gd name="connsiteY2250" fmla="*/ 1947014 h 3531674"/>
              <a:gd name="connsiteX2251" fmla="*/ 7468583 w 10841562"/>
              <a:gd name="connsiteY2251" fmla="*/ 1940962 h 3531674"/>
              <a:gd name="connsiteX2252" fmla="*/ 7479125 w 10841562"/>
              <a:gd name="connsiteY2252" fmla="*/ 1917569 h 3531674"/>
              <a:gd name="connsiteX2253" fmla="*/ 7430431 w 10841562"/>
              <a:gd name="connsiteY2253" fmla="*/ 1917569 h 3531674"/>
              <a:gd name="connsiteX2254" fmla="*/ 7507739 w 10841562"/>
              <a:gd name="connsiteY2254" fmla="*/ 1895485 h 3531674"/>
              <a:gd name="connsiteX2255" fmla="*/ 7516776 w 10841562"/>
              <a:gd name="connsiteY2255" fmla="*/ 1896466 h 3531674"/>
              <a:gd name="connsiteX2256" fmla="*/ 7539366 w 10841562"/>
              <a:gd name="connsiteY2256" fmla="*/ 1917569 h 3531674"/>
              <a:gd name="connsiteX2257" fmla="*/ 7651815 w 10841562"/>
              <a:gd name="connsiteY2257" fmla="*/ 1911026 h 3531674"/>
              <a:gd name="connsiteX2258" fmla="*/ 7631233 w 10841562"/>
              <a:gd name="connsiteY2258" fmla="*/ 1928530 h 3531674"/>
              <a:gd name="connsiteX2259" fmla="*/ 7662859 w 10841562"/>
              <a:gd name="connsiteY2259" fmla="*/ 1930002 h 3531674"/>
              <a:gd name="connsiteX2260" fmla="*/ 7661353 w 10841562"/>
              <a:gd name="connsiteY2260" fmla="*/ 1928530 h 3531674"/>
              <a:gd name="connsiteX2261" fmla="*/ 7651815 w 10841562"/>
              <a:gd name="connsiteY2261" fmla="*/ 1921823 h 3531674"/>
              <a:gd name="connsiteX2262" fmla="*/ 7683944 w 10841562"/>
              <a:gd name="connsiteY2262" fmla="*/ 1928530 h 3531674"/>
              <a:gd name="connsiteX2263" fmla="*/ 7717076 w 10841562"/>
              <a:gd name="connsiteY2263" fmla="*/ 1904810 h 3531674"/>
              <a:gd name="connsiteX2264" fmla="*/ 7726614 w 10841562"/>
              <a:gd name="connsiteY2264" fmla="*/ 1928530 h 3531674"/>
              <a:gd name="connsiteX2265" fmla="*/ 7713561 w 10841562"/>
              <a:gd name="connsiteY2265" fmla="*/ 1939490 h 3531674"/>
              <a:gd name="connsiteX2266" fmla="*/ 7741674 w 10841562"/>
              <a:gd name="connsiteY2266" fmla="*/ 1952086 h 3531674"/>
              <a:gd name="connsiteX2267" fmla="*/ 7753220 w 10841562"/>
              <a:gd name="connsiteY2267" fmla="*/ 1934582 h 3531674"/>
              <a:gd name="connsiteX2268" fmla="*/ 7767778 w 10841562"/>
              <a:gd name="connsiteY2268" fmla="*/ 1923458 h 3531674"/>
              <a:gd name="connsiteX2269" fmla="*/ 7760751 w 10841562"/>
              <a:gd name="connsiteY2269" fmla="*/ 1915770 h 3531674"/>
              <a:gd name="connsiteX2270" fmla="*/ 7791875 w 10841562"/>
              <a:gd name="connsiteY2270" fmla="*/ 1909226 h 3531674"/>
              <a:gd name="connsiteX2271" fmla="*/ 7754727 w 10841562"/>
              <a:gd name="connsiteY2271" fmla="*/ 1892213 h 3531674"/>
              <a:gd name="connsiteX2272" fmla="*/ 7698502 w 10841562"/>
              <a:gd name="connsiteY2272" fmla="*/ 1884525 h 3531674"/>
              <a:gd name="connsiteX2273" fmla="*/ 7640269 w 10841562"/>
              <a:gd name="connsiteY2273" fmla="*/ 1896466 h 3531674"/>
              <a:gd name="connsiteX2274" fmla="*/ 7622196 w 10841562"/>
              <a:gd name="connsiteY2274" fmla="*/ 1860478 h 3531674"/>
              <a:gd name="connsiteX2275" fmla="*/ 7600610 w 10841562"/>
              <a:gd name="connsiteY2275" fmla="*/ 1849190 h 3531674"/>
              <a:gd name="connsiteX2276" fmla="*/ 7608643 w 10841562"/>
              <a:gd name="connsiteY2276" fmla="*/ 1846736 h 3531674"/>
              <a:gd name="connsiteX2277" fmla="*/ 7586052 w 10841562"/>
              <a:gd name="connsiteY2277" fmla="*/ 1830705 h 3531674"/>
              <a:gd name="connsiteX2278" fmla="*/ 7640269 w 10841562"/>
              <a:gd name="connsiteY2278" fmla="*/ 1843465 h 3531674"/>
              <a:gd name="connsiteX2279" fmla="*/ 7637257 w 10841562"/>
              <a:gd name="connsiteY2279" fmla="*/ 1844937 h 3531674"/>
              <a:gd name="connsiteX2280" fmla="*/ 7655831 w 10841562"/>
              <a:gd name="connsiteY2280" fmla="*/ 1877981 h 3531674"/>
              <a:gd name="connsiteX2281" fmla="*/ 7664867 w 10841562"/>
              <a:gd name="connsiteY2281" fmla="*/ 1868493 h 3531674"/>
              <a:gd name="connsiteX2282" fmla="*/ 7651815 w 10841562"/>
              <a:gd name="connsiteY2282" fmla="*/ 1848208 h 3531674"/>
              <a:gd name="connsiteX2283" fmla="*/ 7689466 w 10841562"/>
              <a:gd name="connsiteY2283" fmla="*/ 1854261 h 3531674"/>
              <a:gd name="connsiteX2284" fmla="*/ 7694988 w 10841562"/>
              <a:gd name="connsiteY2284" fmla="*/ 1836758 h 3531674"/>
              <a:gd name="connsiteX2285" fmla="*/ 7668883 w 10841562"/>
              <a:gd name="connsiteY2285" fmla="*/ 1832178 h 3531674"/>
              <a:gd name="connsiteX2286" fmla="*/ 7641273 w 10841562"/>
              <a:gd name="connsiteY2286" fmla="*/ 1831687 h 3531674"/>
              <a:gd name="connsiteX2287" fmla="*/ 7655329 w 10841562"/>
              <a:gd name="connsiteY2287" fmla="*/ 1810911 h 3531674"/>
              <a:gd name="connsiteX2288" fmla="*/ 7675409 w 10841562"/>
              <a:gd name="connsiteY2288" fmla="*/ 1829723 h 3531674"/>
              <a:gd name="connsiteX2289" fmla="*/ 7726614 w 10841562"/>
              <a:gd name="connsiteY2289" fmla="*/ 1836758 h 3531674"/>
              <a:gd name="connsiteX2290" fmla="*/ 7700008 w 10841562"/>
              <a:gd name="connsiteY2290" fmla="*/ 1854261 h 3531674"/>
              <a:gd name="connsiteX2291" fmla="*/ 7712056 w 10841562"/>
              <a:gd name="connsiteY2291" fmla="*/ 1867021 h 3531674"/>
              <a:gd name="connsiteX2292" fmla="*/ 7749205 w 10841562"/>
              <a:gd name="connsiteY2292" fmla="*/ 1836758 h 3531674"/>
              <a:gd name="connsiteX2293" fmla="*/ 7824003 w 10841562"/>
              <a:gd name="connsiteY2293" fmla="*/ 1854261 h 3531674"/>
              <a:gd name="connsiteX2294" fmla="*/ 7826011 w 10841562"/>
              <a:gd name="connsiteY2294" fmla="*/ 1849190 h 3531674"/>
              <a:gd name="connsiteX2295" fmla="*/ 7790369 w 10841562"/>
              <a:gd name="connsiteY2295" fmla="*/ 1828906 h 3531674"/>
              <a:gd name="connsiteX2296" fmla="*/ 7824003 w 10841562"/>
              <a:gd name="connsiteY2296" fmla="*/ 1823016 h 3531674"/>
              <a:gd name="connsiteX2297" fmla="*/ 7833039 w 10841562"/>
              <a:gd name="connsiteY2297" fmla="*/ 1833976 h 3531674"/>
              <a:gd name="connsiteX2298" fmla="*/ 7855629 w 10841562"/>
              <a:gd name="connsiteY2298" fmla="*/ 1835449 h 3531674"/>
              <a:gd name="connsiteX2299" fmla="*/ 7846594 w 10841562"/>
              <a:gd name="connsiteY2299" fmla="*/ 1817945 h 3531674"/>
              <a:gd name="connsiteX2300" fmla="*/ 7858641 w 10841562"/>
              <a:gd name="connsiteY2300" fmla="*/ 1817945 h 3531674"/>
              <a:gd name="connsiteX2301" fmla="*/ 7856131 w 10841562"/>
              <a:gd name="connsiteY2301" fmla="*/ 1813692 h 3531674"/>
              <a:gd name="connsiteX2302" fmla="*/ 7865167 w 10841562"/>
              <a:gd name="connsiteY2302" fmla="*/ 1810420 h 3531674"/>
              <a:gd name="connsiteX2303" fmla="*/ 7718582 w 10841562"/>
              <a:gd name="connsiteY2303" fmla="*/ 1796188 h 3531674"/>
              <a:gd name="connsiteX2304" fmla="*/ 7726614 w 10841562"/>
              <a:gd name="connsiteY2304" fmla="*/ 1799950 h 3531674"/>
              <a:gd name="connsiteX2305" fmla="*/ 7706534 w 10841562"/>
              <a:gd name="connsiteY2305" fmla="*/ 1795697 h 3531674"/>
              <a:gd name="connsiteX2306" fmla="*/ 7678924 w 10841562"/>
              <a:gd name="connsiteY2306" fmla="*/ 1794389 h 3531674"/>
              <a:gd name="connsiteX2307" fmla="*/ 7638763 w 10841562"/>
              <a:gd name="connsiteY2307" fmla="*/ 1792753 h 3531674"/>
              <a:gd name="connsiteX2308" fmla="*/ 7584044 w 10841562"/>
              <a:gd name="connsiteY2308" fmla="*/ 1790626 h 3531674"/>
              <a:gd name="connsiteX2309" fmla="*/ 7574004 w 10841562"/>
              <a:gd name="connsiteY2309" fmla="*/ 1788336 h 3531674"/>
              <a:gd name="connsiteX2310" fmla="*/ 7562960 w 10841562"/>
              <a:gd name="connsiteY2310" fmla="*/ 1805513 h 3531674"/>
              <a:gd name="connsiteX2311" fmla="*/ 7583542 w 10841562"/>
              <a:gd name="connsiteY2311" fmla="*/ 1811402 h 3531674"/>
              <a:gd name="connsiteX2312" fmla="*/ 7565470 w 10841562"/>
              <a:gd name="connsiteY2312" fmla="*/ 1833976 h 3531674"/>
              <a:gd name="connsiteX2313" fmla="*/ 7555932 w 10841562"/>
              <a:gd name="connsiteY2313" fmla="*/ 1803713 h 3531674"/>
              <a:gd name="connsiteX2314" fmla="*/ 7531836 w 10841562"/>
              <a:gd name="connsiteY2314" fmla="*/ 1806985 h 3531674"/>
              <a:gd name="connsiteX2315" fmla="*/ 7551916 w 10841562"/>
              <a:gd name="connsiteY2315" fmla="*/ 1784410 h 3531674"/>
              <a:gd name="connsiteX2316" fmla="*/ 7553924 w 10841562"/>
              <a:gd name="connsiteY2316" fmla="*/ 1783429 h 3531674"/>
              <a:gd name="connsiteX2317" fmla="*/ 7430933 w 10841562"/>
              <a:gd name="connsiteY2317" fmla="*/ 1755455 h 3531674"/>
              <a:gd name="connsiteX2318" fmla="*/ 7438965 w 10841562"/>
              <a:gd name="connsiteY2318" fmla="*/ 1763144 h 3531674"/>
              <a:gd name="connsiteX2319" fmla="*/ 7392278 w 10841562"/>
              <a:gd name="connsiteY2319" fmla="*/ 1763144 h 3531674"/>
              <a:gd name="connsiteX2320" fmla="*/ 7424407 w 10841562"/>
              <a:gd name="connsiteY2320" fmla="*/ 1753656 h 3531674"/>
              <a:gd name="connsiteX2321" fmla="*/ 7398302 w 10841562"/>
              <a:gd name="connsiteY2321" fmla="*/ 1747930 h 3531674"/>
              <a:gd name="connsiteX2322" fmla="*/ 7313965 w 10841562"/>
              <a:gd name="connsiteY2322" fmla="*/ 1709815 h 3531674"/>
              <a:gd name="connsiteX2323" fmla="*/ 9607631 w 10841562"/>
              <a:gd name="connsiteY2323" fmla="*/ 1704416 h 3531674"/>
              <a:gd name="connsiteX2324" fmla="*/ 9636748 w 10841562"/>
              <a:gd name="connsiteY2324" fmla="*/ 1705889 h 3531674"/>
              <a:gd name="connsiteX2325" fmla="*/ 9621185 w 10841562"/>
              <a:gd name="connsiteY2325" fmla="*/ 1720938 h 3531674"/>
              <a:gd name="connsiteX2326" fmla="*/ 9618173 w 10841562"/>
              <a:gd name="connsiteY2326" fmla="*/ 1709815 h 3531674"/>
              <a:gd name="connsiteX2327" fmla="*/ 9607631 w 10841562"/>
              <a:gd name="connsiteY2327" fmla="*/ 1704416 h 3531674"/>
              <a:gd name="connsiteX2328" fmla="*/ 282867 w 10841562"/>
              <a:gd name="connsiteY2328" fmla="*/ 1699836 h 3531674"/>
              <a:gd name="connsiteX2329" fmla="*/ 350638 w 10841562"/>
              <a:gd name="connsiteY2329" fmla="*/ 1705889 h 3531674"/>
              <a:gd name="connsiteX2330" fmla="*/ 359673 w 10841562"/>
              <a:gd name="connsiteY2330" fmla="*/ 1710469 h 3531674"/>
              <a:gd name="connsiteX2331" fmla="*/ 285377 w 10841562"/>
              <a:gd name="connsiteY2331" fmla="*/ 1726337 h 3531674"/>
              <a:gd name="connsiteX2332" fmla="*/ 282867 w 10841562"/>
              <a:gd name="connsiteY2332" fmla="*/ 1699836 h 3531674"/>
              <a:gd name="connsiteX2333" fmla="*/ 7190973 w 10841562"/>
              <a:gd name="connsiteY2333" fmla="*/ 1688876 h 3531674"/>
              <a:gd name="connsiteX2334" fmla="*/ 7172399 w 10841562"/>
              <a:gd name="connsiteY2334" fmla="*/ 1703925 h 3531674"/>
              <a:gd name="connsiteX2335" fmla="*/ 7247198 w 10841562"/>
              <a:gd name="connsiteY2335" fmla="*/ 1733862 h 3531674"/>
              <a:gd name="connsiteX2336" fmla="*/ 7262761 w 10841562"/>
              <a:gd name="connsiteY2336" fmla="*/ 1724701 h 3531674"/>
              <a:gd name="connsiteX2337" fmla="*/ 7260250 w 10841562"/>
              <a:gd name="connsiteY2337" fmla="*/ 1722411 h 3531674"/>
              <a:gd name="connsiteX2338" fmla="*/ 7241676 w 10841562"/>
              <a:gd name="connsiteY2338" fmla="*/ 1720121 h 3531674"/>
              <a:gd name="connsiteX2339" fmla="*/ 7267781 w 10841562"/>
              <a:gd name="connsiteY2339" fmla="*/ 1708670 h 3531674"/>
              <a:gd name="connsiteX2340" fmla="*/ 7271295 w 10841562"/>
              <a:gd name="connsiteY2340" fmla="*/ 1708670 h 3531674"/>
              <a:gd name="connsiteX2341" fmla="*/ 7242178 w 10841562"/>
              <a:gd name="connsiteY2341" fmla="*/ 1697873 h 3531674"/>
              <a:gd name="connsiteX2342" fmla="*/ 7235652 w 10841562"/>
              <a:gd name="connsiteY2342" fmla="*/ 1702126 h 3531674"/>
              <a:gd name="connsiteX2343" fmla="*/ 7236656 w 10841562"/>
              <a:gd name="connsiteY2343" fmla="*/ 1696073 h 3531674"/>
              <a:gd name="connsiteX2344" fmla="*/ 7190973 w 10841562"/>
              <a:gd name="connsiteY2344" fmla="*/ 1688876 h 3531674"/>
              <a:gd name="connsiteX2345" fmla="*/ 508770 w 10841562"/>
              <a:gd name="connsiteY2345" fmla="*/ 1686095 h 3531674"/>
              <a:gd name="connsiteX2346" fmla="*/ 514292 w 10841562"/>
              <a:gd name="connsiteY2346" fmla="*/ 1693947 h 3531674"/>
              <a:gd name="connsiteX2347" fmla="*/ 496722 w 10841562"/>
              <a:gd name="connsiteY2347" fmla="*/ 1702126 h 3531674"/>
              <a:gd name="connsiteX2348" fmla="*/ 496722 w 10841562"/>
              <a:gd name="connsiteY2348" fmla="*/ 1687404 h 3531674"/>
              <a:gd name="connsiteX2349" fmla="*/ 508770 w 10841562"/>
              <a:gd name="connsiteY2349" fmla="*/ 1686095 h 3531674"/>
              <a:gd name="connsiteX2350" fmla="*/ 364695 w 10841562"/>
              <a:gd name="connsiteY2350" fmla="*/ 1682332 h 3531674"/>
              <a:gd name="connsiteX2351" fmla="*/ 386281 w 10841562"/>
              <a:gd name="connsiteY2351" fmla="*/ 1688385 h 3531674"/>
              <a:gd name="connsiteX2352" fmla="*/ 364695 w 10841562"/>
              <a:gd name="connsiteY2352" fmla="*/ 1682332 h 3531674"/>
              <a:gd name="connsiteX2353" fmla="*/ 78801 w 10841562"/>
              <a:gd name="connsiteY2353" fmla="*/ 1676177 h 3531674"/>
              <a:gd name="connsiteX2354" fmla="*/ 86081 w 10841562"/>
              <a:gd name="connsiteY2354" fmla="*/ 1676279 h 3531674"/>
              <a:gd name="connsiteX2355" fmla="*/ 93110 w 10841562"/>
              <a:gd name="connsiteY2355" fmla="*/ 1692802 h 3531674"/>
              <a:gd name="connsiteX2356" fmla="*/ 73030 w 10841562"/>
              <a:gd name="connsiteY2356" fmla="*/ 1680860 h 3531674"/>
              <a:gd name="connsiteX2357" fmla="*/ 78801 w 10841562"/>
              <a:gd name="connsiteY2357" fmla="*/ 1676177 h 3531674"/>
              <a:gd name="connsiteX2358" fmla="*/ 10828510 w 10841562"/>
              <a:gd name="connsiteY2358" fmla="*/ 1657631 h 3531674"/>
              <a:gd name="connsiteX2359" fmla="*/ 10841562 w 10841562"/>
              <a:gd name="connsiteY2359" fmla="*/ 1658449 h 3531674"/>
              <a:gd name="connsiteX2360" fmla="*/ 10841562 w 10841562"/>
              <a:gd name="connsiteY2360" fmla="*/ 1674153 h 3531674"/>
              <a:gd name="connsiteX2361" fmla="*/ 10813952 w 10841562"/>
              <a:gd name="connsiteY2361" fmla="*/ 1661557 h 3531674"/>
              <a:gd name="connsiteX2362" fmla="*/ 10828510 w 10841562"/>
              <a:gd name="connsiteY2362" fmla="*/ 1657631 h 3531674"/>
              <a:gd name="connsiteX2363" fmla="*/ 10750197 w 10841562"/>
              <a:gd name="connsiteY2363" fmla="*/ 1652887 h 3531674"/>
              <a:gd name="connsiteX2364" fmla="*/ 10771281 w 10841562"/>
              <a:gd name="connsiteY2364" fmla="*/ 1660412 h 3531674"/>
              <a:gd name="connsiteX2365" fmla="*/ 10762245 w 10841562"/>
              <a:gd name="connsiteY2365" fmla="*/ 1692147 h 3531674"/>
              <a:gd name="connsiteX2366" fmla="*/ 10766261 w 10841562"/>
              <a:gd name="connsiteY2366" fmla="*/ 1671863 h 3531674"/>
              <a:gd name="connsiteX2367" fmla="*/ 10740157 w 10841562"/>
              <a:gd name="connsiteY2367" fmla="*/ 1653378 h 3531674"/>
              <a:gd name="connsiteX2368" fmla="*/ 10750197 w 10841562"/>
              <a:gd name="connsiteY2368" fmla="*/ 1652887 h 3531674"/>
              <a:gd name="connsiteX2369" fmla="*/ 9391768 w 10841562"/>
              <a:gd name="connsiteY2369" fmla="*/ 1651578 h 3531674"/>
              <a:gd name="connsiteX2370" fmla="*/ 9401808 w 10841562"/>
              <a:gd name="connsiteY2370" fmla="*/ 1653378 h 3531674"/>
              <a:gd name="connsiteX2371" fmla="*/ 9372692 w 10841562"/>
              <a:gd name="connsiteY2371" fmla="*/ 1653378 h 3531674"/>
              <a:gd name="connsiteX2372" fmla="*/ 9391768 w 10841562"/>
              <a:gd name="connsiteY2372" fmla="*/ 1651578 h 3531674"/>
              <a:gd name="connsiteX2373" fmla="*/ 9514759 w 10841562"/>
              <a:gd name="connsiteY2373" fmla="*/ 1624095 h 3531674"/>
              <a:gd name="connsiteX2374" fmla="*/ 9560945 w 10841562"/>
              <a:gd name="connsiteY2374" fmla="*/ 1655340 h 3531674"/>
              <a:gd name="connsiteX2375" fmla="*/ 9553916 w 10841562"/>
              <a:gd name="connsiteY2375" fmla="*/ 1659266 h 3531674"/>
              <a:gd name="connsiteX2376" fmla="*/ 9561949 w 10841562"/>
              <a:gd name="connsiteY2376" fmla="*/ 1668100 h 3531674"/>
              <a:gd name="connsiteX2377" fmla="*/ 9556427 w 10841562"/>
              <a:gd name="connsiteY2377" fmla="*/ 1679060 h 3531674"/>
              <a:gd name="connsiteX2378" fmla="*/ 9496688 w 10841562"/>
              <a:gd name="connsiteY2378" fmla="*/ 1662047 h 3531674"/>
              <a:gd name="connsiteX2379" fmla="*/ 9519780 w 10841562"/>
              <a:gd name="connsiteY2379" fmla="*/ 1659266 h 3531674"/>
              <a:gd name="connsiteX2380" fmla="*/ 9514759 w 10841562"/>
              <a:gd name="connsiteY2380" fmla="*/ 1624095 h 3531674"/>
              <a:gd name="connsiteX2381" fmla="*/ 10202006 w 10841562"/>
              <a:gd name="connsiteY2381" fmla="*/ 1609864 h 3531674"/>
              <a:gd name="connsiteX2382" fmla="*/ 10217066 w 10841562"/>
              <a:gd name="connsiteY2382" fmla="*/ 1623114 h 3531674"/>
              <a:gd name="connsiteX2383" fmla="*/ 10181926 w 10841562"/>
              <a:gd name="connsiteY2383" fmla="*/ 1643399 h 3531674"/>
              <a:gd name="connsiteX2384" fmla="*/ 10181926 w 10841562"/>
              <a:gd name="connsiteY2384" fmla="*/ 1616571 h 3531674"/>
              <a:gd name="connsiteX2385" fmla="*/ 10202006 w 10841562"/>
              <a:gd name="connsiteY2385" fmla="*/ 1609864 h 3531674"/>
              <a:gd name="connsiteX2386" fmla="*/ 10111143 w 10841562"/>
              <a:gd name="connsiteY2386" fmla="*/ 1609373 h 3531674"/>
              <a:gd name="connsiteX2387" fmla="*/ 10124195 w 10841562"/>
              <a:gd name="connsiteY2387" fmla="*/ 1619352 h 3531674"/>
              <a:gd name="connsiteX2388" fmla="*/ 10099597 w 10841562"/>
              <a:gd name="connsiteY2388" fmla="*/ 1638327 h 3531674"/>
              <a:gd name="connsiteX2389" fmla="*/ 10093071 w 10841562"/>
              <a:gd name="connsiteY2389" fmla="*/ 1612645 h 3531674"/>
              <a:gd name="connsiteX2390" fmla="*/ 10111143 w 10841562"/>
              <a:gd name="connsiteY2390" fmla="*/ 1609373 h 3531674"/>
              <a:gd name="connsiteX2391" fmla="*/ 10021786 w 10841562"/>
              <a:gd name="connsiteY2391" fmla="*/ 1605611 h 3531674"/>
              <a:gd name="connsiteX2392" fmla="*/ 10047891 w 10841562"/>
              <a:gd name="connsiteY2392" fmla="*/ 1617552 h 3531674"/>
              <a:gd name="connsiteX2393" fmla="*/ 9926405 w 10841562"/>
              <a:gd name="connsiteY2393" fmla="*/ 1630803 h 3531674"/>
              <a:gd name="connsiteX2394" fmla="*/ 9920882 w 10841562"/>
              <a:gd name="connsiteY2394" fmla="*/ 1619352 h 3531674"/>
              <a:gd name="connsiteX2395" fmla="*/ 10021786 w 10841562"/>
              <a:gd name="connsiteY2395" fmla="*/ 1605611 h 3531674"/>
              <a:gd name="connsiteX2396" fmla="*/ 9840562 w 10841562"/>
              <a:gd name="connsiteY2396" fmla="*/ 1605611 h 3531674"/>
              <a:gd name="connsiteX2397" fmla="*/ 9846586 w 10841562"/>
              <a:gd name="connsiteY2397" fmla="*/ 1611499 h 3531674"/>
              <a:gd name="connsiteX2398" fmla="*/ 9830522 w 10841562"/>
              <a:gd name="connsiteY2398" fmla="*/ 1611499 h 3531674"/>
              <a:gd name="connsiteX2399" fmla="*/ 9840562 w 10841562"/>
              <a:gd name="connsiteY2399" fmla="*/ 1605611 h 3531674"/>
              <a:gd name="connsiteX2400" fmla="*/ 251742 w 10841562"/>
              <a:gd name="connsiteY2400" fmla="*/ 1603811 h 3531674"/>
              <a:gd name="connsiteX2401" fmla="*/ 251240 w 10841562"/>
              <a:gd name="connsiteY2401" fmla="*/ 1620824 h 3531674"/>
              <a:gd name="connsiteX2402" fmla="*/ 235679 w 10841562"/>
              <a:gd name="connsiteY2402" fmla="*/ 1604301 h 3531674"/>
              <a:gd name="connsiteX2403" fmla="*/ 251742 w 10841562"/>
              <a:gd name="connsiteY2403" fmla="*/ 1603811 h 3531674"/>
              <a:gd name="connsiteX2404" fmla="*/ 9763252 w 10841562"/>
              <a:gd name="connsiteY2404" fmla="*/ 1584017 h 3531674"/>
              <a:gd name="connsiteX2405" fmla="*/ 9775803 w 10841562"/>
              <a:gd name="connsiteY2405" fmla="*/ 1593832 h 3531674"/>
              <a:gd name="connsiteX2406" fmla="*/ 9728112 w 10841562"/>
              <a:gd name="connsiteY2406" fmla="*/ 1624095 h 3531674"/>
              <a:gd name="connsiteX2407" fmla="*/ 9711546 w 10841562"/>
              <a:gd name="connsiteY2407" fmla="*/ 1588598 h 3531674"/>
              <a:gd name="connsiteX2408" fmla="*/ 9763252 w 10841562"/>
              <a:gd name="connsiteY2408" fmla="*/ 1584017 h 3531674"/>
              <a:gd name="connsiteX2409" fmla="*/ 9806927 w 10841562"/>
              <a:gd name="connsiteY2409" fmla="*/ 1581236 h 3531674"/>
              <a:gd name="connsiteX2410" fmla="*/ 9849598 w 10841562"/>
              <a:gd name="connsiteY2410" fmla="*/ 1581236 h 3531674"/>
              <a:gd name="connsiteX2411" fmla="*/ 9891767 w 10841562"/>
              <a:gd name="connsiteY2411" fmla="*/ 1593341 h 3531674"/>
              <a:gd name="connsiteX2412" fmla="*/ 9834538 w 10841562"/>
              <a:gd name="connsiteY2412" fmla="*/ 1599558 h 3531674"/>
              <a:gd name="connsiteX2413" fmla="*/ 9840562 w 10841562"/>
              <a:gd name="connsiteY2413" fmla="*/ 1605611 h 3531674"/>
              <a:gd name="connsiteX2414" fmla="*/ 9806927 w 10841562"/>
              <a:gd name="connsiteY2414" fmla="*/ 1581236 h 3531674"/>
              <a:gd name="connsiteX2415" fmla="*/ 164393 w 10841562"/>
              <a:gd name="connsiteY2415" fmla="*/ 1575838 h 3531674"/>
              <a:gd name="connsiteX2416" fmla="*/ 171924 w 10841562"/>
              <a:gd name="connsiteY2416" fmla="*/ 1576328 h 3531674"/>
              <a:gd name="connsiteX2417" fmla="*/ 148832 w 10841562"/>
              <a:gd name="connsiteY2417" fmla="*/ 1586307 h 3531674"/>
              <a:gd name="connsiteX2418" fmla="*/ 164393 w 10841562"/>
              <a:gd name="connsiteY2418" fmla="*/ 1575838 h 3531674"/>
              <a:gd name="connsiteX2419" fmla="*/ 188992 w 10841562"/>
              <a:gd name="connsiteY2419" fmla="*/ 1575347 h 3531674"/>
              <a:gd name="connsiteX2420" fmla="*/ 201040 w 10841562"/>
              <a:gd name="connsiteY2420" fmla="*/ 1580745 h 3531674"/>
              <a:gd name="connsiteX2421" fmla="*/ 191001 w 10841562"/>
              <a:gd name="connsiteY2421" fmla="*/ 1592851 h 3531674"/>
              <a:gd name="connsiteX2422" fmla="*/ 177446 w 10841562"/>
              <a:gd name="connsiteY2422" fmla="*/ 1578619 h 3531674"/>
              <a:gd name="connsiteX2423" fmla="*/ 188992 w 10841562"/>
              <a:gd name="connsiteY2423" fmla="*/ 1575347 h 3531674"/>
              <a:gd name="connsiteX2424" fmla="*/ 10608631 w 10841562"/>
              <a:gd name="connsiteY2424" fmla="*/ 1573056 h 3531674"/>
              <a:gd name="connsiteX2425" fmla="*/ 10622687 w 10841562"/>
              <a:gd name="connsiteY2425" fmla="*/ 1578619 h 3531674"/>
              <a:gd name="connsiteX2426" fmla="*/ 10541362 w 10841562"/>
              <a:gd name="connsiteY2426" fmla="*/ 1584508 h 3531674"/>
              <a:gd name="connsiteX2427" fmla="*/ 10608631 w 10841562"/>
              <a:gd name="connsiteY2427" fmla="*/ 1573056 h 3531674"/>
              <a:gd name="connsiteX2428" fmla="*/ 284372 w 10841562"/>
              <a:gd name="connsiteY2428" fmla="*/ 1564387 h 3531674"/>
              <a:gd name="connsiteX2429" fmla="*/ 287888 w 10841562"/>
              <a:gd name="connsiteY2429" fmla="*/ 1569785 h 3531674"/>
              <a:gd name="connsiteX2430" fmla="*/ 314995 w 10841562"/>
              <a:gd name="connsiteY2430" fmla="*/ 1624095 h 3531674"/>
              <a:gd name="connsiteX2431" fmla="*/ 266302 w 10841562"/>
              <a:gd name="connsiteY2431" fmla="*/ 1568313 h 3531674"/>
              <a:gd name="connsiteX2432" fmla="*/ 279855 w 10841562"/>
              <a:gd name="connsiteY2432" fmla="*/ 1566022 h 3531674"/>
              <a:gd name="connsiteX2433" fmla="*/ 284372 w 10841562"/>
              <a:gd name="connsiteY2433" fmla="*/ 1564387 h 3531674"/>
              <a:gd name="connsiteX2434" fmla="*/ 10644775 w 10841562"/>
              <a:gd name="connsiteY2434" fmla="*/ 1562096 h 3531674"/>
              <a:gd name="connsiteX2435" fmla="*/ 10628209 w 10841562"/>
              <a:gd name="connsiteY2435" fmla="*/ 1570276 h 3531674"/>
              <a:gd name="connsiteX2436" fmla="*/ 10644775 w 10841562"/>
              <a:gd name="connsiteY2436" fmla="*/ 1562096 h 3531674"/>
              <a:gd name="connsiteX2437" fmla="*/ 10689454 w 10841562"/>
              <a:gd name="connsiteY2437" fmla="*/ 1561115 h 3531674"/>
              <a:gd name="connsiteX2438" fmla="*/ 10697988 w 10841562"/>
              <a:gd name="connsiteY2438" fmla="*/ 1566022 h 3531674"/>
              <a:gd name="connsiteX2439" fmla="*/ 10657326 w 10841562"/>
              <a:gd name="connsiteY2439" fmla="*/ 1571585 h 3531674"/>
              <a:gd name="connsiteX2440" fmla="*/ 10689454 w 10841562"/>
              <a:gd name="connsiteY2440" fmla="*/ 1561115 h 3531674"/>
              <a:gd name="connsiteX2441" fmla="*/ 70520 w 10841562"/>
              <a:gd name="connsiteY2441" fmla="*/ 1561115 h 3531674"/>
              <a:gd name="connsiteX2442" fmla="*/ 77045 w 10841562"/>
              <a:gd name="connsiteY2442" fmla="*/ 1578619 h 3531674"/>
              <a:gd name="connsiteX2443" fmla="*/ 55960 w 10841562"/>
              <a:gd name="connsiteY2443" fmla="*/ 1570276 h 3531674"/>
              <a:gd name="connsiteX2444" fmla="*/ 70520 w 10841562"/>
              <a:gd name="connsiteY2444" fmla="*/ 1561115 h 3531674"/>
              <a:gd name="connsiteX2445" fmla="*/ 9848092 w 10841562"/>
              <a:gd name="connsiteY2445" fmla="*/ 1546720 h 3531674"/>
              <a:gd name="connsiteX2446" fmla="*/ 9868172 w 10841562"/>
              <a:gd name="connsiteY2446" fmla="*/ 1556535 h 3531674"/>
              <a:gd name="connsiteX2447" fmla="*/ 9844076 w 10841562"/>
              <a:gd name="connsiteY2447" fmla="*/ 1559806 h 3531674"/>
              <a:gd name="connsiteX2448" fmla="*/ 9834035 w 10841562"/>
              <a:gd name="connsiteY2448" fmla="*/ 1566022 h 3531674"/>
              <a:gd name="connsiteX2449" fmla="*/ 9848092 w 10841562"/>
              <a:gd name="connsiteY2449" fmla="*/ 1546720 h 3531674"/>
              <a:gd name="connsiteX2450" fmla="*/ 10742667 w 10841562"/>
              <a:gd name="connsiteY2450" fmla="*/ 1545574 h 3531674"/>
              <a:gd name="connsiteX2451" fmla="*/ 10744675 w 10841562"/>
              <a:gd name="connsiteY2451" fmla="*/ 1559806 h 3531674"/>
              <a:gd name="connsiteX2452" fmla="*/ 10721080 w 10841562"/>
              <a:gd name="connsiteY2452" fmla="*/ 1561606 h 3531674"/>
              <a:gd name="connsiteX2453" fmla="*/ 10742667 w 10841562"/>
              <a:gd name="connsiteY2453" fmla="*/ 1545574 h 3531674"/>
              <a:gd name="connsiteX2454" fmla="*/ 9561949 w 10841562"/>
              <a:gd name="connsiteY2454" fmla="*/ 1540830 h 3531674"/>
              <a:gd name="connsiteX2455" fmla="*/ 9585040 w 10841562"/>
              <a:gd name="connsiteY2455" fmla="*/ 1548355 h 3531674"/>
              <a:gd name="connsiteX2456" fmla="*/ 9561949 w 10841562"/>
              <a:gd name="connsiteY2456" fmla="*/ 1540830 h 3531674"/>
              <a:gd name="connsiteX2457" fmla="*/ 10029818 w 10841562"/>
              <a:gd name="connsiteY2457" fmla="*/ 1526271 h 3531674"/>
              <a:gd name="connsiteX2458" fmla="*/ 10034336 w 10841562"/>
              <a:gd name="connsiteY2458" fmla="*/ 1543284 h 3531674"/>
              <a:gd name="connsiteX2459" fmla="*/ 10101103 w 10841562"/>
              <a:gd name="connsiteY2459" fmla="*/ 1541812 h 3531674"/>
              <a:gd name="connsiteX2460" fmla="*/ 10146785 w 10841562"/>
              <a:gd name="connsiteY2460" fmla="*/ 1545083 h 3531674"/>
              <a:gd name="connsiteX2461" fmla="*/ 10094075 w 10841562"/>
              <a:gd name="connsiteY2461" fmla="*/ 1545083 h 3531674"/>
              <a:gd name="connsiteX2462" fmla="*/ 10012750 w 10841562"/>
              <a:gd name="connsiteY2462" fmla="*/ 1539031 h 3531674"/>
              <a:gd name="connsiteX2463" fmla="*/ 9997690 w 10841562"/>
              <a:gd name="connsiteY2463" fmla="*/ 1567495 h 3531674"/>
              <a:gd name="connsiteX2464" fmla="*/ 9981124 w 10841562"/>
              <a:gd name="connsiteY2464" fmla="*/ 1545083 h 3531674"/>
              <a:gd name="connsiteX2465" fmla="*/ 10029316 w 10841562"/>
              <a:gd name="connsiteY2465" fmla="*/ 1580254 h 3531674"/>
              <a:gd name="connsiteX2466" fmla="*/ 9944477 w 10841562"/>
              <a:gd name="connsiteY2466" fmla="*/ 1604301 h 3531674"/>
              <a:gd name="connsiteX2467" fmla="*/ 9912851 w 10841562"/>
              <a:gd name="connsiteY2467" fmla="*/ 1598413 h 3531674"/>
              <a:gd name="connsiteX2468" fmla="*/ 9896787 w 10841562"/>
              <a:gd name="connsiteY2468" fmla="*/ 1539031 h 3531674"/>
              <a:gd name="connsiteX2469" fmla="*/ 9981124 w 10841562"/>
              <a:gd name="connsiteY2469" fmla="*/ 1574038 h 3531674"/>
              <a:gd name="connsiteX2470" fmla="*/ 9949999 w 10841562"/>
              <a:gd name="connsiteY2470" fmla="*/ 1551136 h 3531674"/>
              <a:gd name="connsiteX2471" fmla="*/ 9955521 w 10841562"/>
              <a:gd name="connsiteY2471" fmla="*/ 1539031 h 3531674"/>
              <a:gd name="connsiteX2472" fmla="*/ 10029818 w 10841562"/>
              <a:gd name="connsiteY2472" fmla="*/ 1526271 h 3531674"/>
              <a:gd name="connsiteX2473" fmla="*/ 10783832 w 10841562"/>
              <a:gd name="connsiteY2473" fmla="*/ 1482430 h 3531674"/>
              <a:gd name="connsiteX2474" fmla="*/ 10825498 w 10841562"/>
              <a:gd name="connsiteY2474" fmla="*/ 1488974 h 3531674"/>
              <a:gd name="connsiteX2475" fmla="*/ 10825498 w 10841562"/>
              <a:gd name="connsiteY2475" fmla="*/ 1514820 h 3531674"/>
              <a:gd name="connsiteX2476" fmla="*/ 10767265 w 10841562"/>
              <a:gd name="connsiteY2476" fmla="*/ 1495517 h 3531674"/>
              <a:gd name="connsiteX2477" fmla="*/ 10783832 w 10841562"/>
              <a:gd name="connsiteY2477" fmla="*/ 1482430 h 3531674"/>
              <a:gd name="connsiteX2478" fmla="*/ 10185942 w 10841562"/>
              <a:gd name="connsiteY2478" fmla="*/ 1468689 h 3531674"/>
              <a:gd name="connsiteX2479" fmla="*/ 10321484 w 10841562"/>
              <a:gd name="connsiteY2479" fmla="*/ 1499443 h 3531674"/>
              <a:gd name="connsiteX2480" fmla="*/ 10231624 w 10841562"/>
              <a:gd name="connsiteY2480" fmla="*/ 1512039 h 3531674"/>
              <a:gd name="connsiteX2481" fmla="*/ 10091565 w 10841562"/>
              <a:gd name="connsiteY2481" fmla="*/ 1487501 h 3531674"/>
              <a:gd name="connsiteX2482" fmla="*/ 10097087 w 10841562"/>
              <a:gd name="connsiteY2482" fmla="*/ 1512039 h 3531674"/>
              <a:gd name="connsiteX2483" fmla="*/ 10080018 w 10841562"/>
              <a:gd name="connsiteY2483" fmla="*/ 1505496 h 3531674"/>
              <a:gd name="connsiteX2484" fmla="*/ 10080018 w 10841562"/>
              <a:gd name="connsiteY2484" fmla="*/ 1481285 h 3531674"/>
              <a:gd name="connsiteX2485" fmla="*/ 10047891 w 10841562"/>
              <a:gd name="connsiteY2485" fmla="*/ 1475232 h 3531674"/>
              <a:gd name="connsiteX2486" fmla="*/ 10185942 w 10841562"/>
              <a:gd name="connsiteY2486" fmla="*/ 1468689 h 3531674"/>
              <a:gd name="connsiteX2487" fmla="*/ 10667366 w 10841562"/>
              <a:gd name="connsiteY2487" fmla="*/ 1468198 h 3531674"/>
              <a:gd name="connsiteX2488" fmla="*/ 10672386 w 10841562"/>
              <a:gd name="connsiteY2488" fmla="*/ 1512039 h 3531674"/>
              <a:gd name="connsiteX2489" fmla="*/ 10649294 w 10841562"/>
              <a:gd name="connsiteY2489" fmla="*/ 1512039 h 3531674"/>
              <a:gd name="connsiteX2490" fmla="*/ 10667366 w 10841562"/>
              <a:gd name="connsiteY2490" fmla="*/ 1468198 h 3531674"/>
              <a:gd name="connsiteX2491" fmla="*/ 10680920 w 10841562"/>
              <a:gd name="connsiteY2491" fmla="*/ 1434009 h 3531674"/>
              <a:gd name="connsiteX2492" fmla="*/ 10616663 w 10841562"/>
              <a:gd name="connsiteY2492" fmla="*/ 1446277 h 3531674"/>
              <a:gd name="connsiteX2493" fmla="*/ 10676904 w 10841562"/>
              <a:gd name="connsiteY2493" fmla="*/ 1452821 h 3531674"/>
              <a:gd name="connsiteX2494" fmla="*/ 10680920 w 10841562"/>
              <a:gd name="connsiteY2494" fmla="*/ 1434009 h 3531674"/>
              <a:gd name="connsiteX2495" fmla="*/ 10598591 w 10841562"/>
              <a:gd name="connsiteY2495" fmla="*/ 1418140 h 3531674"/>
              <a:gd name="connsiteX2496" fmla="*/ 10639755 w 10841562"/>
              <a:gd name="connsiteY2496" fmla="*/ 1432536 h 3531674"/>
              <a:gd name="connsiteX2497" fmla="*/ 10558932 w 10841562"/>
              <a:gd name="connsiteY2497" fmla="*/ 1438425 h 3531674"/>
              <a:gd name="connsiteX2498" fmla="*/ 10598591 w 10841562"/>
              <a:gd name="connsiteY2498" fmla="*/ 1418140 h 3531674"/>
              <a:gd name="connsiteX2499" fmla="*/ 9968573 w 10841562"/>
              <a:gd name="connsiteY2499" fmla="*/ 1416996 h 3531674"/>
              <a:gd name="connsiteX2500" fmla="*/ 9979115 w 10841562"/>
              <a:gd name="connsiteY2500" fmla="*/ 1451185 h 3531674"/>
              <a:gd name="connsiteX2501" fmla="*/ 9979115 w 10841562"/>
              <a:gd name="connsiteY2501" fmla="*/ 1463290 h 3531674"/>
              <a:gd name="connsiteX2502" fmla="*/ 9943473 w 10841562"/>
              <a:gd name="connsiteY2502" fmla="*/ 1439734 h 3531674"/>
              <a:gd name="connsiteX2503" fmla="*/ 9968573 w 10841562"/>
              <a:gd name="connsiteY2503" fmla="*/ 1416996 h 3531674"/>
              <a:gd name="connsiteX2504" fmla="*/ 10066967 w 10841562"/>
              <a:gd name="connsiteY2504" fmla="*/ 1386405 h 3531674"/>
              <a:gd name="connsiteX2505" fmla="*/ 10112649 w 10841562"/>
              <a:gd name="connsiteY2505" fmla="*/ 1396220 h 3531674"/>
              <a:gd name="connsiteX2506" fmla="*/ 10054416 w 10841562"/>
              <a:gd name="connsiteY2506" fmla="*/ 1390167 h 3531674"/>
              <a:gd name="connsiteX2507" fmla="*/ 10066967 w 10841562"/>
              <a:gd name="connsiteY2507" fmla="*/ 1386405 h 3531674"/>
              <a:gd name="connsiteX2508" fmla="*/ 9949999 w 10841562"/>
              <a:gd name="connsiteY2508" fmla="*/ 1360395 h 3531674"/>
              <a:gd name="connsiteX2509" fmla="*/ 10013754 w 10841562"/>
              <a:gd name="connsiteY2509" fmla="*/ 1379207 h 3531674"/>
              <a:gd name="connsiteX2510" fmla="*/ 9949999 w 10841562"/>
              <a:gd name="connsiteY2510" fmla="*/ 1379207 h 3531674"/>
              <a:gd name="connsiteX2511" fmla="*/ 10516262 w 10841562"/>
              <a:gd name="connsiteY2511" fmla="*/ 1351234 h 3531674"/>
              <a:gd name="connsiteX2512" fmla="*/ 10520278 w 10841562"/>
              <a:gd name="connsiteY2512" fmla="*/ 1351725 h 3531674"/>
              <a:gd name="connsiteX2513" fmla="*/ 10523792 w 10841562"/>
              <a:gd name="connsiteY2513" fmla="*/ 1366938 h 3531674"/>
              <a:gd name="connsiteX2514" fmla="*/ 10494676 w 10841562"/>
              <a:gd name="connsiteY2514" fmla="*/ 1360395 h 3531674"/>
              <a:gd name="connsiteX2515" fmla="*/ 10516262 w 10841562"/>
              <a:gd name="connsiteY2515" fmla="*/ 1351234 h 3531674"/>
              <a:gd name="connsiteX2516" fmla="*/ 10165862 w 10841562"/>
              <a:gd name="connsiteY2516" fmla="*/ 1348780 h 3531674"/>
              <a:gd name="connsiteX2517" fmla="*/ 10176403 w 10841562"/>
              <a:gd name="connsiteY2517" fmla="*/ 1352706 h 3531674"/>
              <a:gd name="connsiteX2518" fmla="*/ 10169878 w 10841562"/>
              <a:gd name="connsiteY2518" fmla="*/ 1371028 h 3531674"/>
              <a:gd name="connsiteX2519" fmla="*/ 10125701 w 10841562"/>
              <a:gd name="connsiteY2519" fmla="*/ 1352706 h 3531674"/>
              <a:gd name="connsiteX2520" fmla="*/ 10154818 w 10841562"/>
              <a:gd name="connsiteY2520" fmla="*/ 1350743 h 3531674"/>
              <a:gd name="connsiteX2521" fmla="*/ 10165862 w 10841562"/>
              <a:gd name="connsiteY2521" fmla="*/ 1348780 h 3531674"/>
              <a:gd name="connsiteX2522" fmla="*/ 713086 w 10841562"/>
              <a:gd name="connsiteY2522" fmla="*/ 1336838 h 3531674"/>
              <a:gd name="connsiteX2523" fmla="*/ 740697 w 10841562"/>
              <a:gd name="connsiteY2523" fmla="*/ 1348453 h 3531674"/>
              <a:gd name="connsiteX2524" fmla="*/ 713086 w 10841562"/>
              <a:gd name="connsiteY2524" fmla="*/ 1336838 h 3531674"/>
              <a:gd name="connsiteX2525" fmla="*/ 10008734 w 10841562"/>
              <a:gd name="connsiteY2525" fmla="*/ 1319826 h 3531674"/>
              <a:gd name="connsiteX2526" fmla="*/ 10036847 w 10841562"/>
              <a:gd name="connsiteY2526" fmla="*/ 1331440 h 3531674"/>
              <a:gd name="connsiteX2527" fmla="*/ 9973091 w 10841562"/>
              <a:gd name="connsiteY2527" fmla="*/ 1321461 h 3531674"/>
              <a:gd name="connsiteX2528" fmla="*/ 10008734 w 10841562"/>
              <a:gd name="connsiteY2528" fmla="*/ 1319826 h 3531674"/>
              <a:gd name="connsiteX2529" fmla="*/ 10076003 w 10841562"/>
              <a:gd name="connsiteY2529" fmla="*/ 1318680 h 3531674"/>
              <a:gd name="connsiteX2530" fmla="*/ 10083533 w 10841562"/>
              <a:gd name="connsiteY2530" fmla="*/ 1328659 h 3531674"/>
              <a:gd name="connsiteX2531" fmla="*/ 10077508 w 10841562"/>
              <a:gd name="connsiteY2531" fmla="*/ 1351234 h 3531674"/>
              <a:gd name="connsiteX2532" fmla="*/ 10042870 w 10841562"/>
              <a:gd name="connsiteY2532" fmla="*/ 1328659 h 3531674"/>
              <a:gd name="connsiteX2533" fmla="*/ 10076003 w 10841562"/>
              <a:gd name="connsiteY2533" fmla="*/ 1318680 h 3531674"/>
              <a:gd name="connsiteX2534" fmla="*/ 10335038 w 10841562"/>
              <a:gd name="connsiteY2534" fmla="*/ 1273203 h 3531674"/>
              <a:gd name="connsiteX2535" fmla="*/ 10359636 w 10841562"/>
              <a:gd name="connsiteY2535" fmla="*/ 1302158 h 3531674"/>
              <a:gd name="connsiteX2536" fmla="*/ 10335038 w 10841562"/>
              <a:gd name="connsiteY2536" fmla="*/ 1273203 h 3531674"/>
              <a:gd name="connsiteX2537" fmla="*/ 9874699 w 10841562"/>
              <a:gd name="connsiteY2537" fmla="*/ 1266660 h 3531674"/>
              <a:gd name="connsiteX2538" fmla="*/ 9874699 w 10841562"/>
              <a:gd name="connsiteY2538" fmla="*/ 1285636 h 3531674"/>
              <a:gd name="connsiteX2539" fmla="*/ 9851104 w 10841562"/>
              <a:gd name="connsiteY2539" fmla="*/ 1273203 h 3531674"/>
              <a:gd name="connsiteX2540" fmla="*/ 9874699 w 10841562"/>
              <a:gd name="connsiteY2540" fmla="*/ 1266660 h 3531674"/>
              <a:gd name="connsiteX2541" fmla="*/ 746219 w 10841562"/>
              <a:gd name="connsiteY2541" fmla="*/ 1243594 h 3531674"/>
              <a:gd name="connsiteX2542" fmla="*/ 698528 w 10841562"/>
              <a:gd name="connsiteY2542" fmla="*/ 1268623 h 3531674"/>
              <a:gd name="connsiteX2543" fmla="*/ 700035 w 10841562"/>
              <a:gd name="connsiteY2543" fmla="*/ 1258971 h 3531674"/>
              <a:gd name="connsiteX2544" fmla="*/ 746219 w 10841562"/>
              <a:gd name="connsiteY2544" fmla="*/ 1243594 h 3531674"/>
              <a:gd name="connsiteX2545" fmla="*/ 10024296 w 10841562"/>
              <a:gd name="connsiteY2545" fmla="*/ 1225926 h 3531674"/>
              <a:gd name="connsiteX2546" fmla="*/ 10042870 w 10841562"/>
              <a:gd name="connsiteY2546" fmla="*/ 1229362 h 3531674"/>
              <a:gd name="connsiteX2547" fmla="*/ 9961545 w 10841562"/>
              <a:gd name="connsiteY2547" fmla="*/ 1229362 h 3531674"/>
              <a:gd name="connsiteX2548" fmla="*/ 10001204 w 10841562"/>
              <a:gd name="connsiteY2548" fmla="*/ 1228053 h 3531674"/>
              <a:gd name="connsiteX2549" fmla="*/ 10024296 w 10841562"/>
              <a:gd name="connsiteY2549" fmla="*/ 1225926 h 3531674"/>
              <a:gd name="connsiteX2550" fmla="*/ 10162850 w 10841562"/>
              <a:gd name="connsiteY2550" fmla="*/ 1205969 h 3531674"/>
              <a:gd name="connsiteX2551" fmla="*/ 10168372 w 10841562"/>
              <a:gd name="connsiteY2551" fmla="*/ 1206133 h 3531674"/>
              <a:gd name="connsiteX2552" fmla="*/ 10176403 w 10841562"/>
              <a:gd name="connsiteY2552" fmla="*/ 1219383 h 3531674"/>
              <a:gd name="connsiteX2553" fmla="*/ 10135741 w 10841562"/>
              <a:gd name="connsiteY2553" fmla="*/ 1213822 h 3531674"/>
              <a:gd name="connsiteX2554" fmla="*/ 10162850 w 10841562"/>
              <a:gd name="connsiteY2554" fmla="*/ 1205969 h 3531674"/>
              <a:gd name="connsiteX2555" fmla="*/ 10202508 w 10841562"/>
              <a:gd name="connsiteY2555" fmla="*/ 1182086 h 3531674"/>
              <a:gd name="connsiteX2556" fmla="*/ 10228110 w 10841562"/>
              <a:gd name="connsiteY2556" fmla="*/ 1193046 h 3531674"/>
              <a:gd name="connsiteX2557" fmla="*/ 10176403 w 10841562"/>
              <a:gd name="connsiteY2557" fmla="*/ 1193046 h 3531674"/>
              <a:gd name="connsiteX2558" fmla="*/ 10202508 w 10841562"/>
              <a:gd name="connsiteY2558" fmla="*/ 1182086 h 3531674"/>
              <a:gd name="connsiteX2559" fmla="*/ 824578 w 10841562"/>
              <a:gd name="connsiteY2559" fmla="*/ 1179241 h 3531674"/>
              <a:gd name="connsiteX2560" fmla="*/ 833066 w 10841562"/>
              <a:gd name="connsiteY2560" fmla="*/ 1179305 h 3531674"/>
              <a:gd name="connsiteX2561" fmla="*/ 809472 w 10841562"/>
              <a:gd name="connsiteY2561" fmla="*/ 1197299 h 3531674"/>
              <a:gd name="connsiteX2562" fmla="*/ 824578 w 10841562"/>
              <a:gd name="connsiteY2562" fmla="*/ 1179241 h 3531674"/>
              <a:gd name="connsiteX2563" fmla="*/ 856158 w 10841562"/>
              <a:gd name="connsiteY2563" fmla="*/ 1170307 h 3531674"/>
              <a:gd name="connsiteX2564" fmla="*/ 850134 w 10841562"/>
              <a:gd name="connsiteY2564" fmla="*/ 1194682 h 3531674"/>
              <a:gd name="connsiteX2565" fmla="*/ 838588 w 10841562"/>
              <a:gd name="connsiteY2565" fmla="*/ 1190265 h 3531674"/>
              <a:gd name="connsiteX2566" fmla="*/ 856158 w 10841562"/>
              <a:gd name="connsiteY2566" fmla="*/ 1170307 h 3531674"/>
              <a:gd name="connsiteX2567" fmla="*/ 719110 w 10841562"/>
              <a:gd name="connsiteY2567" fmla="*/ 1130556 h 3531674"/>
              <a:gd name="connsiteX2568" fmla="*/ 671921 w 10841562"/>
              <a:gd name="connsiteY2568" fmla="*/ 1153294 h 3531674"/>
              <a:gd name="connsiteX2569" fmla="*/ 745215 w 10841562"/>
              <a:gd name="connsiteY2569" fmla="*/ 1176033 h 3531674"/>
              <a:gd name="connsiteX2570" fmla="*/ 734171 w 10841562"/>
              <a:gd name="connsiteY2570" fmla="*/ 1180286 h 3531674"/>
              <a:gd name="connsiteX2571" fmla="*/ 756259 w 10841562"/>
              <a:gd name="connsiteY2571" fmla="*/ 1173088 h 3531674"/>
              <a:gd name="connsiteX2572" fmla="*/ 752745 w 10841562"/>
              <a:gd name="connsiteY2572" fmla="*/ 1135791 h 3531674"/>
              <a:gd name="connsiteX2573" fmla="*/ 719110 w 10841562"/>
              <a:gd name="connsiteY2573" fmla="*/ 1130556 h 3531674"/>
              <a:gd name="connsiteX2574" fmla="*/ 10146785 w 10841562"/>
              <a:gd name="connsiteY2574" fmla="*/ 1128266 h 3531674"/>
              <a:gd name="connsiteX2575" fmla="*/ 10187448 w 10841562"/>
              <a:gd name="connsiteY2575" fmla="*/ 1145769 h 3531674"/>
              <a:gd name="connsiteX2576" fmla="*/ 10146785 w 10841562"/>
              <a:gd name="connsiteY2576" fmla="*/ 1128266 h 3531674"/>
              <a:gd name="connsiteX2577" fmla="*/ 9745683 w 10841562"/>
              <a:gd name="connsiteY2577" fmla="*/ 1126630 h 3531674"/>
              <a:gd name="connsiteX2578" fmla="*/ 9770783 w 10841562"/>
              <a:gd name="connsiteY2578" fmla="*/ 1155585 h 3531674"/>
              <a:gd name="connsiteX2579" fmla="*/ 9745683 w 10841562"/>
              <a:gd name="connsiteY2579" fmla="*/ 1126630 h 3531674"/>
              <a:gd name="connsiteX2580" fmla="*/ 9445483 w 10841562"/>
              <a:gd name="connsiteY2580" fmla="*/ 1125321 h 3531674"/>
              <a:gd name="connsiteX2581" fmla="*/ 9486146 w 10841562"/>
              <a:gd name="connsiteY2581" fmla="*/ 1144134 h 3531674"/>
              <a:gd name="connsiteX2582" fmla="*/ 9445483 w 10841562"/>
              <a:gd name="connsiteY2582" fmla="*/ 1125321 h 3531674"/>
              <a:gd name="connsiteX2583" fmla="*/ 9510744 w 10841562"/>
              <a:gd name="connsiteY2583" fmla="*/ 1121559 h 3531674"/>
              <a:gd name="connsiteX2584" fmla="*/ 9512752 w 10841562"/>
              <a:gd name="connsiteY2584" fmla="*/ 1141353 h 3531674"/>
              <a:gd name="connsiteX2585" fmla="*/ 9491668 w 10841562"/>
              <a:gd name="connsiteY2585" fmla="*/ 1142988 h 3531674"/>
              <a:gd name="connsiteX2586" fmla="*/ 9510744 w 10841562"/>
              <a:gd name="connsiteY2586" fmla="*/ 1121559 h 3531674"/>
              <a:gd name="connsiteX2587" fmla="*/ 991700 w 10841562"/>
              <a:gd name="connsiteY2587" fmla="*/ 1121559 h 3531674"/>
              <a:gd name="connsiteX2588" fmla="*/ 966097 w 10841562"/>
              <a:gd name="connsiteY2588" fmla="*/ 1145769 h 3531674"/>
              <a:gd name="connsiteX2589" fmla="*/ 991700 w 10841562"/>
              <a:gd name="connsiteY2589" fmla="*/ 1121559 h 3531674"/>
              <a:gd name="connsiteX2590" fmla="*/ 10077508 w 10841562"/>
              <a:gd name="connsiteY2590" fmla="*/ 1119268 h 3531674"/>
              <a:gd name="connsiteX2591" fmla="*/ 10135741 w 10841562"/>
              <a:gd name="connsiteY2591" fmla="*/ 1137099 h 3531674"/>
              <a:gd name="connsiteX2592" fmla="*/ 10095079 w 10841562"/>
              <a:gd name="connsiteY2592" fmla="*/ 1128920 h 3531674"/>
              <a:gd name="connsiteX2593" fmla="*/ 10100601 w 10841562"/>
              <a:gd name="connsiteY2593" fmla="*/ 1136281 h 3531674"/>
              <a:gd name="connsiteX2594" fmla="*/ 10094577 w 10841562"/>
              <a:gd name="connsiteY2594" fmla="*/ 1155585 h 3531674"/>
              <a:gd name="connsiteX2595" fmla="*/ 10081525 w 10841562"/>
              <a:gd name="connsiteY2595" fmla="*/ 1155585 h 3531674"/>
              <a:gd name="connsiteX2596" fmla="*/ 10077508 w 10841562"/>
              <a:gd name="connsiteY2596" fmla="*/ 1142988 h 3531674"/>
              <a:gd name="connsiteX2597" fmla="*/ 10094577 w 10841562"/>
              <a:gd name="connsiteY2597" fmla="*/ 1128756 h 3531674"/>
              <a:gd name="connsiteX2598" fmla="*/ 10077508 w 10841562"/>
              <a:gd name="connsiteY2598" fmla="*/ 1119268 h 3531674"/>
              <a:gd name="connsiteX2599" fmla="*/ 9899799 w 10841562"/>
              <a:gd name="connsiteY2599" fmla="*/ 1117796 h 3531674"/>
              <a:gd name="connsiteX2600" fmla="*/ 9920882 w 10841562"/>
              <a:gd name="connsiteY2600" fmla="*/ 1128756 h 3531674"/>
              <a:gd name="connsiteX2601" fmla="*/ 9874699 w 10841562"/>
              <a:gd name="connsiteY2601" fmla="*/ 1121068 h 3531674"/>
              <a:gd name="connsiteX2602" fmla="*/ 9899799 w 10841562"/>
              <a:gd name="connsiteY2602" fmla="*/ 1117796 h 3531674"/>
              <a:gd name="connsiteX2603" fmla="*/ 392304 w 10841562"/>
              <a:gd name="connsiteY2603" fmla="*/ 1115506 h 3531674"/>
              <a:gd name="connsiteX2604" fmla="*/ 374735 w 10841562"/>
              <a:gd name="connsiteY2604" fmla="*/ 1132519 h 3531674"/>
              <a:gd name="connsiteX2605" fmla="*/ 392304 w 10841562"/>
              <a:gd name="connsiteY2605" fmla="*/ 1115506 h 3531674"/>
              <a:gd name="connsiteX2606" fmla="*/ 8406833 w 10841562"/>
              <a:gd name="connsiteY2606" fmla="*/ 1113380 h 3531674"/>
              <a:gd name="connsiteX2607" fmla="*/ 8385748 w 10841562"/>
              <a:gd name="connsiteY2607" fmla="*/ 1117306 h 3531674"/>
              <a:gd name="connsiteX2608" fmla="*/ 8421892 w 10841562"/>
              <a:gd name="connsiteY2608" fmla="*/ 1127612 h 3531674"/>
              <a:gd name="connsiteX2609" fmla="*/ 8406833 w 10841562"/>
              <a:gd name="connsiteY2609" fmla="*/ 1113380 h 3531674"/>
              <a:gd name="connsiteX2610" fmla="*/ 9197492 w 10841562"/>
              <a:gd name="connsiteY2610" fmla="*/ 1113216 h 3531674"/>
              <a:gd name="connsiteX2611" fmla="*/ 9205022 w 10841562"/>
              <a:gd name="connsiteY2611" fmla="*/ 1114525 h 3531674"/>
              <a:gd name="connsiteX2612" fmla="*/ 9219078 w 10841562"/>
              <a:gd name="connsiteY2612" fmla="*/ 1130556 h 3531674"/>
              <a:gd name="connsiteX2613" fmla="*/ 9189962 w 10841562"/>
              <a:gd name="connsiteY2613" fmla="*/ 1119268 h 3531674"/>
              <a:gd name="connsiteX2614" fmla="*/ 9197492 w 10841562"/>
              <a:gd name="connsiteY2614" fmla="*/ 1113216 h 3531674"/>
              <a:gd name="connsiteX2615" fmla="*/ 9624197 w 10841562"/>
              <a:gd name="connsiteY2615" fmla="*/ 1112234 h 3531674"/>
              <a:gd name="connsiteX2616" fmla="*/ 9688956 w 10841562"/>
              <a:gd name="connsiteY2616" fmla="*/ 1135791 h 3531674"/>
              <a:gd name="connsiteX2617" fmla="*/ 9661848 w 10841562"/>
              <a:gd name="connsiteY2617" fmla="*/ 1146260 h 3531674"/>
              <a:gd name="connsiteX2618" fmla="*/ 9615663 w 10841562"/>
              <a:gd name="connsiteY2618" fmla="*/ 1141844 h 3531674"/>
              <a:gd name="connsiteX2619" fmla="*/ 9624197 w 10841562"/>
              <a:gd name="connsiteY2619" fmla="*/ 1112234 h 3531674"/>
              <a:gd name="connsiteX2620" fmla="*/ 9537852 w 10841562"/>
              <a:gd name="connsiteY2620" fmla="*/ 1112234 h 3531674"/>
              <a:gd name="connsiteX2621" fmla="*/ 9561949 w 10841562"/>
              <a:gd name="connsiteY2621" fmla="*/ 1131538 h 3531674"/>
              <a:gd name="connsiteX2622" fmla="*/ 9537852 w 10841562"/>
              <a:gd name="connsiteY2622" fmla="*/ 1112234 h 3531674"/>
              <a:gd name="connsiteX2623" fmla="*/ 400336 w 10841562"/>
              <a:gd name="connsiteY2623" fmla="*/ 1104382 h 3531674"/>
              <a:gd name="connsiteX2624" fmla="*/ 415397 w 10841562"/>
              <a:gd name="connsiteY2624" fmla="*/ 1123358 h 3531674"/>
              <a:gd name="connsiteX2625" fmla="*/ 392304 w 10841562"/>
              <a:gd name="connsiteY2625" fmla="*/ 1126630 h 3531674"/>
              <a:gd name="connsiteX2626" fmla="*/ 407365 w 10841562"/>
              <a:gd name="connsiteY2626" fmla="*/ 1113380 h 3531674"/>
              <a:gd name="connsiteX2627" fmla="*/ 393811 w 10841562"/>
              <a:gd name="connsiteY2627" fmla="*/ 1107327 h 3531674"/>
              <a:gd name="connsiteX2628" fmla="*/ 400336 w 10841562"/>
              <a:gd name="connsiteY2628" fmla="*/ 1104382 h 3531674"/>
              <a:gd name="connsiteX2629" fmla="*/ 9768775 w 10841562"/>
              <a:gd name="connsiteY2629" fmla="*/ 1099147 h 3531674"/>
              <a:gd name="connsiteX2630" fmla="*/ 9779819 w 10841562"/>
              <a:gd name="connsiteY2630" fmla="*/ 1099802 h 3531674"/>
              <a:gd name="connsiteX2631" fmla="*/ 9746687 w 10841562"/>
              <a:gd name="connsiteY2631" fmla="*/ 1107327 h 3531674"/>
              <a:gd name="connsiteX2632" fmla="*/ 9768775 w 10841562"/>
              <a:gd name="connsiteY2632" fmla="*/ 1099147 h 3531674"/>
              <a:gd name="connsiteX2633" fmla="*/ 666903 w 10841562"/>
              <a:gd name="connsiteY2633" fmla="*/ 1085242 h 3531674"/>
              <a:gd name="connsiteX2634" fmla="*/ 668408 w 10841562"/>
              <a:gd name="connsiteY2634" fmla="*/ 1087042 h 3531674"/>
              <a:gd name="connsiteX2635" fmla="*/ 668910 w 10841562"/>
              <a:gd name="connsiteY2635" fmla="*/ 1086061 h 3531674"/>
              <a:gd name="connsiteX2636" fmla="*/ 666903 w 10841562"/>
              <a:gd name="connsiteY2636" fmla="*/ 1085242 h 3531674"/>
              <a:gd name="connsiteX2637" fmla="*/ 10085039 w 10841562"/>
              <a:gd name="connsiteY2637" fmla="*/ 1074773 h 3531674"/>
              <a:gd name="connsiteX2638" fmla="*/ 10114657 w 10841562"/>
              <a:gd name="connsiteY2638" fmla="*/ 1074773 h 3531674"/>
              <a:gd name="connsiteX2639" fmla="*/ 10085039 w 10841562"/>
              <a:gd name="connsiteY2639" fmla="*/ 1074773 h 3531674"/>
              <a:gd name="connsiteX2640" fmla="*/ 888286 w 10841562"/>
              <a:gd name="connsiteY2640" fmla="*/ 1056288 h 3531674"/>
              <a:gd name="connsiteX2641" fmla="*/ 873729 w 10841562"/>
              <a:gd name="connsiteY2641" fmla="*/ 1057269 h 3531674"/>
              <a:gd name="connsiteX2642" fmla="*/ 894311 w 10841562"/>
              <a:gd name="connsiteY2642" fmla="*/ 1073301 h 3531674"/>
              <a:gd name="connsiteX2643" fmla="*/ 888286 w 10841562"/>
              <a:gd name="connsiteY2643" fmla="*/ 1056288 h 3531674"/>
              <a:gd name="connsiteX2644" fmla="*/ 9883734 w 10841562"/>
              <a:gd name="connsiteY2644" fmla="*/ 1053670 h 3531674"/>
              <a:gd name="connsiteX2645" fmla="*/ 9891767 w 10841562"/>
              <a:gd name="connsiteY2645" fmla="*/ 1057269 h 3531674"/>
              <a:gd name="connsiteX2646" fmla="*/ 9847088 w 10841562"/>
              <a:gd name="connsiteY2646" fmla="*/ 1064958 h 3531674"/>
              <a:gd name="connsiteX2647" fmla="*/ 9871686 w 10841562"/>
              <a:gd name="connsiteY2647" fmla="*/ 1054979 h 3531674"/>
              <a:gd name="connsiteX2648" fmla="*/ 9883734 w 10841562"/>
              <a:gd name="connsiteY2648" fmla="*/ 1053670 h 3531674"/>
              <a:gd name="connsiteX2649" fmla="*/ 9830020 w 10841562"/>
              <a:gd name="connsiteY2649" fmla="*/ 1046309 h 3531674"/>
              <a:gd name="connsiteX2650" fmla="*/ 9847088 w 10841562"/>
              <a:gd name="connsiteY2650" fmla="*/ 1061195 h 3531674"/>
              <a:gd name="connsiteX2651" fmla="*/ 9810442 w 10841562"/>
              <a:gd name="connsiteY2651" fmla="*/ 1056288 h 3531674"/>
              <a:gd name="connsiteX2652" fmla="*/ 9820481 w 10841562"/>
              <a:gd name="connsiteY2652" fmla="*/ 1046963 h 3531674"/>
              <a:gd name="connsiteX2653" fmla="*/ 9830020 w 10841562"/>
              <a:gd name="connsiteY2653" fmla="*/ 1046309 h 3531674"/>
              <a:gd name="connsiteX2654" fmla="*/ 10114155 w 10841562"/>
              <a:gd name="connsiteY2654" fmla="*/ 1037475 h 3531674"/>
              <a:gd name="connsiteX2655" fmla="*/ 10152307 w 10841562"/>
              <a:gd name="connsiteY2655" fmla="*/ 1037475 h 3531674"/>
              <a:gd name="connsiteX2656" fmla="*/ 10114155 w 10841562"/>
              <a:gd name="connsiteY2656" fmla="*/ 1037475 h 3531674"/>
              <a:gd name="connsiteX2657" fmla="*/ 9868674 w 10841562"/>
              <a:gd name="connsiteY2657" fmla="*/ 1033713 h 3531674"/>
              <a:gd name="connsiteX2658" fmla="*/ 9904819 w 10841562"/>
              <a:gd name="connsiteY2658" fmla="*/ 1033713 h 3531674"/>
              <a:gd name="connsiteX2659" fmla="*/ 9979115 w 10841562"/>
              <a:gd name="connsiteY2659" fmla="*/ 1063976 h 3531674"/>
              <a:gd name="connsiteX2660" fmla="*/ 9893774 w 10841562"/>
              <a:gd name="connsiteY2660" fmla="*/ 1070029 h 3531674"/>
              <a:gd name="connsiteX2661" fmla="*/ 9904819 w 10841562"/>
              <a:gd name="connsiteY2661" fmla="*/ 1052035 h 3531674"/>
              <a:gd name="connsiteX2662" fmla="*/ 9868674 w 10841562"/>
              <a:gd name="connsiteY2662" fmla="*/ 1033713 h 3531674"/>
              <a:gd name="connsiteX2663" fmla="*/ 1047925 w 10841562"/>
              <a:gd name="connsiteY2663" fmla="*/ 1030441 h 3531674"/>
              <a:gd name="connsiteX2664" fmla="*/ 1017804 w 10841562"/>
              <a:gd name="connsiteY2664" fmla="*/ 1046309 h 3531674"/>
              <a:gd name="connsiteX2665" fmla="*/ 1047925 w 10841562"/>
              <a:gd name="connsiteY2665" fmla="*/ 1047945 h 3531674"/>
              <a:gd name="connsiteX2666" fmla="*/ 9752711 w 10841562"/>
              <a:gd name="connsiteY2666" fmla="*/ 1022753 h 3531674"/>
              <a:gd name="connsiteX2667" fmla="*/ 9748695 w 10841562"/>
              <a:gd name="connsiteY2667" fmla="*/ 1045818 h 3531674"/>
              <a:gd name="connsiteX2668" fmla="*/ 9769779 w 10841562"/>
              <a:gd name="connsiteY2668" fmla="*/ 1052525 h 3531674"/>
              <a:gd name="connsiteX2669" fmla="*/ 9752711 w 10841562"/>
              <a:gd name="connsiteY2669" fmla="*/ 1022753 h 3531674"/>
              <a:gd name="connsiteX2670" fmla="*/ 10047891 w 10841562"/>
              <a:gd name="connsiteY2670" fmla="*/ 1014574 h 3531674"/>
              <a:gd name="connsiteX2671" fmla="*/ 10112649 w 10841562"/>
              <a:gd name="connsiteY2671" fmla="*/ 1027660 h 3531674"/>
              <a:gd name="connsiteX2672" fmla="*/ 10094577 w 10841562"/>
              <a:gd name="connsiteY2672" fmla="*/ 1071501 h 3531674"/>
              <a:gd name="connsiteX2673" fmla="*/ 10047891 w 10841562"/>
              <a:gd name="connsiteY2673" fmla="*/ 1060050 h 3531674"/>
              <a:gd name="connsiteX2674" fmla="*/ 10047891 w 10841562"/>
              <a:gd name="connsiteY2674" fmla="*/ 1014574 h 3531674"/>
              <a:gd name="connsiteX2675" fmla="*/ 1099130 w 10841562"/>
              <a:gd name="connsiteY2675" fmla="*/ 1008030 h 3531674"/>
              <a:gd name="connsiteX2676" fmla="*/ 1111178 w 10841562"/>
              <a:gd name="connsiteY2676" fmla="*/ 1025534 h 3531674"/>
              <a:gd name="connsiteX2677" fmla="*/ 1082563 w 10841562"/>
              <a:gd name="connsiteY2677" fmla="*/ 1016209 h 3531674"/>
              <a:gd name="connsiteX2678" fmla="*/ 1099130 w 10841562"/>
              <a:gd name="connsiteY2678" fmla="*/ 1008030 h 3531674"/>
              <a:gd name="connsiteX2679" fmla="*/ 9700000 w 10841562"/>
              <a:gd name="connsiteY2679" fmla="*/ 1003940 h 3531674"/>
              <a:gd name="connsiteX2680" fmla="*/ 9847590 w 10841562"/>
              <a:gd name="connsiteY2680" fmla="*/ 1013428 h 3531674"/>
              <a:gd name="connsiteX2681" fmla="*/ 9857128 w 10841562"/>
              <a:gd name="connsiteY2681" fmla="*/ 1039765 h 3531674"/>
              <a:gd name="connsiteX2682" fmla="*/ 9781325 w 10841562"/>
              <a:gd name="connsiteY2682" fmla="*/ 1070520 h 3531674"/>
              <a:gd name="connsiteX2683" fmla="*/ 9731627 w 10841562"/>
              <a:gd name="connsiteY2683" fmla="*/ 1070520 h 3531674"/>
              <a:gd name="connsiteX2684" fmla="*/ 9758735 w 10841562"/>
              <a:gd name="connsiteY2684" fmla="*/ 1083280 h 3531674"/>
              <a:gd name="connsiteX2685" fmla="*/ 9665362 w 10841562"/>
              <a:gd name="connsiteY2685" fmla="*/ 1070520 h 3531674"/>
              <a:gd name="connsiteX2686" fmla="*/ 9665362 w 10841562"/>
              <a:gd name="connsiteY2686" fmla="*/ 1039765 h 3531674"/>
              <a:gd name="connsiteX2687" fmla="*/ 9731627 w 10841562"/>
              <a:gd name="connsiteY2687" fmla="*/ 1039765 h 3531674"/>
              <a:gd name="connsiteX2688" fmla="*/ 9726104 w 10841562"/>
              <a:gd name="connsiteY2688" fmla="*/ 1052525 h 3531674"/>
              <a:gd name="connsiteX2689" fmla="*/ 9743173 w 10841562"/>
              <a:gd name="connsiteY2689" fmla="*/ 1028805 h 3531674"/>
              <a:gd name="connsiteX2690" fmla="*/ 9705522 w 10841562"/>
              <a:gd name="connsiteY2690" fmla="*/ 1039765 h 3531674"/>
              <a:gd name="connsiteX2691" fmla="*/ 9709036 w 10841562"/>
              <a:gd name="connsiteY2691" fmla="*/ 1009993 h 3531674"/>
              <a:gd name="connsiteX2692" fmla="*/ 9700000 w 10841562"/>
              <a:gd name="connsiteY2692" fmla="*/ 1003940 h 3531674"/>
              <a:gd name="connsiteX2693" fmla="*/ 9268777 w 10841562"/>
              <a:gd name="connsiteY2693" fmla="*/ 1002468 h 3531674"/>
              <a:gd name="connsiteX2694" fmla="*/ 9279319 w 10841562"/>
              <a:gd name="connsiteY2694" fmla="*/ 1016209 h 3531674"/>
              <a:gd name="connsiteX2695" fmla="*/ 9259741 w 10841562"/>
              <a:gd name="connsiteY2695" fmla="*/ 1019971 h 3531674"/>
              <a:gd name="connsiteX2696" fmla="*/ 9268777 w 10841562"/>
              <a:gd name="connsiteY2696" fmla="*/ 1002468 h 3531674"/>
              <a:gd name="connsiteX2697" fmla="*/ 8902375 w 10841562"/>
              <a:gd name="connsiteY2697" fmla="*/ 999892 h 3531674"/>
              <a:gd name="connsiteX2698" fmla="*/ 9004722 w 10841562"/>
              <a:gd name="connsiteY2698" fmla="*/ 1010484 h 3531674"/>
              <a:gd name="connsiteX2699" fmla="*/ 8975103 w 10841562"/>
              <a:gd name="connsiteY2699" fmla="*/ 1012283 h 3531674"/>
              <a:gd name="connsiteX2700" fmla="*/ 8921389 w 10841562"/>
              <a:gd name="connsiteY2700" fmla="*/ 1016700 h 3531674"/>
              <a:gd name="connsiteX2701" fmla="*/ 8935947 w 10841562"/>
              <a:gd name="connsiteY2701" fmla="*/ 1013428 h 3531674"/>
              <a:gd name="connsiteX2702" fmla="*/ 8902814 w 10841562"/>
              <a:gd name="connsiteY2702" fmla="*/ 1024225 h 3531674"/>
              <a:gd name="connsiteX2703" fmla="*/ 8918879 w 10841562"/>
              <a:gd name="connsiteY2703" fmla="*/ 1030441 h 3531674"/>
              <a:gd name="connsiteX2704" fmla="*/ 8904321 w 10841562"/>
              <a:gd name="connsiteY2704" fmla="*/ 1042056 h 3531674"/>
              <a:gd name="connsiteX2705" fmla="*/ 8871188 w 10841562"/>
              <a:gd name="connsiteY2705" fmla="*/ 1039275 h 3531674"/>
              <a:gd name="connsiteX2706" fmla="*/ 8871188 w 10841562"/>
              <a:gd name="connsiteY2706" fmla="*/ 1020954 h 3531674"/>
              <a:gd name="connsiteX2707" fmla="*/ 8895284 w 10841562"/>
              <a:gd name="connsiteY2707" fmla="*/ 1010484 h 3531674"/>
              <a:gd name="connsiteX2708" fmla="*/ 8852614 w 10841562"/>
              <a:gd name="connsiteY2708" fmla="*/ 1019481 h 3531674"/>
              <a:gd name="connsiteX2709" fmla="*/ 8859642 w 10841562"/>
              <a:gd name="connsiteY2709" fmla="*/ 1039275 h 3531674"/>
              <a:gd name="connsiteX2710" fmla="*/ 8841067 w 10841562"/>
              <a:gd name="connsiteY2710" fmla="*/ 1022753 h 3531674"/>
              <a:gd name="connsiteX2711" fmla="*/ 8832031 w 10841562"/>
              <a:gd name="connsiteY2711" fmla="*/ 1040747 h 3531674"/>
              <a:gd name="connsiteX2712" fmla="*/ 8814963 w 10841562"/>
              <a:gd name="connsiteY2712" fmla="*/ 1030441 h 3531674"/>
              <a:gd name="connsiteX2713" fmla="*/ 8772293 w 10841562"/>
              <a:gd name="connsiteY2713" fmla="*/ 1020954 h 3531674"/>
              <a:gd name="connsiteX2714" fmla="*/ 8807935 w 10841562"/>
              <a:gd name="connsiteY2714" fmla="*/ 1028805 h 3531674"/>
              <a:gd name="connsiteX2715" fmla="*/ 8902375 w 10841562"/>
              <a:gd name="connsiteY2715" fmla="*/ 999892 h 3531674"/>
              <a:gd name="connsiteX2716" fmla="*/ 9028818 w 10841562"/>
              <a:gd name="connsiteY2716" fmla="*/ 995270 h 3531674"/>
              <a:gd name="connsiteX2717" fmla="*/ 9103115 w 10841562"/>
              <a:gd name="connsiteY2717" fmla="*/ 1010484 h 3531674"/>
              <a:gd name="connsiteX2718" fmla="*/ 9004722 w 10841562"/>
              <a:gd name="connsiteY2718" fmla="*/ 1010484 h 3531674"/>
              <a:gd name="connsiteX2719" fmla="*/ 9028818 w 10841562"/>
              <a:gd name="connsiteY2719" fmla="*/ 995270 h 3531674"/>
              <a:gd name="connsiteX2720" fmla="*/ 9133737 w 10841562"/>
              <a:gd name="connsiteY2720" fmla="*/ 994779 h 3531674"/>
              <a:gd name="connsiteX2721" fmla="*/ 9149299 w 10841562"/>
              <a:gd name="connsiteY2721" fmla="*/ 1012283 h 3531674"/>
              <a:gd name="connsiteX2722" fmla="*/ 9132231 w 10841562"/>
              <a:gd name="connsiteY2722" fmla="*/ 1000178 h 3531674"/>
              <a:gd name="connsiteX2723" fmla="*/ 9124701 w 10841562"/>
              <a:gd name="connsiteY2723" fmla="*/ 1019481 h 3531674"/>
              <a:gd name="connsiteX2724" fmla="*/ 9114661 w 10841562"/>
              <a:gd name="connsiteY2724" fmla="*/ 1013919 h 3531674"/>
              <a:gd name="connsiteX2725" fmla="*/ 9133737 w 10841562"/>
              <a:gd name="connsiteY2725" fmla="*/ 994779 h 3531674"/>
              <a:gd name="connsiteX2726" fmla="*/ 10685940 w 10841562"/>
              <a:gd name="connsiteY2726" fmla="*/ 992407 h 3531674"/>
              <a:gd name="connsiteX2727" fmla="*/ 10703008 w 10841562"/>
              <a:gd name="connsiteY2727" fmla="*/ 992489 h 3531674"/>
              <a:gd name="connsiteX2728" fmla="*/ 10727105 w 10841562"/>
              <a:gd name="connsiteY2728" fmla="*/ 1008521 h 3531674"/>
              <a:gd name="connsiteX2729" fmla="*/ 10674896 w 10841562"/>
              <a:gd name="connsiteY2729" fmla="*/ 995270 h 3531674"/>
              <a:gd name="connsiteX2730" fmla="*/ 10685940 w 10841562"/>
              <a:gd name="connsiteY2730" fmla="*/ 992407 h 3531674"/>
              <a:gd name="connsiteX2731" fmla="*/ 7616674 w 10841562"/>
              <a:gd name="connsiteY2731" fmla="*/ 990199 h 3531674"/>
              <a:gd name="connsiteX2732" fmla="*/ 7614165 w 10841562"/>
              <a:gd name="connsiteY2732" fmla="*/ 992980 h 3531674"/>
              <a:gd name="connsiteX2733" fmla="*/ 7620691 w 10841562"/>
              <a:gd name="connsiteY2733" fmla="*/ 995761 h 3531674"/>
              <a:gd name="connsiteX2734" fmla="*/ 7626213 w 10841562"/>
              <a:gd name="connsiteY2734" fmla="*/ 998051 h 3531674"/>
              <a:gd name="connsiteX2735" fmla="*/ 7623702 w 10841562"/>
              <a:gd name="connsiteY2735" fmla="*/ 992980 h 3531674"/>
              <a:gd name="connsiteX2736" fmla="*/ 7620691 w 10841562"/>
              <a:gd name="connsiteY2736" fmla="*/ 995761 h 3531674"/>
              <a:gd name="connsiteX2737" fmla="*/ 7616674 w 10841562"/>
              <a:gd name="connsiteY2737" fmla="*/ 990199 h 3531674"/>
              <a:gd name="connsiteX2738" fmla="*/ 10656321 w 10841562"/>
              <a:gd name="connsiteY2738" fmla="*/ 984310 h 3531674"/>
              <a:gd name="connsiteX2739" fmla="*/ 10660840 w 10841562"/>
              <a:gd name="connsiteY2739" fmla="*/ 1014574 h 3531674"/>
              <a:gd name="connsiteX2740" fmla="*/ 10641763 w 10841562"/>
              <a:gd name="connsiteY2740" fmla="*/ 984964 h 3531674"/>
              <a:gd name="connsiteX2741" fmla="*/ 10656321 w 10841562"/>
              <a:gd name="connsiteY2741" fmla="*/ 984310 h 3531674"/>
              <a:gd name="connsiteX2742" fmla="*/ 7723100 w 10841562"/>
              <a:gd name="connsiteY2742" fmla="*/ 983165 h 3531674"/>
              <a:gd name="connsiteX2743" fmla="*/ 7696995 w 10841562"/>
              <a:gd name="connsiteY2743" fmla="*/ 997397 h 3531674"/>
              <a:gd name="connsiteX2744" fmla="*/ 7709546 w 10841562"/>
              <a:gd name="connsiteY2744" fmla="*/ 1000178 h 3531674"/>
              <a:gd name="connsiteX2745" fmla="*/ 7723100 w 10841562"/>
              <a:gd name="connsiteY2745" fmla="*/ 983165 h 3531674"/>
              <a:gd name="connsiteX2746" fmla="*/ 10028312 w 10841562"/>
              <a:gd name="connsiteY2746" fmla="*/ 982674 h 3531674"/>
              <a:gd name="connsiteX2747" fmla="*/ 10036847 w 10841562"/>
              <a:gd name="connsiteY2747" fmla="*/ 989217 h 3531674"/>
              <a:gd name="connsiteX2748" fmla="*/ 10025802 w 10841562"/>
              <a:gd name="connsiteY2748" fmla="*/ 1019481 h 3531674"/>
              <a:gd name="connsiteX2749" fmla="*/ 9982629 w 10841562"/>
              <a:gd name="connsiteY2749" fmla="*/ 1032077 h 3531674"/>
              <a:gd name="connsiteX2750" fmla="*/ 10010742 w 10841562"/>
              <a:gd name="connsiteY2750" fmla="*/ 1037966 h 3531674"/>
              <a:gd name="connsiteX2751" fmla="*/ 10010742 w 10841562"/>
              <a:gd name="connsiteY2751" fmla="*/ 1063486 h 3531674"/>
              <a:gd name="connsiteX2752" fmla="*/ 9931425 w 10841562"/>
              <a:gd name="connsiteY2752" fmla="*/ 1032077 h 3531674"/>
              <a:gd name="connsiteX2753" fmla="*/ 9977107 w 10841562"/>
              <a:gd name="connsiteY2753" fmla="*/ 1019481 h 3531674"/>
              <a:gd name="connsiteX2754" fmla="*/ 9897790 w 10841562"/>
              <a:gd name="connsiteY2754" fmla="*/ 995761 h 3531674"/>
              <a:gd name="connsiteX2755" fmla="*/ 9951505 w 10841562"/>
              <a:gd name="connsiteY2755" fmla="*/ 989217 h 3531674"/>
              <a:gd name="connsiteX2756" fmla="*/ 9934437 w 10841562"/>
              <a:gd name="connsiteY2756" fmla="*/ 995761 h 3531674"/>
              <a:gd name="connsiteX2757" fmla="*/ 10010742 w 10841562"/>
              <a:gd name="connsiteY2757" fmla="*/ 1006721 h 3531674"/>
              <a:gd name="connsiteX2758" fmla="*/ 10028312 w 10841562"/>
              <a:gd name="connsiteY2758" fmla="*/ 982674 h 3531674"/>
              <a:gd name="connsiteX2759" fmla="*/ 8464563 w 10841562"/>
              <a:gd name="connsiteY2759" fmla="*/ 967297 h 3531674"/>
              <a:gd name="connsiteX2760" fmla="*/ 8476611 w 10841562"/>
              <a:gd name="connsiteY2760" fmla="*/ 974495 h 3531674"/>
              <a:gd name="connsiteX2761" fmla="*/ 8464563 w 10841562"/>
              <a:gd name="connsiteY2761" fmla="*/ 983656 h 3531674"/>
              <a:gd name="connsiteX2762" fmla="*/ 8461049 w 10841562"/>
              <a:gd name="connsiteY2762" fmla="*/ 972695 h 3531674"/>
              <a:gd name="connsiteX2763" fmla="*/ 8453519 w 10841562"/>
              <a:gd name="connsiteY2763" fmla="*/ 975967 h 3531674"/>
              <a:gd name="connsiteX2764" fmla="*/ 8464563 w 10841562"/>
              <a:gd name="connsiteY2764" fmla="*/ 967297 h 3531674"/>
              <a:gd name="connsiteX2765" fmla="*/ 7700008 w 10841562"/>
              <a:gd name="connsiteY2765" fmla="*/ 945213 h 3531674"/>
              <a:gd name="connsiteX2766" fmla="*/ 7720590 w 10841562"/>
              <a:gd name="connsiteY2766" fmla="*/ 954701 h 3531674"/>
              <a:gd name="connsiteX2767" fmla="*/ 7676915 w 10841562"/>
              <a:gd name="connsiteY2767" fmla="*/ 961735 h 3531674"/>
              <a:gd name="connsiteX2768" fmla="*/ 7700008 w 10841562"/>
              <a:gd name="connsiteY2768" fmla="*/ 945213 h 3531674"/>
              <a:gd name="connsiteX2769" fmla="*/ 10344074 w 10841562"/>
              <a:gd name="connsiteY2769" fmla="*/ 941450 h 3531674"/>
              <a:gd name="connsiteX2770" fmla="*/ 10442467 w 10841562"/>
              <a:gd name="connsiteY2770" fmla="*/ 1005249 h 3531674"/>
              <a:gd name="connsiteX2771" fmla="*/ 10394275 w 10841562"/>
              <a:gd name="connsiteY2771" fmla="*/ 1008521 h 3531674"/>
              <a:gd name="connsiteX2772" fmla="*/ 10399797 w 10841562"/>
              <a:gd name="connsiteY2772" fmla="*/ 995270 h 3531674"/>
              <a:gd name="connsiteX2773" fmla="*/ 10392769 w 10841562"/>
              <a:gd name="connsiteY2773" fmla="*/ 984310 h 3531674"/>
              <a:gd name="connsiteX2774" fmla="*/ 10344074 w 10841562"/>
              <a:gd name="connsiteY2774" fmla="*/ 941450 h 3531674"/>
              <a:gd name="connsiteX2775" fmla="*/ 7348604 w 10841562"/>
              <a:gd name="connsiteY2775" fmla="*/ 924438 h 3531674"/>
              <a:gd name="connsiteX2776" fmla="*/ 7404326 w 10841562"/>
              <a:gd name="connsiteY2776" fmla="*/ 932126 h 3531674"/>
              <a:gd name="connsiteX2777" fmla="*/ 7348604 w 10841562"/>
              <a:gd name="connsiteY2777" fmla="*/ 924438 h 3531674"/>
              <a:gd name="connsiteX2778" fmla="*/ 129755 w 10841562"/>
              <a:gd name="connsiteY2778" fmla="*/ 861129 h 3531674"/>
              <a:gd name="connsiteX2779" fmla="*/ 142807 w 10841562"/>
              <a:gd name="connsiteY2779" fmla="*/ 878142 h 3531674"/>
              <a:gd name="connsiteX2780" fmla="*/ 108169 w 10841562"/>
              <a:gd name="connsiteY2780" fmla="*/ 864401 h 3531674"/>
              <a:gd name="connsiteX2781" fmla="*/ 129755 w 10841562"/>
              <a:gd name="connsiteY2781" fmla="*/ 861129 h 3531674"/>
              <a:gd name="connsiteX2782" fmla="*/ 7794385 w 10841562"/>
              <a:gd name="connsiteY2782" fmla="*/ 860148 h 3531674"/>
              <a:gd name="connsiteX2783" fmla="*/ 7809946 w 10841562"/>
              <a:gd name="connsiteY2783" fmla="*/ 873889 h 3531674"/>
              <a:gd name="connsiteX2784" fmla="*/ 7772798 w 10841562"/>
              <a:gd name="connsiteY2784" fmla="*/ 876670 h 3531674"/>
              <a:gd name="connsiteX2785" fmla="*/ 7794385 w 10841562"/>
              <a:gd name="connsiteY2785" fmla="*/ 860148 h 3531674"/>
              <a:gd name="connsiteX2786" fmla="*/ 168913 w 10841562"/>
              <a:gd name="connsiteY2786" fmla="*/ 857858 h 3531674"/>
              <a:gd name="connsiteX2787" fmla="*/ 150338 w 10841562"/>
              <a:gd name="connsiteY2787" fmla="*/ 865710 h 3531674"/>
              <a:gd name="connsiteX2788" fmla="*/ 168913 w 10841562"/>
              <a:gd name="connsiteY2788" fmla="*/ 857858 h 3531674"/>
              <a:gd name="connsiteX2789" fmla="*/ 214595 w 10841562"/>
              <a:gd name="connsiteY2789" fmla="*/ 853605 h 3531674"/>
              <a:gd name="connsiteX2790" fmla="*/ 299434 w 10841562"/>
              <a:gd name="connsiteY2790" fmla="*/ 865055 h 3531674"/>
              <a:gd name="connsiteX2791" fmla="*/ 229654 w 10841562"/>
              <a:gd name="connsiteY2791" fmla="*/ 877161 h 3531674"/>
              <a:gd name="connsiteX2792" fmla="*/ 188992 w 10841562"/>
              <a:gd name="connsiteY2792" fmla="*/ 865055 h 3531674"/>
              <a:gd name="connsiteX2793" fmla="*/ 197023 w 10841562"/>
              <a:gd name="connsiteY2793" fmla="*/ 856386 h 3531674"/>
              <a:gd name="connsiteX2794" fmla="*/ 214595 w 10841562"/>
              <a:gd name="connsiteY2794" fmla="*/ 866692 h 3531674"/>
              <a:gd name="connsiteX2795" fmla="*/ 214595 w 10841562"/>
              <a:gd name="connsiteY2795" fmla="*/ 853605 h 3531674"/>
              <a:gd name="connsiteX2796" fmla="*/ 7137259 w 10841562"/>
              <a:gd name="connsiteY2796" fmla="*/ 827594 h 3531674"/>
              <a:gd name="connsiteX2797" fmla="*/ 7177921 w 10841562"/>
              <a:gd name="connsiteY2797" fmla="*/ 846897 h 3531674"/>
              <a:gd name="connsiteX2798" fmla="*/ 7137259 w 10841562"/>
              <a:gd name="connsiteY2798" fmla="*/ 827594 h 3531674"/>
              <a:gd name="connsiteX2799" fmla="*/ 6830533 w 10841562"/>
              <a:gd name="connsiteY2799" fmla="*/ 791278 h 3531674"/>
              <a:gd name="connsiteX2800" fmla="*/ 6813465 w 10841562"/>
              <a:gd name="connsiteY2800" fmla="*/ 792096 h 3531674"/>
              <a:gd name="connsiteX2801" fmla="*/ 6877220 w 10841562"/>
              <a:gd name="connsiteY2801" fmla="*/ 804202 h 3531674"/>
              <a:gd name="connsiteX2802" fmla="*/ 6830533 w 10841562"/>
              <a:gd name="connsiteY2802" fmla="*/ 791278 h 3531674"/>
              <a:gd name="connsiteX2803" fmla="*/ 1051438 w 10841562"/>
              <a:gd name="connsiteY2803" fmla="*/ 785389 h 3531674"/>
              <a:gd name="connsiteX2804" fmla="*/ 1040394 w 10841562"/>
              <a:gd name="connsiteY2804" fmla="*/ 809600 h 3531674"/>
              <a:gd name="connsiteX2805" fmla="*/ 1035877 w 10841562"/>
              <a:gd name="connsiteY2805" fmla="*/ 794877 h 3531674"/>
              <a:gd name="connsiteX2806" fmla="*/ 1051438 w 10841562"/>
              <a:gd name="connsiteY2806" fmla="*/ 785389 h 3531674"/>
              <a:gd name="connsiteX2807" fmla="*/ 6912360 w 10841562"/>
              <a:gd name="connsiteY2807" fmla="*/ 773284 h 3531674"/>
              <a:gd name="connsiteX2808" fmla="*/ 6892781 w 10841562"/>
              <a:gd name="connsiteY2808" fmla="*/ 782117 h 3531674"/>
              <a:gd name="connsiteX2809" fmla="*/ 6925412 w 10841562"/>
              <a:gd name="connsiteY2809" fmla="*/ 796840 h 3531674"/>
              <a:gd name="connsiteX2810" fmla="*/ 6912360 w 10841562"/>
              <a:gd name="connsiteY2810" fmla="*/ 773284 h 3531674"/>
              <a:gd name="connsiteX2811" fmla="*/ 6838565 w 10841562"/>
              <a:gd name="connsiteY2811" fmla="*/ 765922 h 3531674"/>
              <a:gd name="connsiteX2812" fmla="*/ 6829028 w 10841562"/>
              <a:gd name="connsiteY2812" fmla="*/ 770666 h 3531674"/>
              <a:gd name="connsiteX2813" fmla="*/ 6857140 w 10841562"/>
              <a:gd name="connsiteY2813" fmla="*/ 784898 h 3531674"/>
              <a:gd name="connsiteX2814" fmla="*/ 6847099 w 10841562"/>
              <a:gd name="connsiteY2814" fmla="*/ 767885 h 3531674"/>
              <a:gd name="connsiteX2815" fmla="*/ 6838565 w 10841562"/>
              <a:gd name="connsiteY2815" fmla="*/ 765922 h 3531674"/>
              <a:gd name="connsiteX2816" fmla="*/ 6754228 w 10841562"/>
              <a:gd name="connsiteY2816" fmla="*/ 765431 h 3531674"/>
              <a:gd name="connsiteX2817" fmla="*/ 6741677 w 10841562"/>
              <a:gd name="connsiteY2817" fmla="*/ 768867 h 3531674"/>
              <a:gd name="connsiteX2818" fmla="*/ 6766276 w 10841562"/>
              <a:gd name="connsiteY2818" fmla="*/ 776064 h 3531674"/>
              <a:gd name="connsiteX2819" fmla="*/ 6741176 w 10841562"/>
              <a:gd name="connsiteY2819" fmla="*/ 779336 h 3531674"/>
              <a:gd name="connsiteX2820" fmla="*/ 6780333 w 10841562"/>
              <a:gd name="connsiteY2820" fmla="*/ 783917 h 3531674"/>
              <a:gd name="connsiteX2821" fmla="*/ 6764269 w 10841562"/>
              <a:gd name="connsiteY2821" fmla="*/ 767395 h 3531674"/>
              <a:gd name="connsiteX2822" fmla="*/ 6754228 w 10841562"/>
              <a:gd name="connsiteY2822" fmla="*/ 765431 h 3531674"/>
              <a:gd name="connsiteX2823" fmla="*/ 6527824 w 10841562"/>
              <a:gd name="connsiteY2823" fmla="*/ 753653 h 3531674"/>
              <a:gd name="connsiteX2824" fmla="*/ 6528326 w 10841562"/>
              <a:gd name="connsiteY2824" fmla="*/ 754635 h 3531674"/>
              <a:gd name="connsiteX2825" fmla="*/ 6518787 w 10841562"/>
              <a:gd name="connsiteY2825" fmla="*/ 754144 h 3531674"/>
              <a:gd name="connsiteX2826" fmla="*/ 6526318 w 10841562"/>
              <a:gd name="connsiteY2826" fmla="*/ 767395 h 3531674"/>
              <a:gd name="connsiteX2827" fmla="*/ 6528326 w 10841562"/>
              <a:gd name="connsiteY2827" fmla="*/ 760851 h 3531674"/>
              <a:gd name="connsiteX2828" fmla="*/ 6531338 w 10841562"/>
              <a:gd name="connsiteY2828" fmla="*/ 768867 h 3531674"/>
              <a:gd name="connsiteX2829" fmla="*/ 6541880 w 10841562"/>
              <a:gd name="connsiteY2829" fmla="*/ 772302 h 3531674"/>
              <a:gd name="connsiteX2830" fmla="*/ 6527824 w 10841562"/>
              <a:gd name="connsiteY2830" fmla="*/ 753653 h 3531674"/>
              <a:gd name="connsiteX2831" fmla="*/ 8094083 w 10841562"/>
              <a:gd name="connsiteY2831" fmla="*/ 748091 h 3531674"/>
              <a:gd name="connsiteX2832" fmla="*/ 8080026 w 10841562"/>
              <a:gd name="connsiteY2832" fmla="*/ 756925 h 3531674"/>
              <a:gd name="connsiteX2833" fmla="*/ 8103118 w 10841562"/>
              <a:gd name="connsiteY2833" fmla="*/ 758561 h 3531674"/>
              <a:gd name="connsiteX2834" fmla="*/ 8094083 w 10841562"/>
              <a:gd name="connsiteY2834" fmla="*/ 748091 h 3531674"/>
              <a:gd name="connsiteX2835" fmla="*/ 6574511 w 10841562"/>
              <a:gd name="connsiteY2835" fmla="*/ 747110 h 3531674"/>
              <a:gd name="connsiteX2836" fmla="*/ 6557943 w 10841562"/>
              <a:gd name="connsiteY2836" fmla="*/ 750872 h 3531674"/>
              <a:gd name="connsiteX2837" fmla="*/ 6567984 w 10841562"/>
              <a:gd name="connsiteY2837" fmla="*/ 758070 h 3531674"/>
              <a:gd name="connsiteX2838" fmla="*/ 6575514 w 10841562"/>
              <a:gd name="connsiteY2838" fmla="*/ 751854 h 3531674"/>
              <a:gd name="connsiteX2839" fmla="*/ 6574511 w 10841562"/>
              <a:gd name="connsiteY2839" fmla="*/ 747110 h 3531674"/>
              <a:gd name="connsiteX2840" fmla="*/ 6582542 w 10841562"/>
              <a:gd name="connsiteY2840" fmla="*/ 746619 h 3531674"/>
              <a:gd name="connsiteX2841" fmla="*/ 6591579 w 10841562"/>
              <a:gd name="connsiteY2841" fmla="*/ 758234 h 3531674"/>
              <a:gd name="connsiteX2842" fmla="*/ 6585053 w 10841562"/>
              <a:gd name="connsiteY2842" fmla="*/ 756435 h 3531674"/>
              <a:gd name="connsiteX2843" fmla="*/ 6571498 w 10841562"/>
              <a:gd name="connsiteY2843" fmla="*/ 765595 h 3531674"/>
              <a:gd name="connsiteX2844" fmla="*/ 6570996 w 10841562"/>
              <a:gd name="connsiteY2844" fmla="*/ 769521 h 3531674"/>
              <a:gd name="connsiteX2845" fmla="*/ 6591579 w 10841562"/>
              <a:gd name="connsiteY2845" fmla="*/ 758234 h 3531674"/>
              <a:gd name="connsiteX2846" fmla="*/ 6601618 w 10841562"/>
              <a:gd name="connsiteY2846" fmla="*/ 754144 h 3531674"/>
              <a:gd name="connsiteX2847" fmla="*/ 6582542 w 10841562"/>
              <a:gd name="connsiteY2847" fmla="*/ 746619 h 3531674"/>
              <a:gd name="connsiteX2848" fmla="*/ 6483145 w 10841562"/>
              <a:gd name="connsiteY2848" fmla="*/ 744819 h 3531674"/>
              <a:gd name="connsiteX2849" fmla="*/ 6482642 w 10841562"/>
              <a:gd name="connsiteY2849" fmla="*/ 751363 h 3531674"/>
              <a:gd name="connsiteX2850" fmla="*/ 6489671 w 10841562"/>
              <a:gd name="connsiteY2850" fmla="*/ 759543 h 3531674"/>
              <a:gd name="connsiteX2851" fmla="*/ 6492683 w 10841562"/>
              <a:gd name="connsiteY2851" fmla="*/ 765595 h 3531674"/>
              <a:gd name="connsiteX2852" fmla="*/ 6495193 w 10841562"/>
              <a:gd name="connsiteY2852" fmla="*/ 767395 h 3531674"/>
              <a:gd name="connsiteX2853" fmla="*/ 6505735 w 10841562"/>
              <a:gd name="connsiteY2853" fmla="*/ 765104 h 3531674"/>
              <a:gd name="connsiteX2854" fmla="*/ 6505735 w 10841562"/>
              <a:gd name="connsiteY2854" fmla="*/ 755780 h 3531674"/>
              <a:gd name="connsiteX2855" fmla="*/ 6483145 w 10841562"/>
              <a:gd name="connsiteY2855" fmla="*/ 744819 h 3531674"/>
              <a:gd name="connsiteX2856" fmla="*/ 6392282 w 10841562"/>
              <a:gd name="connsiteY2856" fmla="*/ 741057 h 3531674"/>
              <a:gd name="connsiteX2857" fmla="*/ 6392282 w 10841562"/>
              <a:gd name="connsiteY2857" fmla="*/ 742039 h 3531674"/>
              <a:gd name="connsiteX2858" fmla="*/ 6396298 w 10841562"/>
              <a:gd name="connsiteY2858" fmla="*/ 741548 h 3531674"/>
              <a:gd name="connsiteX2859" fmla="*/ 6392282 w 10841562"/>
              <a:gd name="connsiteY2859" fmla="*/ 741057 h 3531674"/>
              <a:gd name="connsiteX2860" fmla="*/ 6375214 w 10841562"/>
              <a:gd name="connsiteY2860" fmla="*/ 737131 h 3531674"/>
              <a:gd name="connsiteX2861" fmla="*/ 6379230 w 10841562"/>
              <a:gd name="connsiteY2861" fmla="*/ 744819 h 3531674"/>
              <a:gd name="connsiteX2862" fmla="*/ 6381740 w 10841562"/>
              <a:gd name="connsiteY2862" fmla="*/ 744329 h 3531674"/>
              <a:gd name="connsiteX2863" fmla="*/ 6384751 w 10841562"/>
              <a:gd name="connsiteY2863" fmla="*/ 739258 h 3531674"/>
              <a:gd name="connsiteX2864" fmla="*/ 6375214 w 10841562"/>
              <a:gd name="connsiteY2864" fmla="*/ 737131 h 3531674"/>
              <a:gd name="connsiteX2865" fmla="*/ 6447001 w 10841562"/>
              <a:gd name="connsiteY2865" fmla="*/ 734841 h 3531674"/>
              <a:gd name="connsiteX2866" fmla="*/ 6453025 w 10841562"/>
              <a:gd name="connsiteY2866" fmla="*/ 742039 h 3531674"/>
              <a:gd name="connsiteX2867" fmla="*/ 6462061 w 10841562"/>
              <a:gd name="connsiteY2867" fmla="*/ 735986 h 3531674"/>
              <a:gd name="connsiteX2868" fmla="*/ 6447001 w 10841562"/>
              <a:gd name="connsiteY2868" fmla="*/ 734841 h 3531674"/>
              <a:gd name="connsiteX2869" fmla="*/ 6606137 w 10841562"/>
              <a:gd name="connsiteY2869" fmla="*/ 718810 h 3531674"/>
              <a:gd name="connsiteX2870" fmla="*/ 6581036 w 10841562"/>
              <a:gd name="connsiteY2870" fmla="*/ 719627 h 3531674"/>
              <a:gd name="connsiteX2871" fmla="*/ 6585555 w 10841562"/>
              <a:gd name="connsiteY2871" fmla="*/ 728297 h 3531674"/>
              <a:gd name="connsiteX2872" fmla="*/ 6623707 w 10841562"/>
              <a:gd name="connsiteY2872" fmla="*/ 733369 h 3531674"/>
              <a:gd name="connsiteX2873" fmla="*/ 6606137 w 10841562"/>
              <a:gd name="connsiteY2873" fmla="*/ 718810 h 3531674"/>
              <a:gd name="connsiteX2874" fmla="*/ 6290375 w 10841562"/>
              <a:gd name="connsiteY2874" fmla="*/ 718810 h 3531674"/>
              <a:gd name="connsiteX2875" fmla="*/ 6289371 w 10841562"/>
              <a:gd name="connsiteY2875" fmla="*/ 743838 h 3531674"/>
              <a:gd name="connsiteX2876" fmla="*/ 6294391 w 10841562"/>
              <a:gd name="connsiteY2876" fmla="*/ 744329 h 3531674"/>
              <a:gd name="connsiteX2877" fmla="*/ 6301419 w 10841562"/>
              <a:gd name="connsiteY2877" fmla="*/ 733859 h 3531674"/>
              <a:gd name="connsiteX2878" fmla="*/ 6327523 w 10841562"/>
              <a:gd name="connsiteY2878" fmla="*/ 748091 h 3531674"/>
              <a:gd name="connsiteX2879" fmla="*/ 6341077 w 10841562"/>
              <a:gd name="connsiteY2879" fmla="*/ 748582 h 3531674"/>
              <a:gd name="connsiteX2880" fmla="*/ 6367683 w 10841562"/>
              <a:gd name="connsiteY2880" fmla="*/ 735332 h 3531674"/>
              <a:gd name="connsiteX2881" fmla="*/ 6290375 w 10841562"/>
              <a:gd name="connsiteY2881" fmla="*/ 718810 h 3531674"/>
              <a:gd name="connsiteX2882" fmla="*/ 6277323 w 10841562"/>
              <a:gd name="connsiteY2882" fmla="*/ 716356 h 3531674"/>
              <a:gd name="connsiteX2883" fmla="*/ 6277825 w 10841562"/>
              <a:gd name="connsiteY2883" fmla="*/ 722245 h 3531674"/>
              <a:gd name="connsiteX2884" fmla="*/ 6285856 w 10841562"/>
              <a:gd name="connsiteY2884" fmla="*/ 717828 h 3531674"/>
              <a:gd name="connsiteX2885" fmla="*/ 6277323 w 10841562"/>
              <a:gd name="connsiteY2885" fmla="*/ 716356 h 3531674"/>
              <a:gd name="connsiteX2886" fmla="*/ 6260757 w 10841562"/>
              <a:gd name="connsiteY2886" fmla="*/ 712593 h 3531674"/>
              <a:gd name="connsiteX2887" fmla="*/ 6266781 w 10841562"/>
              <a:gd name="connsiteY2887" fmla="*/ 719627 h 3531674"/>
              <a:gd name="connsiteX2888" fmla="*/ 6273307 w 10841562"/>
              <a:gd name="connsiteY2888" fmla="*/ 715047 h 3531674"/>
              <a:gd name="connsiteX2889" fmla="*/ 6260757 w 10841562"/>
              <a:gd name="connsiteY2889" fmla="*/ 712593 h 3531674"/>
              <a:gd name="connsiteX2890" fmla="*/ 790395 w 10841562"/>
              <a:gd name="connsiteY2890" fmla="*/ 712593 h 3531674"/>
              <a:gd name="connsiteX2891" fmla="*/ 797926 w 10841562"/>
              <a:gd name="connsiteY2891" fmla="*/ 746619 h 3531674"/>
              <a:gd name="connsiteX2892" fmla="*/ 746219 w 10841562"/>
              <a:gd name="connsiteY2892" fmla="*/ 757579 h 3531674"/>
              <a:gd name="connsiteX2893" fmla="*/ 790395 w 10841562"/>
              <a:gd name="connsiteY2893" fmla="*/ 712593 h 3531674"/>
              <a:gd name="connsiteX2894" fmla="*/ 6521298 w 10841562"/>
              <a:gd name="connsiteY2894" fmla="*/ 708013 h 3531674"/>
              <a:gd name="connsiteX2895" fmla="*/ 6506237 w 10841562"/>
              <a:gd name="connsiteY2895" fmla="*/ 722245 h 3531674"/>
              <a:gd name="connsiteX2896" fmla="*/ 6569992 w 10841562"/>
              <a:gd name="connsiteY2896" fmla="*/ 728789 h 3531674"/>
              <a:gd name="connsiteX2897" fmla="*/ 6554932 w 10841562"/>
              <a:gd name="connsiteY2897" fmla="*/ 718810 h 3531674"/>
              <a:gd name="connsiteX2898" fmla="*/ 6543888 w 10841562"/>
              <a:gd name="connsiteY2898" fmla="*/ 711776 h 3531674"/>
              <a:gd name="connsiteX2899" fmla="*/ 6532342 w 10841562"/>
              <a:gd name="connsiteY2899" fmla="*/ 708013 h 3531674"/>
              <a:gd name="connsiteX2900" fmla="*/ 6521298 w 10841562"/>
              <a:gd name="connsiteY2900" fmla="*/ 708013 h 3531674"/>
              <a:gd name="connsiteX2901" fmla="*/ 6870191 w 10841562"/>
              <a:gd name="connsiteY2901" fmla="*/ 704741 h 3531674"/>
              <a:gd name="connsiteX2902" fmla="*/ 6910854 w 10841562"/>
              <a:gd name="connsiteY2902" fmla="*/ 719627 h 3531674"/>
              <a:gd name="connsiteX2903" fmla="*/ 6870191 w 10841562"/>
              <a:gd name="connsiteY2903" fmla="*/ 704741 h 3531674"/>
              <a:gd name="connsiteX2904" fmla="*/ 826540 w 10841562"/>
              <a:gd name="connsiteY2904" fmla="*/ 702614 h 3531674"/>
              <a:gd name="connsiteX2905" fmla="*/ 856158 w 10841562"/>
              <a:gd name="connsiteY2905" fmla="*/ 713084 h 3531674"/>
              <a:gd name="connsiteX2906" fmla="*/ 839090 w 10841562"/>
              <a:gd name="connsiteY2906" fmla="*/ 730097 h 3531674"/>
              <a:gd name="connsiteX2907" fmla="*/ 823025 w 10841562"/>
              <a:gd name="connsiteY2907" fmla="*/ 714556 h 3531674"/>
              <a:gd name="connsiteX2908" fmla="*/ 832062 w 10841562"/>
              <a:gd name="connsiteY2908" fmla="*/ 743838 h 3531674"/>
              <a:gd name="connsiteX2909" fmla="*/ 809472 w 10841562"/>
              <a:gd name="connsiteY2909" fmla="*/ 746619 h 3531674"/>
              <a:gd name="connsiteX2910" fmla="*/ 826540 w 10841562"/>
              <a:gd name="connsiteY2910" fmla="*/ 702614 h 3531674"/>
              <a:gd name="connsiteX2911" fmla="*/ 6246198 w 10841562"/>
              <a:gd name="connsiteY2911" fmla="*/ 686092 h 3531674"/>
              <a:gd name="connsiteX2912" fmla="*/ 6243186 w 10841562"/>
              <a:gd name="connsiteY2912" fmla="*/ 705886 h 3531674"/>
              <a:gd name="connsiteX2913" fmla="*/ 6256239 w 10841562"/>
              <a:gd name="connsiteY2913" fmla="*/ 716846 h 3531674"/>
              <a:gd name="connsiteX2914" fmla="*/ 6242684 w 10841562"/>
              <a:gd name="connsiteY2914" fmla="*/ 711285 h 3531674"/>
              <a:gd name="connsiteX2915" fmla="*/ 6241680 w 10841562"/>
              <a:gd name="connsiteY2915" fmla="*/ 726334 h 3531674"/>
              <a:gd name="connsiteX2916" fmla="*/ 6255737 w 10841562"/>
              <a:gd name="connsiteY2916" fmla="*/ 729606 h 3531674"/>
              <a:gd name="connsiteX2917" fmla="*/ 6254732 w 10841562"/>
              <a:gd name="connsiteY2917" fmla="*/ 727807 h 3531674"/>
              <a:gd name="connsiteX2918" fmla="*/ 6260757 w 10841562"/>
              <a:gd name="connsiteY2918" fmla="*/ 724044 h 3531674"/>
              <a:gd name="connsiteX2919" fmla="*/ 6260255 w 10841562"/>
              <a:gd name="connsiteY2919" fmla="*/ 712593 h 3531674"/>
              <a:gd name="connsiteX2920" fmla="*/ 6253226 w 10841562"/>
              <a:gd name="connsiteY2920" fmla="*/ 710794 h 3531674"/>
              <a:gd name="connsiteX2921" fmla="*/ 6289371 w 10841562"/>
              <a:gd name="connsiteY2921" fmla="*/ 701306 h 3531674"/>
              <a:gd name="connsiteX2922" fmla="*/ 6282343 w 10841562"/>
              <a:gd name="connsiteY2922" fmla="*/ 691000 h 3531674"/>
              <a:gd name="connsiteX2923" fmla="*/ 6282343 w 10841562"/>
              <a:gd name="connsiteY2923" fmla="*/ 704087 h 3531674"/>
              <a:gd name="connsiteX2924" fmla="*/ 6261259 w 10841562"/>
              <a:gd name="connsiteY2924" fmla="*/ 697543 h 3531674"/>
              <a:gd name="connsiteX2925" fmla="*/ 6273808 w 10841562"/>
              <a:gd name="connsiteY2925" fmla="*/ 688873 h 3531674"/>
              <a:gd name="connsiteX2926" fmla="*/ 6259250 w 10841562"/>
              <a:gd name="connsiteY2926" fmla="*/ 687074 h 3531674"/>
              <a:gd name="connsiteX2927" fmla="*/ 6248206 w 10841562"/>
              <a:gd name="connsiteY2927" fmla="*/ 686092 h 3531674"/>
              <a:gd name="connsiteX2928" fmla="*/ 6246198 w 10841562"/>
              <a:gd name="connsiteY2928" fmla="*/ 686092 h 3531674"/>
              <a:gd name="connsiteX2929" fmla="*/ 6119693 w 10841562"/>
              <a:gd name="connsiteY2929" fmla="*/ 681021 h 3531674"/>
              <a:gd name="connsiteX2930" fmla="*/ 6121701 w 10841562"/>
              <a:gd name="connsiteY2930" fmla="*/ 699833 h 3531674"/>
              <a:gd name="connsiteX2931" fmla="*/ 6129230 w 10841562"/>
              <a:gd name="connsiteY2931" fmla="*/ 700324 h 3531674"/>
              <a:gd name="connsiteX2932" fmla="*/ 6131239 w 10841562"/>
              <a:gd name="connsiteY2932" fmla="*/ 699833 h 3531674"/>
              <a:gd name="connsiteX2933" fmla="*/ 6131741 w 10841562"/>
              <a:gd name="connsiteY2933" fmla="*/ 700815 h 3531674"/>
              <a:gd name="connsiteX2934" fmla="*/ 6132745 w 10841562"/>
              <a:gd name="connsiteY2934" fmla="*/ 700815 h 3531674"/>
              <a:gd name="connsiteX2935" fmla="*/ 6133247 w 10841562"/>
              <a:gd name="connsiteY2935" fmla="*/ 703105 h 3531674"/>
              <a:gd name="connsiteX2936" fmla="*/ 6134251 w 10841562"/>
              <a:gd name="connsiteY2936" fmla="*/ 704741 h 3531674"/>
              <a:gd name="connsiteX2937" fmla="*/ 6140778 w 10841562"/>
              <a:gd name="connsiteY2937" fmla="*/ 705232 h 3531674"/>
              <a:gd name="connsiteX2938" fmla="*/ 6131741 w 10841562"/>
              <a:gd name="connsiteY2938" fmla="*/ 687565 h 3531674"/>
              <a:gd name="connsiteX2939" fmla="*/ 6127725 w 10841562"/>
              <a:gd name="connsiteY2939" fmla="*/ 689854 h 3531674"/>
              <a:gd name="connsiteX2940" fmla="*/ 6126219 w 10841562"/>
              <a:gd name="connsiteY2940" fmla="*/ 684784 h 3531674"/>
              <a:gd name="connsiteX2941" fmla="*/ 6119693 w 10841562"/>
              <a:gd name="connsiteY2941" fmla="*/ 681021 h 3531674"/>
              <a:gd name="connsiteX2942" fmla="*/ 980155 w 10841562"/>
              <a:gd name="connsiteY2942" fmla="*/ 677259 h 3531674"/>
              <a:gd name="connsiteX2943" fmla="*/ 989692 w 10841562"/>
              <a:gd name="connsiteY2943" fmla="*/ 690509 h 3531674"/>
              <a:gd name="connsiteX2944" fmla="*/ 1014792 w 10841562"/>
              <a:gd name="connsiteY2944" fmla="*/ 687565 h 3531674"/>
              <a:gd name="connsiteX2945" fmla="*/ 970114 w 10841562"/>
              <a:gd name="connsiteY2945" fmla="*/ 702614 h 3531674"/>
              <a:gd name="connsiteX2946" fmla="*/ 980155 w 10841562"/>
              <a:gd name="connsiteY2946" fmla="*/ 677259 h 3531674"/>
              <a:gd name="connsiteX2947" fmla="*/ 6149311 w 10841562"/>
              <a:gd name="connsiteY2947" fmla="*/ 676277 h 3531674"/>
              <a:gd name="connsiteX2948" fmla="*/ 6181439 w 10841562"/>
              <a:gd name="connsiteY2948" fmla="*/ 691000 h 3531674"/>
              <a:gd name="connsiteX2949" fmla="*/ 6149311 w 10841562"/>
              <a:gd name="connsiteY2949" fmla="*/ 676277 h 3531674"/>
              <a:gd name="connsiteX2950" fmla="*/ 6846597 w 10841562"/>
              <a:gd name="connsiteY2950" fmla="*/ 657628 h 3531674"/>
              <a:gd name="connsiteX2951" fmla="*/ 6840072 w 10841562"/>
              <a:gd name="connsiteY2951" fmla="*/ 660737 h 3531674"/>
              <a:gd name="connsiteX2952" fmla="*/ 6873706 w 10841562"/>
              <a:gd name="connsiteY2952" fmla="*/ 657955 h 3531674"/>
              <a:gd name="connsiteX2953" fmla="*/ 6846597 w 10841562"/>
              <a:gd name="connsiteY2953" fmla="*/ 657628 h 3531674"/>
              <a:gd name="connsiteX2954" fmla="*/ 435978 w 10841562"/>
              <a:gd name="connsiteY2954" fmla="*/ 633744 h 3531674"/>
              <a:gd name="connsiteX2955" fmla="*/ 456059 w 10841562"/>
              <a:gd name="connsiteY2955" fmla="*/ 645032 h 3531674"/>
              <a:gd name="connsiteX2956" fmla="*/ 441000 w 10841562"/>
              <a:gd name="connsiteY2956" fmla="*/ 642087 h 3531674"/>
              <a:gd name="connsiteX2957" fmla="*/ 435978 w 10841562"/>
              <a:gd name="connsiteY2957" fmla="*/ 633744 h 3531674"/>
              <a:gd name="connsiteX2958" fmla="*/ 7302921 w 10841562"/>
              <a:gd name="connsiteY2958" fmla="*/ 629001 h 3531674"/>
              <a:gd name="connsiteX2959" fmla="*/ 7305933 w 10841562"/>
              <a:gd name="connsiteY2959" fmla="*/ 646504 h 3531674"/>
              <a:gd name="connsiteX2960" fmla="*/ 7334045 w 10841562"/>
              <a:gd name="connsiteY2960" fmla="*/ 661227 h 3531674"/>
              <a:gd name="connsiteX2961" fmla="*/ 7345089 w 10841562"/>
              <a:gd name="connsiteY2961" fmla="*/ 651575 h 3531674"/>
              <a:gd name="connsiteX2962" fmla="*/ 7302921 w 10841562"/>
              <a:gd name="connsiteY2962" fmla="*/ 629001 h 3531674"/>
              <a:gd name="connsiteX2963" fmla="*/ 1086077 w 10841562"/>
              <a:gd name="connsiteY2963" fmla="*/ 619022 h 3531674"/>
              <a:gd name="connsiteX2964" fmla="*/ 1094109 w 10841562"/>
              <a:gd name="connsiteY2964" fmla="*/ 632273 h 3531674"/>
              <a:gd name="connsiteX2965" fmla="*/ 1070515 w 10841562"/>
              <a:gd name="connsiteY2965" fmla="*/ 624584 h 3531674"/>
              <a:gd name="connsiteX2966" fmla="*/ 1086077 w 10841562"/>
              <a:gd name="connsiteY2966" fmla="*/ 619022 h 3531674"/>
              <a:gd name="connsiteX2967" fmla="*/ 295920 w 10841562"/>
              <a:gd name="connsiteY2967" fmla="*/ 616732 h 3531674"/>
              <a:gd name="connsiteX2968" fmla="*/ 340096 w 10841562"/>
              <a:gd name="connsiteY2968" fmla="*/ 629982 h 3531674"/>
              <a:gd name="connsiteX2969" fmla="*/ 253249 w 10841562"/>
              <a:gd name="connsiteY2969" fmla="*/ 626220 h 3531674"/>
              <a:gd name="connsiteX2970" fmla="*/ 295920 w 10841562"/>
              <a:gd name="connsiteY2970" fmla="*/ 616732 h 3531674"/>
              <a:gd name="connsiteX2971" fmla="*/ 5958549 w 10841562"/>
              <a:gd name="connsiteY2971" fmla="*/ 612479 h 3531674"/>
              <a:gd name="connsiteX2972" fmla="*/ 5982143 w 10841562"/>
              <a:gd name="connsiteY2972" fmla="*/ 631782 h 3531674"/>
              <a:gd name="connsiteX2973" fmla="*/ 5982645 w 10841562"/>
              <a:gd name="connsiteY2973" fmla="*/ 621312 h 3531674"/>
              <a:gd name="connsiteX2974" fmla="*/ 5958549 w 10841562"/>
              <a:gd name="connsiteY2974" fmla="*/ 612479 h 3531674"/>
              <a:gd name="connsiteX2975" fmla="*/ 6008749 w 10841562"/>
              <a:gd name="connsiteY2975" fmla="*/ 610842 h 3531674"/>
              <a:gd name="connsiteX2976" fmla="*/ 6000718 w 10841562"/>
              <a:gd name="connsiteY2976" fmla="*/ 635053 h 3531674"/>
              <a:gd name="connsiteX2977" fmla="*/ 6029834 w 10841562"/>
              <a:gd name="connsiteY2977" fmla="*/ 631782 h 3531674"/>
              <a:gd name="connsiteX2978" fmla="*/ 6011762 w 10841562"/>
              <a:gd name="connsiteY2978" fmla="*/ 623439 h 3531674"/>
              <a:gd name="connsiteX2979" fmla="*/ 6008749 w 10841562"/>
              <a:gd name="connsiteY2979" fmla="*/ 610842 h 3531674"/>
              <a:gd name="connsiteX2980" fmla="*/ 972122 w 10841562"/>
              <a:gd name="connsiteY2980" fmla="*/ 589576 h 3531674"/>
              <a:gd name="connsiteX2981" fmla="*/ 1018306 w 10841562"/>
              <a:gd name="connsiteY2981" fmla="*/ 629001 h 3531674"/>
              <a:gd name="connsiteX2982" fmla="*/ 865194 w 10841562"/>
              <a:gd name="connsiteY2982" fmla="*/ 716846 h 3531674"/>
              <a:gd name="connsiteX2983" fmla="*/ 872725 w 10841562"/>
              <a:gd name="connsiteY2983" fmla="*/ 698034 h 3531674"/>
              <a:gd name="connsiteX2984" fmla="*/ 838588 w 10841562"/>
              <a:gd name="connsiteY2984" fmla="*/ 694763 h 3531674"/>
              <a:gd name="connsiteX2985" fmla="*/ 875234 w 10841562"/>
              <a:gd name="connsiteY2985" fmla="*/ 655338 h 3531674"/>
              <a:gd name="connsiteX2986" fmla="*/ 869211 w 10841562"/>
              <a:gd name="connsiteY2986" fmla="*/ 627201 h 3531674"/>
              <a:gd name="connsiteX2987" fmla="*/ 951037 w 10841562"/>
              <a:gd name="connsiteY2987" fmla="*/ 591049 h 3531674"/>
              <a:gd name="connsiteX2988" fmla="*/ 972122 w 10841562"/>
              <a:gd name="connsiteY2988" fmla="*/ 589576 h 3531674"/>
              <a:gd name="connsiteX2989" fmla="*/ 6113166 w 10841562"/>
              <a:gd name="connsiteY2989" fmla="*/ 580088 h 3531674"/>
              <a:gd name="connsiteX2990" fmla="*/ 6120195 w 10841562"/>
              <a:gd name="connsiteY2990" fmla="*/ 593829 h 3531674"/>
              <a:gd name="connsiteX2991" fmla="*/ 6125716 w 10841562"/>
              <a:gd name="connsiteY2991" fmla="*/ 586468 h 3531674"/>
              <a:gd name="connsiteX2992" fmla="*/ 6113166 w 10841562"/>
              <a:gd name="connsiteY2992" fmla="*/ 580088 h 3531674"/>
              <a:gd name="connsiteX2993" fmla="*/ 6083548 w 10841562"/>
              <a:gd name="connsiteY2993" fmla="*/ 577962 h 3531674"/>
              <a:gd name="connsiteX2994" fmla="*/ 6101118 w 10841562"/>
              <a:gd name="connsiteY2994" fmla="*/ 606262 h 3531674"/>
              <a:gd name="connsiteX2995" fmla="*/ 6108649 w 10841562"/>
              <a:gd name="connsiteY2995" fmla="*/ 593829 h 3531674"/>
              <a:gd name="connsiteX2996" fmla="*/ 6090074 w 10841562"/>
              <a:gd name="connsiteY2996" fmla="*/ 578453 h 3531674"/>
              <a:gd name="connsiteX2997" fmla="*/ 6090576 w 10841562"/>
              <a:gd name="connsiteY2997" fmla="*/ 577962 h 3531674"/>
              <a:gd name="connsiteX2998" fmla="*/ 6083548 w 10841562"/>
              <a:gd name="connsiteY2998" fmla="*/ 577962 h 3531674"/>
              <a:gd name="connsiteX2999" fmla="*/ 5852625 w 10841562"/>
              <a:gd name="connsiteY2999" fmla="*/ 558495 h 3531674"/>
              <a:gd name="connsiteX3000" fmla="*/ 5848609 w 10841562"/>
              <a:gd name="connsiteY3000" fmla="*/ 567983 h 3531674"/>
              <a:gd name="connsiteX3001" fmla="*/ 5870195 w 10841562"/>
              <a:gd name="connsiteY3001" fmla="*/ 570273 h 3531674"/>
              <a:gd name="connsiteX3002" fmla="*/ 5852625 w 10841562"/>
              <a:gd name="connsiteY3002" fmla="*/ 558495 h 3531674"/>
              <a:gd name="connsiteX3003" fmla="*/ 5836059 w 10841562"/>
              <a:gd name="connsiteY3003" fmla="*/ 555223 h 3531674"/>
              <a:gd name="connsiteX3004" fmla="*/ 5836561 w 10841562"/>
              <a:gd name="connsiteY3004" fmla="*/ 560785 h 3531674"/>
              <a:gd name="connsiteX3005" fmla="*/ 5844594 w 10841562"/>
              <a:gd name="connsiteY3005" fmla="*/ 563730 h 3531674"/>
              <a:gd name="connsiteX3006" fmla="*/ 5849112 w 10841562"/>
              <a:gd name="connsiteY3006" fmla="*/ 558004 h 3531674"/>
              <a:gd name="connsiteX3007" fmla="*/ 5836059 w 10841562"/>
              <a:gd name="connsiteY3007" fmla="*/ 555223 h 3531674"/>
              <a:gd name="connsiteX3008" fmla="*/ 8689461 w 10841562"/>
              <a:gd name="connsiteY3008" fmla="*/ 555059 h 3531674"/>
              <a:gd name="connsiteX3009" fmla="*/ 8696992 w 10841562"/>
              <a:gd name="connsiteY3009" fmla="*/ 556532 h 3531674"/>
              <a:gd name="connsiteX3010" fmla="*/ 8695486 w 10841562"/>
              <a:gd name="connsiteY3010" fmla="*/ 571746 h 3531674"/>
              <a:gd name="connsiteX3011" fmla="*/ 8673900 w 10841562"/>
              <a:gd name="connsiteY3011" fmla="*/ 563075 h 3531674"/>
              <a:gd name="connsiteX3012" fmla="*/ 8689461 w 10841562"/>
              <a:gd name="connsiteY3012" fmla="*/ 555059 h 3531674"/>
              <a:gd name="connsiteX3013" fmla="*/ 1155354 w 10841562"/>
              <a:gd name="connsiteY3013" fmla="*/ 541482 h 3531674"/>
              <a:gd name="connsiteX3014" fmla="*/ 1221619 w 10841562"/>
              <a:gd name="connsiteY3014" fmla="*/ 562421 h 3531674"/>
              <a:gd name="connsiteX3015" fmla="*/ 1203044 w 10841562"/>
              <a:gd name="connsiteY3015" fmla="*/ 570273 h 3531674"/>
              <a:gd name="connsiteX3016" fmla="*/ 1208567 w 10841562"/>
              <a:gd name="connsiteY3016" fmla="*/ 589249 h 3531674"/>
              <a:gd name="connsiteX3017" fmla="*/ 1197523 w 10841562"/>
              <a:gd name="connsiteY3017" fmla="*/ 602009 h 3531674"/>
              <a:gd name="connsiteX3018" fmla="*/ 1158867 w 10841562"/>
              <a:gd name="connsiteY3018" fmla="*/ 615260 h 3531674"/>
              <a:gd name="connsiteX3019" fmla="*/ 1145816 w 10841562"/>
              <a:gd name="connsiteY3019" fmla="*/ 598737 h 3531674"/>
              <a:gd name="connsiteX3020" fmla="*/ 1103647 w 10841562"/>
              <a:gd name="connsiteY3020" fmla="*/ 633744 h 3531674"/>
              <a:gd name="connsiteX3021" fmla="*/ 1116699 w 10841562"/>
              <a:gd name="connsiteY3021" fmla="*/ 581234 h 3531674"/>
              <a:gd name="connsiteX3022" fmla="*/ 1145816 w 10841562"/>
              <a:gd name="connsiteY3022" fmla="*/ 570273 h 3531674"/>
              <a:gd name="connsiteX3023" fmla="*/ 1129250 w 10841562"/>
              <a:gd name="connsiteY3023" fmla="*/ 554242 h 3531674"/>
              <a:gd name="connsiteX3024" fmla="*/ 1155354 w 10841562"/>
              <a:gd name="connsiteY3024" fmla="*/ 541482 h 3531674"/>
              <a:gd name="connsiteX3025" fmla="*/ 5787866 w 10841562"/>
              <a:gd name="connsiteY3025" fmla="*/ 531667 h 3531674"/>
              <a:gd name="connsiteX3026" fmla="*/ 5764775 w 10841562"/>
              <a:gd name="connsiteY3026" fmla="*/ 535429 h 3531674"/>
              <a:gd name="connsiteX3027" fmla="*/ 5796903 w 10841562"/>
              <a:gd name="connsiteY3027" fmla="*/ 544263 h 3531674"/>
              <a:gd name="connsiteX3028" fmla="*/ 5791883 w 10841562"/>
              <a:gd name="connsiteY3028" fmla="*/ 538701 h 3531674"/>
              <a:gd name="connsiteX3029" fmla="*/ 5799914 w 10841562"/>
              <a:gd name="connsiteY3029" fmla="*/ 536738 h 3531674"/>
              <a:gd name="connsiteX3030" fmla="*/ 5787866 w 10841562"/>
              <a:gd name="connsiteY3030" fmla="*/ 531667 h 3531674"/>
              <a:gd name="connsiteX3031" fmla="*/ 5853629 w 10841562"/>
              <a:gd name="connsiteY3031" fmla="*/ 516453 h 3531674"/>
              <a:gd name="connsiteX3032" fmla="*/ 5857143 w 10841562"/>
              <a:gd name="connsiteY3032" fmla="*/ 551461 h 3531674"/>
              <a:gd name="connsiteX3033" fmla="*/ 5885757 w 10841562"/>
              <a:gd name="connsiteY3033" fmla="*/ 559149 h 3531674"/>
              <a:gd name="connsiteX3034" fmla="*/ 5897303 w 10841562"/>
              <a:gd name="connsiteY3034" fmla="*/ 595466 h 3531674"/>
              <a:gd name="connsiteX3035" fmla="*/ 5902827 w 10841562"/>
              <a:gd name="connsiteY3035" fmla="*/ 577962 h 3531674"/>
              <a:gd name="connsiteX3036" fmla="*/ 6017786 w 10841562"/>
              <a:gd name="connsiteY3036" fmla="*/ 601027 h 3531674"/>
              <a:gd name="connsiteX3037" fmla="*/ 6018790 w 10841562"/>
              <a:gd name="connsiteY3037" fmla="*/ 584015 h 3531674"/>
              <a:gd name="connsiteX3038" fmla="*/ 6032343 w 10841562"/>
              <a:gd name="connsiteY3038" fmla="*/ 602500 h 3531674"/>
              <a:gd name="connsiteX3039" fmla="*/ 6050416 w 10841562"/>
              <a:gd name="connsiteY3039" fmla="*/ 633254 h 3531674"/>
              <a:gd name="connsiteX3040" fmla="*/ 6055938 w 10841562"/>
              <a:gd name="connsiteY3040" fmla="*/ 616241 h 3531674"/>
              <a:gd name="connsiteX3041" fmla="*/ 6057946 w 10841562"/>
              <a:gd name="connsiteY3041" fmla="*/ 620003 h 3531674"/>
              <a:gd name="connsiteX3042" fmla="*/ 6063970 w 10841562"/>
              <a:gd name="connsiteY3042" fmla="*/ 603481 h 3531674"/>
              <a:gd name="connsiteX3043" fmla="*/ 6080536 w 10841562"/>
              <a:gd name="connsiteY3043" fmla="*/ 614769 h 3531674"/>
              <a:gd name="connsiteX3044" fmla="*/ 6083047 w 10841562"/>
              <a:gd name="connsiteY3044" fmla="*/ 577962 h 3531674"/>
              <a:gd name="connsiteX3045" fmla="*/ 6059451 w 10841562"/>
              <a:gd name="connsiteY3045" fmla="*/ 569455 h 3531674"/>
              <a:gd name="connsiteX3046" fmla="*/ 6043890 w 10841562"/>
              <a:gd name="connsiteY3046" fmla="*/ 591049 h 3531674"/>
              <a:gd name="connsiteX3047" fmla="*/ 5983648 w 10841562"/>
              <a:gd name="connsiteY3047" fmla="*/ 563730 h 3531674"/>
              <a:gd name="connsiteX3048" fmla="*/ 6004733 w 10841562"/>
              <a:gd name="connsiteY3048" fmla="*/ 582706 h 3531674"/>
              <a:gd name="connsiteX3049" fmla="*/ 5920898 w 10841562"/>
              <a:gd name="connsiteY3049" fmla="*/ 539519 h 3531674"/>
              <a:gd name="connsiteX3050" fmla="*/ 5904834 w 10841562"/>
              <a:gd name="connsiteY3050" fmla="*/ 555223 h 3531674"/>
              <a:gd name="connsiteX3051" fmla="*/ 5853629 w 10841562"/>
              <a:gd name="connsiteY3051" fmla="*/ 516453 h 3531674"/>
              <a:gd name="connsiteX3052" fmla="*/ 2404344 w 10841562"/>
              <a:gd name="connsiteY3052" fmla="*/ 508601 h 3531674"/>
              <a:gd name="connsiteX3053" fmla="*/ 2403340 w 10841562"/>
              <a:gd name="connsiteY3053" fmla="*/ 512528 h 3531674"/>
              <a:gd name="connsiteX3054" fmla="*/ 2413381 w 10841562"/>
              <a:gd name="connsiteY3054" fmla="*/ 528395 h 3531674"/>
              <a:gd name="connsiteX3055" fmla="*/ 2414886 w 10841562"/>
              <a:gd name="connsiteY3055" fmla="*/ 521688 h 3531674"/>
              <a:gd name="connsiteX3056" fmla="*/ 2405851 w 10841562"/>
              <a:gd name="connsiteY3056" fmla="*/ 509256 h 3531674"/>
              <a:gd name="connsiteX3057" fmla="*/ 2404344 w 10841562"/>
              <a:gd name="connsiteY3057" fmla="*/ 508601 h 3531674"/>
              <a:gd name="connsiteX3058" fmla="*/ 2382758 w 10841562"/>
              <a:gd name="connsiteY3058" fmla="*/ 507456 h 3531674"/>
              <a:gd name="connsiteX3059" fmla="*/ 2341092 w 10841562"/>
              <a:gd name="connsiteY3059" fmla="*/ 538701 h 3531674"/>
              <a:gd name="connsiteX3060" fmla="*/ 2343603 w 10841562"/>
              <a:gd name="connsiteY3060" fmla="*/ 540501 h 3531674"/>
              <a:gd name="connsiteX3061" fmla="*/ 2338080 w 10841562"/>
              <a:gd name="connsiteY3061" fmla="*/ 541482 h 3531674"/>
              <a:gd name="connsiteX3062" fmla="*/ 2326534 w 10841562"/>
              <a:gd name="connsiteY3062" fmla="*/ 551951 h 3531674"/>
              <a:gd name="connsiteX3063" fmla="*/ 2330048 w 10841562"/>
              <a:gd name="connsiteY3063" fmla="*/ 559149 h 3531674"/>
              <a:gd name="connsiteX3064" fmla="*/ 2330550 w 10841562"/>
              <a:gd name="connsiteY3064" fmla="*/ 559804 h 3531674"/>
              <a:gd name="connsiteX3065" fmla="*/ 2346113 w 10841562"/>
              <a:gd name="connsiteY3065" fmla="*/ 567983 h 3531674"/>
              <a:gd name="connsiteX3066" fmla="*/ 2360670 w 10841562"/>
              <a:gd name="connsiteY3066" fmla="*/ 532976 h 3531674"/>
              <a:gd name="connsiteX3067" fmla="*/ 2408362 w 10841562"/>
              <a:gd name="connsiteY3067" fmla="*/ 532158 h 3531674"/>
              <a:gd name="connsiteX3068" fmla="*/ 2409868 w 10841562"/>
              <a:gd name="connsiteY3068" fmla="*/ 528395 h 3531674"/>
              <a:gd name="connsiteX3069" fmla="*/ 2384265 w 10841562"/>
              <a:gd name="connsiteY3069" fmla="*/ 515963 h 3531674"/>
              <a:gd name="connsiteX3070" fmla="*/ 2388281 w 10841562"/>
              <a:gd name="connsiteY3070" fmla="*/ 511382 h 3531674"/>
              <a:gd name="connsiteX3071" fmla="*/ 2382758 w 10841562"/>
              <a:gd name="connsiteY3071" fmla="*/ 507456 h 3531674"/>
              <a:gd name="connsiteX3072" fmla="*/ 5828028 w 10841562"/>
              <a:gd name="connsiteY3072" fmla="*/ 502222 h 3531674"/>
              <a:gd name="connsiteX3073" fmla="*/ 5808449 w 10841562"/>
              <a:gd name="connsiteY3073" fmla="*/ 503693 h 3531674"/>
              <a:gd name="connsiteX3074" fmla="*/ 5804934 w 10841562"/>
              <a:gd name="connsiteY3074" fmla="*/ 512528 h 3531674"/>
              <a:gd name="connsiteX3075" fmla="*/ 5821500 w 10841562"/>
              <a:gd name="connsiteY3075" fmla="*/ 526269 h 3531674"/>
              <a:gd name="connsiteX3076" fmla="*/ 5827024 w 10841562"/>
              <a:gd name="connsiteY3076" fmla="*/ 521688 h 3531674"/>
              <a:gd name="connsiteX3077" fmla="*/ 5828028 w 10841562"/>
              <a:gd name="connsiteY3077" fmla="*/ 529541 h 3531674"/>
              <a:gd name="connsiteX3078" fmla="*/ 5847605 w 10841562"/>
              <a:gd name="connsiteY3078" fmla="*/ 538701 h 3531674"/>
              <a:gd name="connsiteX3079" fmla="*/ 5845597 w 10841562"/>
              <a:gd name="connsiteY3079" fmla="*/ 515963 h 3531674"/>
              <a:gd name="connsiteX3080" fmla="*/ 5832545 w 10841562"/>
              <a:gd name="connsiteY3080" fmla="*/ 502712 h 3531674"/>
              <a:gd name="connsiteX3081" fmla="*/ 5831541 w 10841562"/>
              <a:gd name="connsiteY3081" fmla="*/ 504184 h 3531674"/>
              <a:gd name="connsiteX3082" fmla="*/ 5828028 w 10841562"/>
              <a:gd name="connsiteY3082" fmla="*/ 502222 h 3531674"/>
              <a:gd name="connsiteX3083" fmla="*/ 2425931 w 10841562"/>
              <a:gd name="connsiteY3083" fmla="*/ 493715 h 3531674"/>
              <a:gd name="connsiteX3084" fmla="*/ 2424425 w 10841562"/>
              <a:gd name="connsiteY3084" fmla="*/ 495515 h 3531674"/>
              <a:gd name="connsiteX3085" fmla="*/ 2424425 w 10841562"/>
              <a:gd name="connsiteY3085" fmla="*/ 496005 h 3531674"/>
              <a:gd name="connsiteX3086" fmla="*/ 2419406 w 10841562"/>
              <a:gd name="connsiteY3086" fmla="*/ 506965 h 3531674"/>
              <a:gd name="connsiteX3087" fmla="*/ 2418904 w 10841562"/>
              <a:gd name="connsiteY3087" fmla="*/ 507947 h 3531674"/>
              <a:gd name="connsiteX3088" fmla="*/ 2421915 w 10841562"/>
              <a:gd name="connsiteY3088" fmla="*/ 513672 h 3531674"/>
              <a:gd name="connsiteX3089" fmla="*/ 2433461 w 10841562"/>
              <a:gd name="connsiteY3089" fmla="*/ 510728 h 3531674"/>
              <a:gd name="connsiteX3090" fmla="*/ 2434465 w 10841562"/>
              <a:gd name="connsiteY3090" fmla="*/ 526269 h 3531674"/>
              <a:gd name="connsiteX3091" fmla="*/ 2467598 w 10841562"/>
              <a:gd name="connsiteY3091" fmla="*/ 517435 h 3531674"/>
              <a:gd name="connsiteX3092" fmla="*/ 2466594 w 10841562"/>
              <a:gd name="connsiteY3092" fmla="*/ 514163 h 3531674"/>
              <a:gd name="connsiteX3093" fmla="*/ 2458059 w 10841562"/>
              <a:gd name="connsiteY3093" fmla="*/ 511382 h 3531674"/>
              <a:gd name="connsiteX3094" fmla="*/ 2462077 w 10841562"/>
              <a:gd name="connsiteY3094" fmla="*/ 503203 h 3531674"/>
              <a:gd name="connsiteX3095" fmla="*/ 2461574 w 10841562"/>
              <a:gd name="connsiteY3095" fmla="*/ 500912 h 3531674"/>
              <a:gd name="connsiteX3096" fmla="*/ 2460570 w 10841562"/>
              <a:gd name="connsiteY3096" fmla="*/ 500422 h 3531674"/>
              <a:gd name="connsiteX3097" fmla="*/ 2451534 w 10841562"/>
              <a:gd name="connsiteY3097" fmla="*/ 502712 h 3531674"/>
              <a:gd name="connsiteX3098" fmla="*/ 2458561 w 10841562"/>
              <a:gd name="connsiteY3098" fmla="*/ 498132 h 3531674"/>
              <a:gd name="connsiteX3099" fmla="*/ 2451031 w 10841562"/>
              <a:gd name="connsiteY3099" fmla="*/ 493715 h 3531674"/>
              <a:gd name="connsiteX3100" fmla="*/ 2444004 w 10841562"/>
              <a:gd name="connsiteY3100" fmla="*/ 510728 h 3531674"/>
              <a:gd name="connsiteX3101" fmla="*/ 2425931 w 10841562"/>
              <a:gd name="connsiteY3101" fmla="*/ 493715 h 3531674"/>
              <a:gd name="connsiteX3102" fmla="*/ 913889 w 10841562"/>
              <a:gd name="connsiteY3102" fmla="*/ 476211 h 3531674"/>
              <a:gd name="connsiteX3103" fmla="*/ 895817 w 10841562"/>
              <a:gd name="connsiteY3103" fmla="*/ 493224 h 3531674"/>
              <a:gd name="connsiteX3104" fmla="*/ 877242 w 10841562"/>
              <a:gd name="connsiteY3104" fmla="*/ 482427 h 3531674"/>
              <a:gd name="connsiteX3105" fmla="*/ 849130 w 10841562"/>
              <a:gd name="connsiteY3105" fmla="*/ 504184 h 3531674"/>
              <a:gd name="connsiteX3106" fmla="*/ 827544 w 10841562"/>
              <a:gd name="connsiteY3106" fmla="*/ 500912 h 3531674"/>
              <a:gd name="connsiteX3107" fmla="*/ 913889 w 10841562"/>
              <a:gd name="connsiteY3107" fmla="*/ 476211 h 3531674"/>
              <a:gd name="connsiteX3108" fmla="*/ 942503 w 10841562"/>
              <a:gd name="connsiteY3108" fmla="*/ 474412 h 3531674"/>
              <a:gd name="connsiteX3109" fmla="*/ 934471 w 10841562"/>
              <a:gd name="connsiteY3109" fmla="*/ 497641 h 3531674"/>
              <a:gd name="connsiteX3110" fmla="*/ 924933 w 10841562"/>
              <a:gd name="connsiteY3110" fmla="*/ 486680 h 3531674"/>
              <a:gd name="connsiteX3111" fmla="*/ 942503 w 10841562"/>
              <a:gd name="connsiteY3111" fmla="*/ 474412 h 3531674"/>
              <a:gd name="connsiteX3112" fmla="*/ 2233161 w 10841562"/>
              <a:gd name="connsiteY3112" fmla="*/ 468686 h 3531674"/>
              <a:gd name="connsiteX3113" fmla="*/ 2241192 w 10841562"/>
              <a:gd name="connsiteY3113" fmla="*/ 472939 h 3531674"/>
              <a:gd name="connsiteX3114" fmla="*/ 2242698 w 10841562"/>
              <a:gd name="connsiteY3114" fmla="*/ 470158 h 3531674"/>
              <a:gd name="connsiteX3115" fmla="*/ 2233161 w 10841562"/>
              <a:gd name="connsiteY3115" fmla="*/ 468686 h 3531674"/>
              <a:gd name="connsiteX3116" fmla="*/ 1047423 w 10841562"/>
              <a:gd name="connsiteY3116" fmla="*/ 468686 h 3531674"/>
              <a:gd name="connsiteX3117" fmla="*/ 1043406 w 10841562"/>
              <a:gd name="connsiteY3117" fmla="*/ 487662 h 3531674"/>
              <a:gd name="connsiteX3118" fmla="*/ 1047423 w 10841562"/>
              <a:gd name="connsiteY3118" fmla="*/ 468686 h 3531674"/>
              <a:gd name="connsiteX3119" fmla="*/ 2462077 w 10841562"/>
              <a:gd name="connsiteY3119" fmla="*/ 450855 h 3531674"/>
              <a:gd name="connsiteX3120" fmla="*/ 2433461 w 10841562"/>
              <a:gd name="connsiteY3120" fmla="*/ 453145 h 3531674"/>
              <a:gd name="connsiteX3121" fmla="*/ 2423923 w 10841562"/>
              <a:gd name="connsiteY3121" fmla="*/ 472448 h 3531674"/>
              <a:gd name="connsiteX3122" fmla="*/ 2442498 w 10841562"/>
              <a:gd name="connsiteY3122" fmla="*/ 466396 h 3531674"/>
              <a:gd name="connsiteX3123" fmla="*/ 2442498 w 10841562"/>
              <a:gd name="connsiteY3123" fmla="*/ 458707 h 3531674"/>
              <a:gd name="connsiteX3124" fmla="*/ 2456554 w 10841562"/>
              <a:gd name="connsiteY3124" fmla="*/ 477193 h 3531674"/>
              <a:gd name="connsiteX3125" fmla="*/ 2457055 w 10841562"/>
              <a:gd name="connsiteY3125" fmla="*/ 478501 h 3531674"/>
              <a:gd name="connsiteX3126" fmla="*/ 2456554 w 10841562"/>
              <a:gd name="connsiteY3126" fmla="*/ 466396 h 3531674"/>
              <a:gd name="connsiteX3127" fmla="*/ 2477136 w 10841562"/>
              <a:gd name="connsiteY3127" fmla="*/ 454945 h 3531674"/>
              <a:gd name="connsiteX3128" fmla="*/ 2462077 w 10841562"/>
              <a:gd name="connsiteY3128" fmla="*/ 450855 h 3531674"/>
              <a:gd name="connsiteX3129" fmla="*/ 2576031 w 10841562"/>
              <a:gd name="connsiteY3129" fmla="*/ 448892 h 3531674"/>
              <a:gd name="connsiteX3130" fmla="*/ 2571012 w 10841562"/>
              <a:gd name="connsiteY3130" fmla="*/ 449383 h 3531674"/>
              <a:gd name="connsiteX3131" fmla="*/ 2571012 w 10841562"/>
              <a:gd name="connsiteY3131" fmla="*/ 452164 h 3531674"/>
              <a:gd name="connsiteX3132" fmla="*/ 2576031 w 10841562"/>
              <a:gd name="connsiteY3132" fmla="*/ 448892 h 3531674"/>
              <a:gd name="connsiteX3133" fmla="*/ 2540891 w 10841562"/>
              <a:gd name="connsiteY3133" fmla="*/ 441204 h 3531674"/>
              <a:gd name="connsiteX3134" fmla="*/ 2538884 w 10841562"/>
              <a:gd name="connsiteY3134" fmla="*/ 445457 h 3531674"/>
              <a:gd name="connsiteX3135" fmla="*/ 2543902 w 10841562"/>
              <a:gd name="connsiteY3135" fmla="*/ 442676 h 3531674"/>
              <a:gd name="connsiteX3136" fmla="*/ 2540891 w 10841562"/>
              <a:gd name="connsiteY3136" fmla="*/ 441204 h 3531674"/>
              <a:gd name="connsiteX3137" fmla="*/ 2406353 w 10841562"/>
              <a:gd name="connsiteY3137" fmla="*/ 427953 h 3531674"/>
              <a:gd name="connsiteX3138" fmla="*/ 2409868 w 10841562"/>
              <a:gd name="connsiteY3138" fmla="*/ 431715 h 3531674"/>
              <a:gd name="connsiteX3139" fmla="*/ 2407859 w 10841562"/>
              <a:gd name="connsiteY3139" fmla="*/ 427953 h 3531674"/>
              <a:gd name="connsiteX3140" fmla="*/ 2406353 w 10841562"/>
              <a:gd name="connsiteY3140" fmla="*/ 427953 h 3531674"/>
              <a:gd name="connsiteX3141" fmla="*/ 5989171 w 10841562"/>
              <a:gd name="connsiteY3141" fmla="*/ 402107 h 3531674"/>
              <a:gd name="connsiteX3142" fmla="*/ 5986661 w 10841562"/>
              <a:gd name="connsiteY3142" fmla="*/ 402597 h 3531674"/>
              <a:gd name="connsiteX3143" fmla="*/ 5995696 w 10841562"/>
              <a:gd name="connsiteY3143" fmla="*/ 414212 h 3531674"/>
              <a:gd name="connsiteX3144" fmla="*/ 6022304 w 10841562"/>
              <a:gd name="connsiteY3144" fmla="*/ 410449 h 3531674"/>
              <a:gd name="connsiteX3145" fmla="*/ 5989171 w 10841562"/>
              <a:gd name="connsiteY3145" fmla="*/ 402107 h 3531674"/>
              <a:gd name="connsiteX3146" fmla="*/ 6932441 w 10841562"/>
              <a:gd name="connsiteY3146" fmla="*/ 391146 h 3531674"/>
              <a:gd name="connsiteX3147" fmla="*/ 6935452 w 10841562"/>
              <a:gd name="connsiteY3147" fmla="*/ 394909 h 3531674"/>
              <a:gd name="connsiteX3148" fmla="*/ 6921397 w 10841562"/>
              <a:gd name="connsiteY3148" fmla="*/ 408650 h 3531674"/>
              <a:gd name="connsiteX3149" fmla="*/ 6893283 w 10841562"/>
              <a:gd name="connsiteY3149" fmla="*/ 405869 h 3531674"/>
              <a:gd name="connsiteX3150" fmla="*/ 6915875 w 10841562"/>
              <a:gd name="connsiteY3150" fmla="*/ 393927 h 3531674"/>
              <a:gd name="connsiteX3151" fmla="*/ 6932441 w 10841562"/>
              <a:gd name="connsiteY3151" fmla="*/ 391146 h 3531674"/>
              <a:gd name="connsiteX3152" fmla="*/ 2580047 w 10841562"/>
              <a:gd name="connsiteY3152" fmla="*/ 389347 h 3531674"/>
              <a:gd name="connsiteX3153" fmla="*/ 2559466 w 10841562"/>
              <a:gd name="connsiteY3153" fmla="*/ 406360 h 3531674"/>
              <a:gd name="connsiteX3154" fmla="*/ 2578038 w 10841562"/>
              <a:gd name="connsiteY3154" fmla="*/ 422391 h 3531674"/>
              <a:gd name="connsiteX3155" fmla="*/ 2580047 w 10841562"/>
              <a:gd name="connsiteY3155" fmla="*/ 389347 h 3531674"/>
              <a:gd name="connsiteX3156" fmla="*/ 2487678 w 10841562"/>
              <a:gd name="connsiteY3156" fmla="*/ 382313 h 3531674"/>
              <a:gd name="connsiteX3157" fmla="*/ 2497719 w 10841562"/>
              <a:gd name="connsiteY3157" fmla="*/ 390164 h 3531674"/>
              <a:gd name="connsiteX3158" fmla="*/ 2485671 w 10841562"/>
              <a:gd name="connsiteY3158" fmla="*/ 388366 h 3531674"/>
              <a:gd name="connsiteX3159" fmla="*/ 2479646 w 10841562"/>
              <a:gd name="connsiteY3159" fmla="*/ 399326 h 3531674"/>
              <a:gd name="connsiteX3160" fmla="*/ 2487678 w 10841562"/>
              <a:gd name="connsiteY3160" fmla="*/ 382313 h 3531674"/>
              <a:gd name="connsiteX3161" fmla="*/ 6998203 w 10841562"/>
              <a:gd name="connsiteY3161" fmla="*/ 379532 h 3531674"/>
              <a:gd name="connsiteX3162" fmla="*/ 7011757 w 10841562"/>
              <a:gd name="connsiteY3162" fmla="*/ 394909 h 3531674"/>
              <a:gd name="connsiteX3163" fmla="*/ 6985653 w 10841562"/>
              <a:gd name="connsiteY3163" fmla="*/ 396544 h 3531674"/>
              <a:gd name="connsiteX3164" fmla="*/ 6998203 w 10841562"/>
              <a:gd name="connsiteY3164" fmla="*/ 379532 h 3531674"/>
              <a:gd name="connsiteX3165" fmla="*/ 5867686 w 10841562"/>
              <a:gd name="connsiteY3165" fmla="*/ 374133 h 3531674"/>
              <a:gd name="connsiteX3166" fmla="*/ 5857645 w 10841562"/>
              <a:gd name="connsiteY3166" fmla="*/ 377896 h 3531674"/>
              <a:gd name="connsiteX3167" fmla="*/ 5859151 w 10841562"/>
              <a:gd name="connsiteY3167" fmla="*/ 379532 h 3531674"/>
              <a:gd name="connsiteX3168" fmla="*/ 5867686 w 10841562"/>
              <a:gd name="connsiteY3168" fmla="*/ 374133 h 3531674"/>
              <a:gd name="connsiteX3169" fmla="*/ 7078524 w 10841562"/>
              <a:gd name="connsiteY3169" fmla="*/ 371843 h 3531674"/>
              <a:gd name="connsiteX3170" fmla="*/ 7090572 w 10841562"/>
              <a:gd name="connsiteY3170" fmla="*/ 382313 h 3531674"/>
              <a:gd name="connsiteX3171" fmla="*/ 7069488 w 10841562"/>
              <a:gd name="connsiteY3171" fmla="*/ 391637 h 3531674"/>
              <a:gd name="connsiteX3172" fmla="*/ 7078524 w 10841562"/>
              <a:gd name="connsiteY3172" fmla="*/ 371843 h 3531674"/>
              <a:gd name="connsiteX3173" fmla="*/ 2588581 w 10841562"/>
              <a:gd name="connsiteY3173" fmla="*/ 331764 h 3531674"/>
              <a:gd name="connsiteX3174" fmla="*/ 2593100 w 10841562"/>
              <a:gd name="connsiteY3174" fmla="*/ 338799 h 3531674"/>
              <a:gd name="connsiteX3175" fmla="*/ 2603642 w 10841562"/>
              <a:gd name="connsiteY3175" fmla="*/ 332910 h 3531674"/>
              <a:gd name="connsiteX3176" fmla="*/ 2588581 w 10841562"/>
              <a:gd name="connsiteY3176" fmla="*/ 331764 h 3531674"/>
              <a:gd name="connsiteX3177" fmla="*/ 2517799 w 10841562"/>
              <a:gd name="connsiteY3177" fmla="*/ 325057 h 3531674"/>
              <a:gd name="connsiteX3178" fmla="*/ 2530851 w 10841562"/>
              <a:gd name="connsiteY3178" fmla="*/ 353358 h 3531674"/>
              <a:gd name="connsiteX3179" fmla="*/ 2575027 w 10841562"/>
              <a:gd name="connsiteY3179" fmla="*/ 330129 h 3531674"/>
              <a:gd name="connsiteX3180" fmla="*/ 2520309 w 10841562"/>
              <a:gd name="connsiteY3180" fmla="*/ 325057 h 3531674"/>
              <a:gd name="connsiteX3181" fmla="*/ 2517799 w 10841562"/>
              <a:gd name="connsiteY3181" fmla="*/ 325057 h 3531674"/>
              <a:gd name="connsiteX3182" fmla="*/ 2524325 w 10841562"/>
              <a:gd name="connsiteY3182" fmla="*/ 309353 h 3531674"/>
              <a:gd name="connsiteX3183" fmla="*/ 2517297 w 10841562"/>
              <a:gd name="connsiteY3183" fmla="*/ 315406 h 3531674"/>
              <a:gd name="connsiteX3184" fmla="*/ 2542397 w 10841562"/>
              <a:gd name="connsiteY3184" fmla="*/ 316388 h 3531674"/>
              <a:gd name="connsiteX3185" fmla="*/ 2524325 w 10841562"/>
              <a:gd name="connsiteY3185" fmla="*/ 309353 h 3531674"/>
              <a:gd name="connsiteX3186" fmla="*/ 7624205 w 10841562"/>
              <a:gd name="connsiteY3186" fmla="*/ 308863 h 3531674"/>
              <a:gd name="connsiteX3187" fmla="*/ 7554928 w 10841562"/>
              <a:gd name="connsiteY3187" fmla="*/ 319823 h 3531674"/>
              <a:gd name="connsiteX3188" fmla="*/ 7624205 w 10841562"/>
              <a:gd name="connsiteY3188" fmla="*/ 308863 h 3531674"/>
              <a:gd name="connsiteX3189" fmla="*/ 5514274 w 10841562"/>
              <a:gd name="connsiteY3189" fmla="*/ 307554 h 3531674"/>
              <a:gd name="connsiteX3190" fmla="*/ 5511261 w 10841562"/>
              <a:gd name="connsiteY3190" fmla="*/ 309353 h 3531674"/>
              <a:gd name="connsiteX3191" fmla="*/ 5516783 w 10841562"/>
              <a:gd name="connsiteY3191" fmla="*/ 310335 h 3531674"/>
              <a:gd name="connsiteX3192" fmla="*/ 5514274 w 10841562"/>
              <a:gd name="connsiteY3192" fmla="*/ 307554 h 3531674"/>
              <a:gd name="connsiteX3193" fmla="*/ 5566983 w 10841562"/>
              <a:gd name="connsiteY3193" fmla="*/ 306572 h 3531674"/>
              <a:gd name="connsiteX3194" fmla="*/ 5548912 w 10841562"/>
              <a:gd name="connsiteY3194" fmla="*/ 313606 h 3531674"/>
              <a:gd name="connsiteX3195" fmla="*/ 5584051 w 10841562"/>
              <a:gd name="connsiteY3195" fmla="*/ 316388 h 3531674"/>
              <a:gd name="connsiteX3196" fmla="*/ 5566983 w 10841562"/>
              <a:gd name="connsiteY3196" fmla="*/ 306572 h 3531674"/>
              <a:gd name="connsiteX3197" fmla="*/ 5524816 w 10841562"/>
              <a:gd name="connsiteY3197" fmla="*/ 299375 h 3531674"/>
              <a:gd name="connsiteX3198" fmla="*/ 5513772 w 10841562"/>
              <a:gd name="connsiteY3198" fmla="*/ 302156 h 3531674"/>
              <a:gd name="connsiteX3199" fmla="*/ 5524315 w 10841562"/>
              <a:gd name="connsiteY3199" fmla="*/ 308044 h 3531674"/>
              <a:gd name="connsiteX3200" fmla="*/ 5524816 w 10841562"/>
              <a:gd name="connsiteY3200" fmla="*/ 299375 h 3531674"/>
              <a:gd name="connsiteX3201" fmla="*/ 6934448 w 10841562"/>
              <a:gd name="connsiteY3201" fmla="*/ 280071 h 3531674"/>
              <a:gd name="connsiteX3202" fmla="*/ 6974609 w 10841562"/>
              <a:gd name="connsiteY3202" fmla="*/ 289559 h 3531674"/>
              <a:gd name="connsiteX3203" fmla="*/ 6893283 w 10841562"/>
              <a:gd name="connsiteY3203" fmla="*/ 297575 h 3531674"/>
              <a:gd name="connsiteX3204" fmla="*/ 6934448 w 10841562"/>
              <a:gd name="connsiteY3204" fmla="*/ 280071 h 3531674"/>
              <a:gd name="connsiteX3205" fmla="*/ 2563481 w 10841562"/>
              <a:gd name="connsiteY3205" fmla="*/ 264858 h 3531674"/>
              <a:gd name="connsiteX3206" fmla="*/ 2570007 w 10841562"/>
              <a:gd name="connsiteY3206" fmla="*/ 273037 h 3531674"/>
              <a:gd name="connsiteX3207" fmla="*/ 2566492 w 10841562"/>
              <a:gd name="connsiteY3207" fmla="*/ 264858 h 3531674"/>
              <a:gd name="connsiteX3208" fmla="*/ 2563481 w 10841562"/>
              <a:gd name="connsiteY3208" fmla="*/ 264858 h 3531674"/>
              <a:gd name="connsiteX3209" fmla="*/ 4854136 w 10841562"/>
              <a:gd name="connsiteY3209" fmla="*/ 256515 h 3531674"/>
              <a:gd name="connsiteX3210" fmla="*/ 4844597 w 10841562"/>
              <a:gd name="connsiteY3210" fmla="*/ 259786 h 3531674"/>
              <a:gd name="connsiteX3211" fmla="*/ 4863172 w 10841562"/>
              <a:gd name="connsiteY3211" fmla="*/ 266330 h 3531674"/>
              <a:gd name="connsiteX3212" fmla="*/ 4848111 w 10841562"/>
              <a:gd name="connsiteY3212" fmla="*/ 270256 h 3531674"/>
              <a:gd name="connsiteX3213" fmla="*/ 4852127 w 10841562"/>
              <a:gd name="connsiteY3213" fmla="*/ 291850 h 3531674"/>
              <a:gd name="connsiteX3214" fmla="*/ 4873713 w 10841562"/>
              <a:gd name="connsiteY3214" fmla="*/ 266821 h 3531674"/>
              <a:gd name="connsiteX3215" fmla="*/ 4859155 w 10841562"/>
              <a:gd name="connsiteY3215" fmla="*/ 258805 h 3531674"/>
              <a:gd name="connsiteX3216" fmla="*/ 4854136 w 10841562"/>
              <a:gd name="connsiteY3216" fmla="*/ 256515 h 3531674"/>
              <a:gd name="connsiteX3217" fmla="*/ 5888268 w 10841562"/>
              <a:gd name="connsiteY3217" fmla="*/ 245064 h 3531674"/>
              <a:gd name="connsiteX3218" fmla="*/ 5919392 w 10841562"/>
              <a:gd name="connsiteY3218" fmla="*/ 262568 h 3531674"/>
              <a:gd name="connsiteX3219" fmla="*/ 5888268 w 10841562"/>
              <a:gd name="connsiteY3219" fmla="*/ 245064 h 3531674"/>
              <a:gd name="connsiteX3220" fmla="*/ 4627731 w 10841562"/>
              <a:gd name="connsiteY3220" fmla="*/ 219708 h 3531674"/>
              <a:gd name="connsiteX3221" fmla="*/ 4652830 w 10841562"/>
              <a:gd name="connsiteY3221" fmla="*/ 225760 h 3531674"/>
              <a:gd name="connsiteX3222" fmla="*/ 4639277 w 10841562"/>
              <a:gd name="connsiteY3222" fmla="*/ 243755 h 3531674"/>
              <a:gd name="connsiteX3223" fmla="*/ 4625723 w 10841562"/>
              <a:gd name="connsiteY3223" fmla="*/ 237866 h 3531674"/>
              <a:gd name="connsiteX3224" fmla="*/ 4627731 w 10841562"/>
              <a:gd name="connsiteY3224" fmla="*/ 219708 h 3531674"/>
              <a:gd name="connsiteX3225" fmla="*/ 4457048 w 10841562"/>
              <a:gd name="connsiteY3225" fmla="*/ 215782 h 3531674"/>
              <a:gd name="connsiteX3226" fmla="*/ 4469598 w 10841562"/>
              <a:gd name="connsiteY3226" fmla="*/ 245555 h 3531674"/>
              <a:gd name="connsiteX3227" fmla="*/ 4457048 w 10841562"/>
              <a:gd name="connsiteY3227" fmla="*/ 215782 h 3531674"/>
              <a:gd name="connsiteX3228" fmla="*/ 2443502 w 10841562"/>
              <a:gd name="connsiteY3228" fmla="*/ 209730 h 3531674"/>
              <a:gd name="connsiteX3229" fmla="*/ 2450028 w 10841562"/>
              <a:gd name="connsiteY3229" fmla="*/ 229032 h 3531674"/>
              <a:gd name="connsiteX3230" fmla="*/ 2432959 w 10841562"/>
              <a:gd name="connsiteY3230" fmla="*/ 236230 h 3531674"/>
              <a:gd name="connsiteX3231" fmla="*/ 2443502 w 10841562"/>
              <a:gd name="connsiteY3231" fmla="*/ 209730 h 3531674"/>
              <a:gd name="connsiteX3232" fmla="*/ 1871214 w 10841562"/>
              <a:gd name="connsiteY3232" fmla="*/ 209730 h 3531674"/>
              <a:gd name="connsiteX3233" fmla="*/ 1894306 w 10841562"/>
              <a:gd name="connsiteY3233" fmla="*/ 235576 h 3531674"/>
              <a:gd name="connsiteX3234" fmla="*/ 1888282 w 10841562"/>
              <a:gd name="connsiteY3234" fmla="*/ 255533 h 3531674"/>
              <a:gd name="connsiteX3235" fmla="*/ 1869207 w 10841562"/>
              <a:gd name="connsiteY3235" fmla="*/ 258805 h 3531674"/>
              <a:gd name="connsiteX3236" fmla="*/ 1853645 w 10841562"/>
              <a:gd name="connsiteY3236" fmla="*/ 257006 h 3531674"/>
              <a:gd name="connsiteX3237" fmla="*/ 1853645 w 10841562"/>
              <a:gd name="connsiteY3237" fmla="*/ 228051 h 3531674"/>
              <a:gd name="connsiteX3238" fmla="*/ 1871214 w 10841562"/>
              <a:gd name="connsiteY3238" fmla="*/ 209730 h 3531674"/>
              <a:gd name="connsiteX3239" fmla="*/ 2460068 w 10841562"/>
              <a:gd name="connsiteY3239" fmla="*/ 202695 h 3531674"/>
              <a:gd name="connsiteX3240" fmla="*/ 2468100 w 10841562"/>
              <a:gd name="connsiteY3240" fmla="*/ 214800 h 3531674"/>
              <a:gd name="connsiteX3241" fmla="*/ 2445007 w 10841562"/>
              <a:gd name="connsiteY3241" fmla="*/ 205967 h 3531674"/>
              <a:gd name="connsiteX3242" fmla="*/ 2460068 w 10841562"/>
              <a:gd name="connsiteY3242" fmla="*/ 202695 h 3531674"/>
              <a:gd name="connsiteX3243" fmla="*/ 4593092 w 10841562"/>
              <a:gd name="connsiteY3243" fmla="*/ 195006 h 3531674"/>
              <a:gd name="connsiteX3244" fmla="*/ 4584056 w 10841562"/>
              <a:gd name="connsiteY3244" fmla="*/ 234104 h 3531674"/>
              <a:gd name="connsiteX3245" fmla="*/ 4593092 w 10841562"/>
              <a:gd name="connsiteY3245" fmla="*/ 195006 h 3531674"/>
              <a:gd name="connsiteX3246" fmla="*/ 2583562 w 10841562"/>
              <a:gd name="connsiteY3246" fmla="*/ 163271 h 3531674"/>
              <a:gd name="connsiteX3247" fmla="*/ 2566492 w 10841562"/>
              <a:gd name="connsiteY3247" fmla="*/ 170305 h 3531674"/>
              <a:gd name="connsiteX3248" fmla="*/ 2579545 w 10841562"/>
              <a:gd name="connsiteY3248" fmla="*/ 223634 h 3531674"/>
              <a:gd name="connsiteX3249" fmla="*/ 2587577 w 10841562"/>
              <a:gd name="connsiteY3249" fmla="*/ 226251 h 3531674"/>
              <a:gd name="connsiteX3250" fmla="*/ 2591091 w 10841562"/>
              <a:gd name="connsiteY3250" fmla="*/ 220853 h 3531674"/>
              <a:gd name="connsiteX3251" fmla="*/ 2594104 w 10841562"/>
              <a:gd name="connsiteY3251" fmla="*/ 210547 h 3531674"/>
              <a:gd name="connsiteX3252" fmla="*/ 2601132 w 10841562"/>
              <a:gd name="connsiteY3252" fmla="*/ 209239 h 3531674"/>
              <a:gd name="connsiteX3253" fmla="*/ 2619705 w 10841562"/>
              <a:gd name="connsiteY3253" fmla="*/ 184537 h 3531674"/>
              <a:gd name="connsiteX3254" fmla="*/ 2585569 w 10841562"/>
              <a:gd name="connsiteY3254" fmla="*/ 177012 h 3531674"/>
              <a:gd name="connsiteX3255" fmla="*/ 2581554 w 10841562"/>
              <a:gd name="connsiteY3255" fmla="*/ 167033 h 3531674"/>
              <a:gd name="connsiteX3256" fmla="*/ 2583562 w 10841562"/>
              <a:gd name="connsiteY3256" fmla="*/ 163271 h 3531674"/>
              <a:gd name="connsiteX3257" fmla="*/ 4398816 w 10841562"/>
              <a:gd name="connsiteY3257" fmla="*/ 160490 h 3531674"/>
              <a:gd name="connsiteX3258" fmla="*/ 4402832 w 10841562"/>
              <a:gd name="connsiteY3258" fmla="*/ 168506 h 3531674"/>
              <a:gd name="connsiteX3259" fmla="*/ 4407350 w 10841562"/>
              <a:gd name="connsiteY3259" fmla="*/ 161472 h 3531674"/>
              <a:gd name="connsiteX3260" fmla="*/ 4398816 w 10841562"/>
              <a:gd name="connsiteY3260" fmla="*/ 160490 h 3531674"/>
              <a:gd name="connsiteX3261" fmla="*/ 5492186 w 10841562"/>
              <a:gd name="connsiteY3261" fmla="*/ 159508 h 3531674"/>
              <a:gd name="connsiteX3262" fmla="*/ 5513269 w 10841562"/>
              <a:gd name="connsiteY3262" fmla="*/ 167033 h 3531674"/>
              <a:gd name="connsiteX3263" fmla="*/ 5486662 w 10841562"/>
              <a:gd name="connsiteY3263" fmla="*/ 165234 h 3531674"/>
              <a:gd name="connsiteX3264" fmla="*/ 5477627 w 10841562"/>
              <a:gd name="connsiteY3264" fmla="*/ 177502 h 3531674"/>
              <a:gd name="connsiteX3265" fmla="*/ 5448009 w 10841562"/>
              <a:gd name="connsiteY3265" fmla="*/ 167033 h 3531674"/>
              <a:gd name="connsiteX3266" fmla="*/ 5469596 w 10841562"/>
              <a:gd name="connsiteY3266" fmla="*/ 168015 h 3531674"/>
              <a:gd name="connsiteX3267" fmla="*/ 5492186 w 10841562"/>
              <a:gd name="connsiteY3267" fmla="*/ 159508 h 3531674"/>
              <a:gd name="connsiteX3268" fmla="*/ 4897308 w 10841562"/>
              <a:gd name="connsiteY3268" fmla="*/ 157218 h 3531674"/>
              <a:gd name="connsiteX3269" fmla="*/ 4903833 w 10841562"/>
              <a:gd name="connsiteY3269" fmla="*/ 158690 h 3531674"/>
              <a:gd name="connsiteX3270" fmla="*/ 4915882 w 10841562"/>
              <a:gd name="connsiteY3270" fmla="*/ 169160 h 3531674"/>
              <a:gd name="connsiteX3271" fmla="*/ 4892789 w 10841562"/>
              <a:gd name="connsiteY3271" fmla="*/ 160490 h 3531674"/>
              <a:gd name="connsiteX3272" fmla="*/ 4897308 w 10841562"/>
              <a:gd name="connsiteY3272" fmla="*/ 157218 h 3531674"/>
              <a:gd name="connsiteX3273" fmla="*/ 3003239 w 10841562"/>
              <a:gd name="connsiteY3273" fmla="*/ 154274 h 3531674"/>
              <a:gd name="connsiteX3274" fmla="*/ 3074021 w 10841562"/>
              <a:gd name="connsiteY3274" fmla="*/ 175213 h 3531674"/>
              <a:gd name="connsiteX3275" fmla="*/ 3003239 w 10841562"/>
              <a:gd name="connsiteY3275" fmla="*/ 154274 h 3531674"/>
              <a:gd name="connsiteX3276" fmla="*/ 5513269 w 10841562"/>
              <a:gd name="connsiteY3276" fmla="*/ 153292 h 3531674"/>
              <a:gd name="connsiteX3277" fmla="*/ 5547908 w 10841562"/>
              <a:gd name="connsiteY3277" fmla="*/ 163271 h 3531674"/>
              <a:gd name="connsiteX3278" fmla="*/ 5513269 w 10841562"/>
              <a:gd name="connsiteY3278" fmla="*/ 153292 h 3531674"/>
              <a:gd name="connsiteX3279" fmla="*/ 2632255 w 10841562"/>
              <a:gd name="connsiteY3279" fmla="*/ 153292 h 3531674"/>
              <a:gd name="connsiteX3280" fmla="*/ 2648822 w 10841562"/>
              <a:gd name="connsiteY3280" fmla="*/ 192226 h 3531674"/>
              <a:gd name="connsiteX3281" fmla="*/ 2632255 w 10841562"/>
              <a:gd name="connsiteY3281" fmla="*/ 153292 h 3531674"/>
              <a:gd name="connsiteX3282" fmla="*/ 4925419 w 10841562"/>
              <a:gd name="connsiteY3282" fmla="*/ 151493 h 3531674"/>
              <a:gd name="connsiteX3283" fmla="*/ 5008251 w 10841562"/>
              <a:gd name="connsiteY3283" fmla="*/ 166542 h 3531674"/>
              <a:gd name="connsiteX3284" fmla="*/ 4998713 w 10841562"/>
              <a:gd name="connsiteY3284" fmla="*/ 177993 h 3531674"/>
              <a:gd name="connsiteX3285" fmla="*/ 4925419 w 10841562"/>
              <a:gd name="connsiteY3285" fmla="*/ 151493 h 3531674"/>
              <a:gd name="connsiteX3286" fmla="*/ 2671413 w 10841562"/>
              <a:gd name="connsiteY3286" fmla="*/ 151329 h 3531674"/>
              <a:gd name="connsiteX3287" fmla="*/ 2662376 w 10841562"/>
              <a:gd name="connsiteY3287" fmla="*/ 159508 h 3531674"/>
              <a:gd name="connsiteX3288" fmla="*/ 2675931 w 10841562"/>
              <a:gd name="connsiteY3288" fmla="*/ 206458 h 3531674"/>
              <a:gd name="connsiteX3289" fmla="*/ 2707054 w 10841562"/>
              <a:gd name="connsiteY3289" fmla="*/ 203350 h 3531674"/>
              <a:gd name="connsiteX3290" fmla="*/ 2701032 w 10841562"/>
              <a:gd name="connsiteY3290" fmla="*/ 195988 h 3531674"/>
              <a:gd name="connsiteX3291" fmla="*/ 2728139 w 10841562"/>
              <a:gd name="connsiteY3291" fmla="*/ 195988 h 3531674"/>
              <a:gd name="connsiteX3292" fmla="*/ 2737175 w 10841562"/>
              <a:gd name="connsiteY3292" fmla="*/ 190099 h 3531674"/>
              <a:gd name="connsiteX3293" fmla="*/ 2740690 w 10841562"/>
              <a:gd name="connsiteY3293" fmla="*/ 209239 h 3531674"/>
              <a:gd name="connsiteX3294" fmla="*/ 2778842 w 10841562"/>
              <a:gd name="connsiteY3294" fmla="*/ 197297 h 3531674"/>
              <a:gd name="connsiteX3295" fmla="*/ 2676935 w 10841562"/>
              <a:gd name="connsiteY3295" fmla="*/ 151493 h 3531674"/>
              <a:gd name="connsiteX3296" fmla="*/ 2671413 w 10841562"/>
              <a:gd name="connsiteY3296" fmla="*/ 151329 h 3531674"/>
              <a:gd name="connsiteX3297" fmla="*/ 5578531 w 10841562"/>
              <a:gd name="connsiteY3297" fmla="*/ 151002 h 3531674"/>
              <a:gd name="connsiteX3298" fmla="*/ 5583048 w 10841562"/>
              <a:gd name="connsiteY3298" fmla="*/ 158690 h 3531674"/>
              <a:gd name="connsiteX3299" fmla="*/ 5559454 w 10841562"/>
              <a:gd name="connsiteY3299" fmla="*/ 156563 h 3531674"/>
              <a:gd name="connsiteX3300" fmla="*/ 5578531 w 10841562"/>
              <a:gd name="connsiteY3300" fmla="*/ 151002 h 3531674"/>
              <a:gd name="connsiteX3301" fmla="*/ 4818995 w 10841562"/>
              <a:gd name="connsiteY3301" fmla="*/ 149529 h 3531674"/>
              <a:gd name="connsiteX3302" fmla="*/ 4792388 w 10841562"/>
              <a:gd name="connsiteY3302" fmla="*/ 153292 h 3531674"/>
              <a:gd name="connsiteX3303" fmla="*/ 4843594 w 10841562"/>
              <a:gd name="connsiteY3303" fmla="*/ 153292 h 3531674"/>
              <a:gd name="connsiteX3304" fmla="*/ 4818995 w 10841562"/>
              <a:gd name="connsiteY3304" fmla="*/ 149529 h 3531674"/>
              <a:gd name="connsiteX3305" fmla="*/ 5997203 w 10841562"/>
              <a:gd name="connsiteY3305" fmla="*/ 146748 h 3531674"/>
              <a:gd name="connsiteX3306" fmla="*/ 6000718 w 10841562"/>
              <a:gd name="connsiteY3306" fmla="*/ 170795 h 3531674"/>
              <a:gd name="connsiteX3307" fmla="*/ 5942987 w 10841562"/>
              <a:gd name="connsiteY3307" fmla="*/ 169160 h 3531674"/>
              <a:gd name="connsiteX3308" fmla="*/ 5929934 w 10841562"/>
              <a:gd name="connsiteY3308" fmla="*/ 150020 h 3531674"/>
              <a:gd name="connsiteX3309" fmla="*/ 5997203 w 10841562"/>
              <a:gd name="connsiteY3309" fmla="*/ 146748 h 3531674"/>
              <a:gd name="connsiteX3310" fmla="*/ 4597108 w 10841562"/>
              <a:gd name="connsiteY3310" fmla="*/ 146257 h 3531674"/>
              <a:gd name="connsiteX3311" fmla="*/ 4597108 w 10841562"/>
              <a:gd name="connsiteY3311" fmla="*/ 168015 h 3531674"/>
              <a:gd name="connsiteX3312" fmla="*/ 4567991 w 10841562"/>
              <a:gd name="connsiteY3312" fmla="*/ 175213 h 3531674"/>
              <a:gd name="connsiteX3313" fmla="*/ 4532851 w 10841562"/>
              <a:gd name="connsiteY3313" fmla="*/ 159508 h 3531674"/>
              <a:gd name="connsiteX3314" fmla="*/ 4593092 w 10841562"/>
              <a:gd name="connsiteY3314" fmla="*/ 150511 h 3531674"/>
              <a:gd name="connsiteX3315" fmla="*/ 4597108 w 10841562"/>
              <a:gd name="connsiteY3315" fmla="*/ 146257 h 3531674"/>
              <a:gd name="connsiteX3316" fmla="*/ 5864673 w 10841562"/>
              <a:gd name="connsiteY3316" fmla="*/ 143477 h 3531674"/>
              <a:gd name="connsiteX3317" fmla="*/ 5878730 w 10841562"/>
              <a:gd name="connsiteY3317" fmla="*/ 157709 h 3531674"/>
              <a:gd name="connsiteX3318" fmla="*/ 5853629 w 10841562"/>
              <a:gd name="connsiteY3318" fmla="*/ 160981 h 3531674"/>
              <a:gd name="connsiteX3319" fmla="*/ 5864673 w 10841562"/>
              <a:gd name="connsiteY3319" fmla="*/ 143477 h 3531674"/>
              <a:gd name="connsiteX3320" fmla="*/ 5652827 w 10841562"/>
              <a:gd name="connsiteY3320" fmla="*/ 141677 h 3531674"/>
              <a:gd name="connsiteX3321" fmla="*/ 5658349 w 10841562"/>
              <a:gd name="connsiteY3321" fmla="*/ 151002 h 3531674"/>
              <a:gd name="connsiteX3322" fmla="*/ 5629233 w 10841562"/>
              <a:gd name="connsiteY3322" fmla="*/ 166542 h 3531674"/>
              <a:gd name="connsiteX3323" fmla="*/ 5588570 w 10841562"/>
              <a:gd name="connsiteY3323" fmla="*/ 153783 h 3531674"/>
              <a:gd name="connsiteX3324" fmla="*/ 5652827 w 10841562"/>
              <a:gd name="connsiteY3324" fmla="*/ 141677 h 3531674"/>
              <a:gd name="connsiteX3325" fmla="*/ 5741181 w 10841562"/>
              <a:gd name="connsiteY3325" fmla="*/ 136769 h 3531674"/>
              <a:gd name="connsiteX3326" fmla="*/ 5780337 w 10841562"/>
              <a:gd name="connsiteY3326" fmla="*/ 153292 h 3531674"/>
              <a:gd name="connsiteX3327" fmla="*/ 5777826 w 10841562"/>
              <a:gd name="connsiteY3327" fmla="*/ 180774 h 3531674"/>
              <a:gd name="connsiteX3328" fmla="*/ 5658349 w 10841562"/>
              <a:gd name="connsiteY3328" fmla="*/ 167033 h 3531674"/>
              <a:gd name="connsiteX3329" fmla="*/ 5691481 w 10841562"/>
              <a:gd name="connsiteY3329" fmla="*/ 138406 h 3531674"/>
              <a:gd name="connsiteX3330" fmla="*/ 5702525 w 10841562"/>
              <a:gd name="connsiteY3330" fmla="*/ 138406 h 3531674"/>
              <a:gd name="connsiteX3331" fmla="*/ 5729635 w 10841562"/>
              <a:gd name="connsiteY3331" fmla="*/ 159508 h 3531674"/>
              <a:gd name="connsiteX3332" fmla="*/ 5741181 w 10841562"/>
              <a:gd name="connsiteY3332" fmla="*/ 136769 h 3531674"/>
              <a:gd name="connsiteX3333" fmla="*/ 4453033 w 10841562"/>
              <a:gd name="connsiteY3333" fmla="*/ 136769 h 3531674"/>
              <a:gd name="connsiteX3334" fmla="*/ 4453033 w 10841562"/>
              <a:gd name="connsiteY3334" fmla="*/ 150020 h 3531674"/>
              <a:gd name="connsiteX3335" fmla="*/ 4475121 w 10841562"/>
              <a:gd name="connsiteY3335" fmla="*/ 161962 h 3531674"/>
              <a:gd name="connsiteX3336" fmla="*/ 4450020 w 10841562"/>
              <a:gd name="connsiteY3336" fmla="*/ 168015 h 3531674"/>
              <a:gd name="connsiteX3337" fmla="*/ 4453033 w 10841562"/>
              <a:gd name="connsiteY3337" fmla="*/ 136769 h 3531674"/>
              <a:gd name="connsiteX3338" fmla="*/ 4817488 w 10841562"/>
              <a:gd name="connsiteY3338" fmla="*/ 136279 h 3531674"/>
              <a:gd name="connsiteX3339" fmla="*/ 4845099 w 10841562"/>
              <a:gd name="connsiteY3339" fmla="*/ 152801 h 3531674"/>
              <a:gd name="connsiteX3340" fmla="*/ 4863674 w 10841562"/>
              <a:gd name="connsiteY3340" fmla="*/ 146748 h 3531674"/>
              <a:gd name="connsiteX3341" fmla="*/ 4858151 w 10841562"/>
              <a:gd name="connsiteY3341" fmla="*/ 209730 h 3531674"/>
              <a:gd name="connsiteX3342" fmla="*/ 4754236 w 10841562"/>
              <a:gd name="connsiteY3342" fmla="*/ 185518 h 3531674"/>
              <a:gd name="connsiteX3343" fmla="*/ 4763271 w 10841562"/>
              <a:gd name="connsiteY3343" fmla="*/ 182247 h 3531674"/>
              <a:gd name="connsiteX3344" fmla="*/ 4681947 w 10841562"/>
              <a:gd name="connsiteY3344" fmla="*/ 175704 h 3531674"/>
              <a:gd name="connsiteX3345" fmla="*/ 4685963 w 10841562"/>
              <a:gd name="connsiteY3345" fmla="*/ 166052 h 3531674"/>
              <a:gd name="connsiteX3346" fmla="*/ 4602630 w 10841562"/>
              <a:gd name="connsiteY3346" fmla="*/ 162780 h 3531674"/>
              <a:gd name="connsiteX3347" fmla="*/ 4657349 w 10841562"/>
              <a:gd name="connsiteY3347" fmla="*/ 148221 h 3531674"/>
              <a:gd name="connsiteX3348" fmla="*/ 4780340 w 10841562"/>
              <a:gd name="connsiteY3348" fmla="*/ 144949 h 3531674"/>
              <a:gd name="connsiteX3349" fmla="*/ 4789879 w 10841562"/>
              <a:gd name="connsiteY3349" fmla="*/ 151493 h 3531674"/>
              <a:gd name="connsiteX3350" fmla="*/ 4817488 w 10841562"/>
              <a:gd name="connsiteY3350" fmla="*/ 136279 h 3531674"/>
              <a:gd name="connsiteX3351" fmla="*/ 3861983 w 10841562"/>
              <a:gd name="connsiteY3351" fmla="*/ 125953 h 3531674"/>
              <a:gd name="connsiteX3352" fmla="*/ 3867191 w 10841562"/>
              <a:gd name="connsiteY3352" fmla="*/ 130717 h 3531674"/>
              <a:gd name="connsiteX3353" fmla="*/ 3848617 w 10841562"/>
              <a:gd name="connsiteY3353" fmla="*/ 133989 h 3531674"/>
              <a:gd name="connsiteX3354" fmla="*/ 3852633 w 10841562"/>
              <a:gd name="connsiteY3354" fmla="*/ 125973 h 3531674"/>
              <a:gd name="connsiteX3355" fmla="*/ 3861983 w 10841562"/>
              <a:gd name="connsiteY3355" fmla="*/ 125953 h 3531674"/>
              <a:gd name="connsiteX3356" fmla="*/ 2579545 w 10841562"/>
              <a:gd name="connsiteY3356" fmla="*/ 116485 h 3531674"/>
              <a:gd name="connsiteX3357" fmla="*/ 2569003 w 10841562"/>
              <a:gd name="connsiteY3357" fmla="*/ 119757 h 3531674"/>
              <a:gd name="connsiteX3358" fmla="*/ 2594606 w 10841562"/>
              <a:gd name="connsiteY3358" fmla="*/ 150020 h 3531674"/>
              <a:gd name="connsiteX3359" fmla="*/ 2590589 w 10841562"/>
              <a:gd name="connsiteY3359" fmla="*/ 116976 h 3531674"/>
              <a:gd name="connsiteX3360" fmla="*/ 2579545 w 10841562"/>
              <a:gd name="connsiteY3360" fmla="*/ 116485 h 3531674"/>
              <a:gd name="connsiteX3361" fmla="*/ 3964580 w 10841562"/>
              <a:gd name="connsiteY3361" fmla="*/ 115013 h 3531674"/>
              <a:gd name="connsiteX3362" fmla="*/ 3967593 w 10841562"/>
              <a:gd name="connsiteY3362" fmla="*/ 117957 h 3531674"/>
              <a:gd name="connsiteX3363" fmla="*/ 3967593 w 10841562"/>
              <a:gd name="connsiteY3363" fmla="*/ 136279 h 3531674"/>
              <a:gd name="connsiteX3364" fmla="*/ 3998216 w 10841562"/>
              <a:gd name="connsiteY3364" fmla="*/ 133007 h 3531674"/>
              <a:gd name="connsiteX3365" fmla="*/ 3979139 w 10841562"/>
              <a:gd name="connsiteY3365" fmla="*/ 144949 h 3531674"/>
              <a:gd name="connsiteX3366" fmla="*/ 3949018 w 10841562"/>
              <a:gd name="connsiteY3366" fmla="*/ 130226 h 3531674"/>
              <a:gd name="connsiteX3367" fmla="*/ 3958054 w 10841562"/>
              <a:gd name="connsiteY3367" fmla="*/ 116485 h 3531674"/>
              <a:gd name="connsiteX3368" fmla="*/ 3964580 w 10841562"/>
              <a:gd name="connsiteY3368" fmla="*/ 115013 h 3531674"/>
              <a:gd name="connsiteX3369" fmla="*/ 2720107 w 10841562"/>
              <a:gd name="connsiteY3369" fmla="*/ 112232 h 3531674"/>
              <a:gd name="connsiteX3370" fmla="*/ 2743199 w 10841562"/>
              <a:gd name="connsiteY3370" fmla="*/ 124664 h 3531674"/>
              <a:gd name="connsiteX3371" fmla="*/ 2734164 w 10841562"/>
              <a:gd name="connsiteY3371" fmla="*/ 112232 h 3531674"/>
              <a:gd name="connsiteX3372" fmla="*/ 2720107 w 10841562"/>
              <a:gd name="connsiteY3372" fmla="*/ 112232 h 3531674"/>
              <a:gd name="connsiteX3373" fmla="*/ 2671413 w 10841562"/>
              <a:gd name="connsiteY3373" fmla="*/ 108796 h 3531674"/>
              <a:gd name="connsiteX3374" fmla="*/ 2698019 w 10841562"/>
              <a:gd name="connsiteY3374" fmla="*/ 129735 h 3531674"/>
              <a:gd name="connsiteX3375" fmla="*/ 2671413 w 10841562"/>
              <a:gd name="connsiteY3375" fmla="*/ 108796 h 3531674"/>
              <a:gd name="connsiteX3376" fmla="*/ 2930448 w 10841562"/>
              <a:gd name="connsiteY3376" fmla="*/ 106015 h 3531674"/>
              <a:gd name="connsiteX3377" fmla="*/ 2945005 w 10841562"/>
              <a:gd name="connsiteY3377" fmla="*/ 107161 h 3531674"/>
              <a:gd name="connsiteX3378" fmla="*/ 2116194 w 10841562"/>
              <a:gd name="connsiteY3378" fmla="*/ 102089 h 3531674"/>
              <a:gd name="connsiteX3379" fmla="*/ 2125230 w 10841562"/>
              <a:gd name="connsiteY3379" fmla="*/ 105034 h 3531674"/>
              <a:gd name="connsiteX3380" fmla="*/ 2137781 w 10841562"/>
              <a:gd name="connsiteY3380" fmla="*/ 119266 h 3531674"/>
              <a:gd name="connsiteX3381" fmla="*/ 2109165 w 10841562"/>
              <a:gd name="connsiteY3381" fmla="*/ 106015 h 3531674"/>
              <a:gd name="connsiteX3382" fmla="*/ 2116194 w 10841562"/>
              <a:gd name="connsiteY3382" fmla="*/ 102089 h 3531674"/>
              <a:gd name="connsiteX3383" fmla="*/ 6168387 w 10841562"/>
              <a:gd name="connsiteY3383" fmla="*/ 100944 h 3531674"/>
              <a:gd name="connsiteX3384" fmla="*/ 6160857 w 10841562"/>
              <a:gd name="connsiteY3384" fmla="*/ 122047 h 3531674"/>
              <a:gd name="connsiteX3385" fmla="*/ 6155837 w 10841562"/>
              <a:gd name="connsiteY3385" fmla="*/ 103726 h 3531674"/>
              <a:gd name="connsiteX3386" fmla="*/ 6168387 w 10841562"/>
              <a:gd name="connsiteY3386" fmla="*/ 100944 h 3531674"/>
              <a:gd name="connsiteX3387" fmla="*/ 2970106 w 10841562"/>
              <a:gd name="connsiteY3387" fmla="*/ 97182 h 3531674"/>
              <a:gd name="connsiteX3388" fmla="*/ 2953038 w 10841562"/>
              <a:gd name="connsiteY3388" fmla="*/ 102744 h 3531674"/>
              <a:gd name="connsiteX3389" fmla="*/ 2978641 w 10841562"/>
              <a:gd name="connsiteY3389" fmla="*/ 110433 h 3531674"/>
              <a:gd name="connsiteX3390" fmla="*/ 2970106 w 10841562"/>
              <a:gd name="connsiteY3390" fmla="*/ 97182 h 3531674"/>
              <a:gd name="connsiteX3391" fmla="*/ 3861669 w 10841562"/>
              <a:gd name="connsiteY3391" fmla="*/ 88021 h 3531674"/>
              <a:gd name="connsiteX3392" fmla="*/ 3939981 w 10841562"/>
              <a:gd name="connsiteY3392" fmla="*/ 117957 h 3531674"/>
              <a:gd name="connsiteX3393" fmla="*/ 3941488 w 10841562"/>
              <a:gd name="connsiteY3393" fmla="*/ 156073 h 3531674"/>
              <a:gd name="connsiteX3394" fmla="*/ 3869702 w 10841562"/>
              <a:gd name="connsiteY3394" fmla="*/ 111414 h 3531674"/>
              <a:gd name="connsiteX3395" fmla="*/ 3852633 w 10841562"/>
              <a:gd name="connsiteY3395" fmla="*/ 125973 h 3531674"/>
              <a:gd name="connsiteX3396" fmla="*/ 3861669 w 10841562"/>
              <a:gd name="connsiteY3396" fmla="*/ 88021 h 3531674"/>
              <a:gd name="connsiteX3397" fmla="*/ 3727131 w 10841562"/>
              <a:gd name="connsiteY3397" fmla="*/ 88021 h 3531674"/>
              <a:gd name="connsiteX3398" fmla="*/ 3744701 w 10841562"/>
              <a:gd name="connsiteY3398" fmla="*/ 89494 h 3531674"/>
              <a:gd name="connsiteX3399" fmla="*/ 3744701 w 10841562"/>
              <a:gd name="connsiteY3399" fmla="*/ 107651 h 3531674"/>
              <a:gd name="connsiteX3400" fmla="*/ 3727131 w 10841562"/>
              <a:gd name="connsiteY3400" fmla="*/ 88021 h 3531674"/>
              <a:gd name="connsiteX3401" fmla="*/ 2559466 w 10841562"/>
              <a:gd name="connsiteY3401" fmla="*/ 85240 h 3531674"/>
              <a:gd name="connsiteX3402" fmla="*/ 2553441 w 10841562"/>
              <a:gd name="connsiteY3402" fmla="*/ 104216 h 3531674"/>
              <a:gd name="connsiteX3403" fmla="*/ 2569003 w 10841562"/>
              <a:gd name="connsiteY3403" fmla="*/ 110433 h 3531674"/>
              <a:gd name="connsiteX3404" fmla="*/ 2570510 w 10841562"/>
              <a:gd name="connsiteY3404" fmla="*/ 86713 h 3531674"/>
              <a:gd name="connsiteX3405" fmla="*/ 3696008 w 10841562"/>
              <a:gd name="connsiteY3405" fmla="*/ 82950 h 3531674"/>
              <a:gd name="connsiteX3406" fmla="*/ 3668898 w 10841562"/>
              <a:gd name="connsiteY3406" fmla="*/ 106015 h 3531674"/>
              <a:gd name="connsiteX3407" fmla="*/ 3696008 w 10841562"/>
              <a:gd name="connsiteY3407" fmla="*/ 82950 h 3531674"/>
              <a:gd name="connsiteX3408" fmla="*/ 3457052 w 10841562"/>
              <a:gd name="connsiteY3408" fmla="*/ 81968 h 3531674"/>
              <a:gd name="connsiteX3409" fmla="*/ 3442995 w 10841562"/>
              <a:gd name="connsiteY3409" fmla="*/ 82459 h 3531674"/>
              <a:gd name="connsiteX3410" fmla="*/ 3439482 w 10841562"/>
              <a:gd name="connsiteY3410" fmla="*/ 86713 h 3531674"/>
              <a:gd name="connsiteX3411" fmla="*/ 3435969 w 10841562"/>
              <a:gd name="connsiteY3411" fmla="*/ 106015 h 3531674"/>
              <a:gd name="connsiteX3412" fmla="*/ 3473618 w 10841562"/>
              <a:gd name="connsiteY3412" fmla="*/ 113704 h 3531674"/>
              <a:gd name="connsiteX3413" fmla="*/ 3457052 w 10841562"/>
              <a:gd name="connsiteY3413" fmla="*/ 81968 h 3531674"/>
              <a:gd name="connsiteX3414" fmla="*/ 3339081 w 10841562"/>
              <a:gd name="connsiteY3414" fmla="*/ 80987 h 3531674"/>
              <a:gd name="connsiteX3415" fmla="*/ 3323518 w 10841562"/>
              <a:gd name="connsiteY3415" fmla="*/ 82459 h 3531674"/>
              <a:gd name="connsiteX3416" fmla="*/ 3394804 w 10841562"/>
              <a:gd name="connsiteY3416" fmla="*/ 96201 h 3531674"/>
              <a:gd name="connsiteX3417" fmla="*/ 3339081 w 10841562"/>
              <a:gd name="connsiteY3417" fmla="*/ 80987 h 3531674"/>
              <a:gd name="connsiteX3418" fmla="*/ 6162364 w 10841562"/>
              <a:gd name="connsiteY3418" fmla="*/ 72971 h 3531674"/>
              <a:gd name="connsiteX3419" fmla="*/ 6177423 w 10841562"/>
              <a:gd name="connsiteY3419" fmla="*/ 94401 h 3531674"/>
              <a:gd name="connsiteX3420" fmla="*/ 6159853 w 10841562"/>
              <a:gd name="connsiteY3420" fmla="*/ 97673 h 3531674"/>
              <a:gd name="connsiteX3421" fmla="*/ 4478133 w 10841562"/>
              <a:gd name="connsiteY3421" fmla="*/ 72971 h 3531674"/>
              <a:gd name="connsiteX3422" fmla="*/ 4489679 w 10841562"/>
              <a:gd name="connsiteY3422" fmla="*/ 95709 h 3531674"/>
              <a:gd name="connsiteX3423" fmla="*/ 4475623 w 10841562"/>
              <a:gd name="connsiteY3423" fmla="*/ 93910 h 3531674"/>
              <a:gd name="connsiteX3424" fmla="*/ 4478133 w 10841562"/>
              <a:gd name="connsiteY3424" fmla="*/ 72971 h 3531674"/>
              <a:gd name="connsiteX3425" fmla="*/ 4469097 w 10841562"/>
              <a:gd name="connsiteY3425" fmla="*/ 72971 h 3531674"/>
              <a:gd name="connsiteX3426" fmla="*/ 4450020 w 10841562"/>
              <a:gd name="connsiteY3426" fmla="*/ 92929 h 3531674"/>
              <a:gd name="connsiteX3427" fmla="*/ 4446004 w 10841562"/>
              <a:gd name="connsiteY3427" fmla="*/ 76897 h 3531674"/>
              <a:gd name="connsiteX3428" fmla="*/ 4469097 w 10841562"/>
              <a:gd name="connsiteY3428" fmla="*/ 72971 h 3531674"/>
              <a:gd name="connsiteX3429" fmla="*/ 2799425 w 10841562"/>
              <a:gd name="connsiteY3429" fmla="*/ 71990 h 3531674"/>
              <a:gd name="connsiteX3430" fmla="*/ 2791392 w 10841562"/>
              <a:gd name="connsiteY3430" fmla="*/ 85240 h 3531674"/>
              <a:gd name="connsiteX3431" fmla="*/ 2809967 w 10841562"/>
              <a:gd name="connsiteY3431" fmla="*/ 82459 h 3531674"/>
              <a:gd name="connsiteX3432" fmla="*/ 2799425 w 10841562"/>
              <a:gd name="connsiteY3432" fmla="*/ 71990 h 3531674"/>
              <a:gd name="connsiteX3433" fmla="*/ 2750227 w 10841562"/>
              <a:gd name="connsiteY3433" fmla="*/ 68227 h 3531674"/>
              <a:gd name="connsiteX3434" fmla="*/ 2748721 w 10841562"/>
              <a:gd name="connsiteY3434" fmla="*/ 86713 h 3531674"/>
              <a:gd name="connsiteX3435" fmla="*/ 2740690 w 10841562"/>
              <a:gd name="connsiteY3435" fmla="*/ 85240 h 3531674"/>
              <a:gd name="connsiteX3436" fmla="*/ 2750227 w 10841562"/>
              <a:gd name="connsiteY3436" fmla="*/ 68227 h 3531674"/>
              <a:gd name="connsiteX3437" fmla="*/ 2606152 w 10841562"/>
              <a:gd name="connsiteY3437" fmla="*/ 60375 h 3531674"/>
              <a:gd name="connsiteX3438" fmla="*/ 2590589 w 10841562"/>
              <a:gd name="connsiteY3438" fmla="*/ 69699 h 3531674"/>
              <a:gd name="connsiteX3439" fmla="*/ 2611674 w 10841562"/>
              <a:gd name="connsiteY3439" fmla="*/ 85240 h 3531674"/>
              <a:gd name="connsiteX3440" fmla="*/ 2606152 w 10841562"/>
              <a:gd name="connsiteY3440" fmla="*/ 60375 h 3531674"/>
              <a:gd name="connsiteX3441" fmla="*/ 3281852 w 10841562"/>
              <a:gd name="connsiteY3441" fmla="*/ 59393 h 3531674"/>
              <a:gd name="connsiteX3442" fmla="*/ 3270808 w 10841562"/>
              <a:gd name="connsiteY3442" fmla="*/ 63156 h 3531674"/>
              <a:gd name="connsiteX3443" fmla="*/ 3289884 w 10841562"/>
              <a:gd name="connsiteY3443" fmla="*/ 69699 h 3531674"/>
              <a:gd name="connsiteX3444" fmla="*/ 3281852 w 10841562"/>
              <a:gd name="connsiteY3444" fmla="*/ 59393 h 3531674"/>
              <a:gd name="connsiteX3445" fmla="*/ 2493702 w 10841562"/>
              <a:gd name="connsiteY3445" fmla="*/ 38455 h 3531674"/>
              <a:gd name="connsiteX3446" fmla="*/ 2520309 w 10841562"/>
              <a:gd name="connsiteY3446" fmla="*/ 44671 h 3531674"/>
              <a:gd name="connsiteX3447" fmla="*/ 2495711 w 10841562"/>
              <a:gd name="connsiteY3447" fmla="*/ 72971 h 3531674"/>
              <a:gd name="connsiteX3448" fmla="*/ 2483662 w 10841562"/>
              <a:gd name="connsiteY3448" fmla="*/ 58739 h 3531674"/>
              <a:gd name="connsiteX3449" fmla="*/ 2493702 w 10841562"/>
              <a:gd name="connsiteY3449" fmla="*/ 38455 h 3531674"/>
              <a:gd name="connsiteX3450" fmla="*/ 2619705 w 10841562"/>
              <a:gd name="connsiteY3450" fmla="*/ 37964 h 3531674"/>
              <a:gd name="connsiteX3451" fmla="*/ 2658361 w 10841562"/>
              <a:gd name="connsiteY3451" fmla="*/ 74116 h 3531674"/>
              <a:gd name="connsiteX3452" fmla="*/ 2651332 w 10841562"/>
              <a:gd name="connsiteY3452" fmla="*/ 55468 h 3531674"/>
              <a:gd name="connsiteX3453" fmla="*/ 2619705 w 10841562"/>
              <a:gd name="connsiteY3453" fmla="*/ 37964 h 3531674"/>
              <a:gd name="connsiteX3454" fmla="*/ 2610167 w 10841562"/>
              <a:gd name="connsiteY3454" fmla="*/ 37964 h 3531674"/>
              <a:gd name="connsiteX3455" fmla="*/ 2611172 w 10841562"/>
              <a:gd name="connsiteY3455" fmla="*/ 40090 h 3531674"/>
              <a:gd name="connsiteX3456" fmla="*/ 2609665 w 10841562"/>
              <a:gd name="connsiteY3456" fmla="*/ 41726 h 3531674"/>
              <a:gd name="connsiteX3457" fmla="*/ 2610167 w 10841562"/>
              <a:gd name="connsiteY3457" fmla="*/ 37964 h 3531674"/>
              <a:gd name="connsiteX3458" fmla="*/ 2651332 w 10841562"/>
              <a:gd name="connsiteY3458" fmla="*/ 8191 h 3531674"/>
              <a:gd name="connsiteX3459" fmla="*/ 2663882 w 10841562"/>
              <a:gd name="connsiteY3459" fmla="*/ 27003 h 3531674"/>
              <a:gd name="connsiteX3460" fmla="*/ 2751231 w 10841562"/>
              <a:gd name="connsiteY3460" fmla="*/ 30930 h 3531674"/>
              <a:gd name="connsiteX3461" fmla="*/ 2753239 w 10841562"/>
              <a:gd name="connsiteY3461" fmla="*/ 19642 h 3531674"/>
              <a:gd name="connsiteX3462" fmla="*/ 2775328 w 10841562"/>
              <a:gd name="connsiteY3462" fmla="*/ 40090 h 3531674"/>
              <a:gd name="connsiteX3463" fmla="*/ 2778842 w 10841562"/>
              <a:gd name="connsiteY3463" fmla="*/ 41236 h 3531674"/>
              <a:gd name="connsiteX3464" fmla="*/ 2768802 w 10841562"/>
              <a:gd name="connsiteY3464" fmla="*/ 46143 h 3531674"/>
              <a:gd name="connsiteX3465" fmla="*/ 2868198 w 10841562"/>
              <a:gd name="connsiteY3465" fmla="*/ 53995 h 3531674"/>
              <a:gd name="connsiteX3466" fmla="*/ 2872215 w 10841562"/>
              <a:gd name="connsiteY3466" fmla="*/ 35183 h 3531674"/>
              <a:gd name="connsiteX3467" fmla="*/ 2881251 w 10841562"/>
              <a:gd name="connsiteY3467" fmla="*/ 36655 h 3531674"/>
              <a:gd name="connsiteX3468" fmla="*/ 2877737 w 10841562"/>
              <a:gd name="connsiteY3468" fmla="*/ 25204 h 3531674"/>
              <a:gd name="connsiteX3469" fmla="*/ 2862678 w 10841562"/>
              <a:gd name="connsiteY3469" fmla="*/ 15879 h 3531674"/>
              <a:gd name="connsiteX3470" fmla="*/ 3021812 w 10841562"/>
              <a:gd name="connsiteY3470" fmla="*/ 14407 h 3531674"/>
              <a:gd name="connsiteX3471" fmla="*/ 3048420 w 10841562"/>
              <a:gd name="connsiteY3471" fmla="*/ 11626 h 3531674"/>
              <a:gd name="connsiteX3472" fmla="*/ 3040889 w 10841562"/>
              <a:gd name="connsiteY3472" fmla="*/ 25204 h 3531674"/>
              <a:gd name="connsiteX3473" fmla="*/ 3059464 w 10841562"/>
              <a:gd name="connsiteY3473" fmla="*/ 41236 h 3531674"/>
              <a:gd name="connsiteX3474" fmla="*/ 3112175 w 10841562"/>
              <a:gd name="connsiteY3474" fmla="*/ 46143 h 3531674"/>
              <a:gd name="connsiteX3475" fmla="*/ 3222615 w 10841562"/>
              <a:gd name="connsiteY3475" fmla="*/ 44671 h 3531674"/>
              <a:gd name="connsiteX3476" fmla="*/ 3350125 w 10841562"/>
              <a:gd name="connsiteY3476" fmla="*/ 64955 h 3531674"/>
              <a:gd name="connsiteX3477" fmla="*/ 3357152 w 10841562"/>
              <a:gd name="connsiteY3477" fmla="*/ 55468 h 3531674"/>
              <a:gd name="connsiteX3478" fmla="*/ 3379743 w 10841562"/>
              <a:gd name="connsiteY3478" fmla="*/ 77388 h 3531674"/>
              <a:gd name="connsiteX3479" fmla="*/ 3391289 w 10841562"/>
              <a:gd name="connsiteY3479" fmla="*/ 63156 h 3531674"/>
              <a:gd name="connsiteX3480" fmla="*/ 3405848 w 10841562"/>
              <a:gd name="connsiteY3480" fmla="*/ 83931 h 3531674"/>
              <a:gd name="connsiteX3481" fmla="*/ 3429943 w 10841562"/>
              <a:gd name="connsiteY3481" fmla="*/ 61684 h 3531674"/>
              <a:gd name="connsiteX3482" fmla="*/ 3460064 w 10841562"/>
              <a:gd name="connsiteY3482" fmla="*/ 60375 h 3531674"/>
              <a:gd name="connsiteX3483" fmla="*/ 3635766 w 10841562"/>
              <a:gd name="connsiteY3483" fmla="*/ 107161 h 3531674"/>
              <a:gd name="connsiteX3484" fmla="*/ 3617192 w 10841562"/>
              <a:gd name="connsiteY3484" fmla="*/ 124664 h 3531674"/>
              <a:gd name="connsiteX3485" fmla="*/ 3569000 w 10841562"/>
              <a:gd name="connsiteY3485" fmla="*/ 88512 h 3531674"/>
              <a:gd name="connsiteX3486" fmla="*/ 3520305 w 10841562"/>
              <a:gd name="connsiteY3486" fmla="*/ 79188 h 3531674"/>
              <a:gd name="connsiteX3487" fmla="*/ 3493699 w 10841562"/>
              <a:gd name="connsiteY3487" fmla="*/ 82459 h 3531674"/>
              <a:gd name="connsiteX3488" fmla="*/ 3484160 w 10841562"/>
              <a:gd name="connsiteY3488" fmla="*/ 95219 h 3531674"/>
              <a:gd name="connsiteX3489" fmla="*/ 3570505 w 10841562"/>
              <a:gd name="connsiteY3489" fmla="*/ 121393 h 3531674"/>
              <a:gd name="connsiteX3490" fmla="*/ 3465587 w 10841562"/>
              <a:gd name="connsiteY3490" fmla="*/ 121393 h 3531674"/>
              <a:gd name="connsiteX3491" fmla="*/ 3456550 w 10841562"/>
              <a:gd name="connsiteY3491" fmla="*/ 140696 h 3531674"/>
              <a:gd name="connsiteX3492" fmla="*/ 3353137 w 10841562"/>
              <a:gd name="connsiteY3492" fmla="*/ 135788 h 3531674"/>
              <a:gd name="connsiteX3493" fmla="*/ 3282354 w 10841562"/>
              <a:gd name="connsiteY3493" fmla="*/ 126464 h 3531674"/>
              <a:gd name="connsiteX3494" fmla="*/ 3233158 w 10841562"/>
              <a:gd name="connsiteY3494" fmla="*/ 116976 h 3531674"/>
              <a:gd name="connsiteX3495" fmla="*/ 3245205 w 10841562"/>
              <a:gd name="connsiteY3495" fmla="*/ 127936 h 3531674"/>
              <a:gd name="connsiteX3496" fmla="*/ 3205546 w 10841562"/>
              <a:gd name="connsiteY3496" fmla="*/ 133989 h 3531674"/>
              <a:gd name="connsiteX3497" fmla="*/ 3121210 w 10841562"/>
              <a:gd name="connsiteY3497" fmla="*/ 97673 h 3531674"/>
              <a:gd name="connsiteX3498" fmla="*/ 3112175 w 10841562"/>
              <a:gd name="connsiteY3498" fmla="*/ 126464 h 3531674"/>
              <a:gd name="connsiteX3499" fmla="*/ 3066993 w 10841562"/>
              <a:gd name="connsiteY3499" fmla="*/ 102744 h 3531674"/>
              <a:gd name="connsiteX3500" fmla="*/ 2956049 w 10841562"/>
              <a:gd name="connsiteY3500" fmla="*/ 132516 h 3531674"/>
              <a:gd name="connsiteX3501" fmla="*/ 3143801 w 10841562"/>
              <a:gd name="connsiteY3501" fmla="*/ 179793 h 3531674"/>
              <a:gd name="connsiteX3502" fmla="*/ 3083559 w 10841562"/>
              <a:gd name="connsiteY3502" fmla="*/ 166052 h 3531674"/>
              <a:gd name="connsiteX3503" fmla="*/ 3051431 w 10841562"/>
              <a:gd name="connsiteY3503" fmla="*/ 197297 h 3531674"/>
              <a:gd name="connsiteX3504" fmla="*/ 3150828 w 10841562"/>
              <a:gd name="connsiteY3504" fmla="*/ 186337 h 3531674"/>
              <a:gd name="connsiteX3505" fmla="*/ 3133761 w 10841562"/>
              <a:gd name="connsiteY3505" fmla="*/ 213001 h 3531674"/>
              <a:gd name="connsiteX3506" fmla="*/ 3209062 w 10841562"/>
              <a:gd name="connsiteY3506" fmla="*/ 219217 h 3531674"/>
              <a:gd name="connsiteX3507" fmla="*/ 3214583 w 10841562"/>
              <a:gd name="connsiteY3507" fmla="*/ 195497 h 3531674"/>
              <a:gd name="connsiteX3508" fmla="*/ 3300928 w 10841562"/>
              <a:gd name="connsiteY3508" fmla="*/ 198769 h 3531674"/>
              <a:gd name="connsiteX3509" fmla="*/ 3340587 w 10841562"/>
              <a:gd name="connsiteY3509" fmla="*/ 183065 h 3531674"/>
              <a:gd name="connsiteX3510" fmla="*/ 3370205 w 10841562"/>
              <a:gd name="connsiteY3510" fmla="*/ 194025 h 3531674"/>
              <a:gd name="connsiteX3511" fmla="*/ 3398317 w 10841562"/>
              <a:gd name="connsiteY3511" fmla="*/ 183065 h 3531674"/>
              <a:gd name="connsiteX3512" fmla="*/ 3451028 w 10841562"/>
              <a:gd name="connsiteY3512" fmla="*/ 190753 h 3531674"/>
              <a:gd name="connsiteX3513" fmla="*/ 3480647 w 10841562"/>
              <a:gd name="connsiteY3513" fmla="*/ 175213 h 3531674"/>
              <a:gd name="connsiteX3514" fmla="*/ 3514783 w 10841562"/>
              <a:gd name="connsiteY3514" fmla="*/ 192226 h 3531674"/>
              <a:gd name="connsiteX3515" fmla="*/ 3538879 w 10841562"/>
              <a:gd name="connsiteY3515" fmla="*/ 170305 h 3531674"/>
              <a:gd name="connsiteX3516" fmla="*/ 3639783 w 10841562"/>
              <a:gd name="connsiteY3516" fmla="*/ 187808 h 3531674"/>
              <a:gd name="connsiteX3517" fmla="*/ 3643799 w 10841562"/>
              <a:gd name="connsiteY3517" fmla="*/ 201550 h 3531674"/>
              <a:gd name="connsiteX3518" fmla="*/ 3718096 w 10841562"/>
              <a:gd name="connsiteY3518" fmla="*/ 203350 h 3531674"/>
              <a:gd name="connsiteX3519" fmla="*/ 3765785 w 10841562"/>
              <a:gd name="connsiteY3519" fmla="*/ 208257 h 3531674"/>
              <a:gd name="connsiteX3520" fmla="*/ 3792392 w 10841562"/>
              <a:gd name="connsiteY3520" fmla="*/ 217581 h 3531674"/>
              <a:gd name="connsiteX3521" fmla="*/ 3831548 w 10841562"/>
              <a:gd name="connsiteY3521" fmla="*/ 192226 h 3531674"/>
              <a:gd name="connsiteX3522" fmla="*/ 3850123 w 10841562"/>
              <a:gd name="connsiteY3522" fmla="*/ 203350 h 3531674"/>
              <a:gd name="connsiteX3523" fmla="*/ 3853636 w 10841562"/>
              <a:gd name="connsiteY3523" fmla="*/ 179793 h 3531674"/>
              <a:gd name="connsiteX3524" fmla="*/ 3885263 w 10841562"/>
              <a:gd name="connsiteY3524" fmla="*/ 173086 h 3531674"/>
              <a:gd name="connsiteX3525" fmla="*/ 3930443 w 10841562"/>
              <a:gd name="connsiteY3525" fmla="*/ 181265 h 3531674"/>
              <a:gd name="connsiteX3526" fmla="*/ 3930443 w 10841562"/>
              <a:gd name="connsiteY3526" fmla="*/ 167033 h 3531674"/>
              <a:gd name="connsiteX3527" fmla="*/ 4022312 w 10841562"/>
              <a:gd name="connsiteY3527" fmla="*/ 150020 h 3531674"/>
              <a:gd name="connsiteX3528" fmla="*/ 3999721 w 10841562"/>
              <a:gd name="connsiteY3528" fmla="*/ 128754 h 3531674"/>
              <a:gd name="connsiteX3529" fmla="*/ 4067491 w 10841562"/>
              <a:gd name="connsiteY3529" fmla="*/ 130717 h 3531674"/>
              <a:gd name="connsiteX3530" fmla="*/ 4064480 w 10841562"/>
              <a:gd name="connsiteY3530" fmla="*/ 134970 h 3531674"/>
              <a:gd name="connsiteX3531" fmla="*/ 4088074 w 10841562"/>
              <a:gd name="connsiteY3531" fmla="*/ 124174 h 3531674"/>
              <a:gd name="connsiteX3532" fmla="*/ 4271306 w 10841562"/>
              <a:gd name="connsiteY3532" fmla="*/ 130717 h 3531674"/>
              <a:gd name="connsiteX3533" fmla="*/ 4284358 w 10841562"/>
              <a:gd name="connsiteY3533" fmla="*/ 116485 h 3531674"/>
              <a:gd name="connsiteX3534" fmla="*/ 4389278 w 10841562"/>
              <a:gd name="connsiteY3534" fmla="*/ 140041 h 3531674"/>
              <a:gd name="connsiteX3535" fmla="*/ 4393795 w 10841562"/>
              <a:gd name="connsiteY3535" fmla="*/ 149529 h 3531674"/>
              <a:gd name="connsiteX3536" fmla="*/ 4442491 w 10841562"/>
              <a:gd name="connsiteY3536" fmla="*/ 151983 h 3531674"/>
              <a:gd name="connsiteX3537" fmla="*/ 4446004 w 10841562"/>
              <a:gd name="connsiteY3537" fmla="*/ 166542 h 3531674"/>
              <a:gd name="connsiteX3538" fmla="*/ 4411869 w 10841562"/>
              <a:gd name="connsiteY3538" fmla="*/ 161962 h 3531674"/>
              <a:gd name="connsiteX3539" fmla="*/ 4409861 w 10841562"/>
              <a:gd name="connsiteY3539" fmla="*/ 179793 h 3531674"/>
              <a:gd name="connsiteX3540" fmla="*/ 4425422 w 10841562"/>
              <a:gd name="connsiteY3540" fmla="*/ 171450 h 3531674"/>
              <a:gd name="connsiteX3541" fmla="*/ 4455041 w 10841562"/>
              <a:gd name="connsiteY3541" fmla="*/ 187318 h 3531674"/>
              <a:gd name="connsiteX3542" fmla="*/ 4518796 w 10841562"/>
              <a:gd name="connsiteY3542" fmla="*/ 249317 h 3531674"/>
              <a:gd name="connsiteX3543" fmla="*/ 4533353 w 10841562"/>
              <a:gd name="connsiteY3543" fmla="*/ 235085 h 3531674"/>
              <a:gd name="connsiteX3544" fmla="*/ 4570502 w 10841562"/>
              <a:gd name="connsiteY3544" fmla="*/ 260277 h 3531674"/>
              <a:gd name="connsiteX3545" fmla="*/ 4591586 w 10841562"/>
              <a:gd name="connsiteY3545" fmla="*/ 248826 h 3531674"/>
              <a:gd name="connsiteX3546" fmla="*/ 4612168 w 10841562"/>
              <a:gd name="connsiteY3546" fmla="*/ 264858 h 3531674"/>
              <a:gd name="connsiteX3547" fmla="*/ 4614176 w 10841562"/>
              <a:gd name="connsiteY3547" fmla="*/ 250462 h 3531674"/>
              <a:gd name="connsiteX3548" fmla="*/ 4717087 w 10841562"/>
              <a:gd name="connsiteY3548" fmla="*/ 244573 h 3531674"/>
              <a:gd name="connsiteX3549" fmla="*/ 4720602 w 10841562"/>
              <a:gd name="connsiteY3549" fmla="*/ 262568 h 3531674"/>
              <a:gd name="connsiteX3550" fmla="*/ 4728131 w 10841562"/>
              <a:gd name="connsiteY3550" fmla="*/ 259786 h 3531674"/>
              <a:gd name="connsiteX3551" fmla="*/ 4769798 w 10841562"/>
              <a:gd name="connsiteY3551" fmla="*/ 235085 h 3531674"/>
              <a:gd name="connsiteX3552" fmla="*/ 4752730 w 10841562"/>
              <a:gd name="connsiteY3552" fmla="*/ 256024 h 3531674"/>
              <a:gd name="connsiteX3553" fmla="*/ 4755743 w 10841562"/>
              <a:gd name="connsiteY3553" fmla="*/ 256024 h 3531674"/>
              <a:gd name="connsiteX3554" fmla="*/ 4770300 w 10841562"/>
              <a:gd name="connsiteY3554" fmla="*/ 254879 h 3531674"/>
              <a:gd name="connsiteX3555" fmla="*/ 4777831 w 10841562"/>
              <a:gd name="connsiteY3555" fmla="*/ 254389 h 3531674"/>
              <a:gd name="connsiteX3556" fmla="*/ 4788373 w 10841562"/>
              <a:gd name="connsiteY3556" fmla="*/ 241301 h 3531674"/>
              <a:gd name="connsiteX3557" fmla="*/ 4788373 w 10841562"/>
              <a:gd name="connsiteY3557" fmla="*/ 253734 h 3531674"/>
              <a:gd name="connsiteX3558" fmla="*/ 4790883 w 10841562"/>
              <a:gd name="connsiteY3558" fmla="*/ 253734 h 3531674"/>
              <a:gd name="connsiteX3559" fmla="*/ 4789377 w 10841562"/>
              <a:gd name="connsiteY3559" fmla="*/ 259786 h 3531674"/>
              <a:gd name="connsiteX3560" fmla="*/ 4799417 w 10841562"/>
              <a:gd name="connsiteY3560" fmla="*/ 266330 h 3531674"/>
              <a:gd name="connsiteX3561" fmla="*/ 4802930 w 10841562"/>
              <a:gd name="connsiteY3561" fmla="*/ 242773 h 3531674"/>
              <a:gd name="connsiteX3562" fmla="*/ 4839577 w 10841562"/>
              <a:gd name="connsiteY3562" fmla="*/ 253734 h 3531674"/>
              <a:gd name="connsiteX3563" fmla="*/ 4856645 w 10841562"/>
              <a:gd name="connsiteY3563" fmla="*/ 243264 h 3531674"/>
              <a:gd name="connsiteX3564" fmla="*/ 4880239 w 10841562"/>
              <a:gd name="connsiteY3564" fmla="*/ 234594 h 3531674"/>
              <a:gd name="connsiteX3565" fmla="*/ 4910862 w 10841562"/>
              <a:gd name="connsiteY3565" fmla="*/ 258805 h 3531674"/>
              <a:gd name="connsiteX3566" fmla="*/ 4919898 w 10841562"/>
              <a:gd name="connsiteY3566" fmla="*/ 258805 h 3531674"/>
              <a:gd name="connsiteX3567" fmla="*/ 4918895 w 10841562"/>
              <a:gd name="connsiteY3567" fmla="*/ 242773 h 3531674"/>
              <a:gd name="connsiteX3568" fmla="*/ 4955038 w 10841562"/>
              <a:gd name="connsiteY3568" fmla="*/ 239993 h 3531674"/>
              <a:gd name="connsiteX3569" fmla="*/ 4969095 w 10841562"/>
              <a:gd name="connsiteY3569" fmla="*/ 261096 h 3531674"/>
              <a:gd name="connsiteX3570" fmla="*/ 4975119 w 10841562"/>
              <a:gd name="connsiteY3570" fmla="*/ 262077 h 3531674"/>
              <a:gd name="connsiteX3571" fmla="*/ 4976625 w 10841562"/>
              <a:gd name="connsiteY3571" fmla="*/ 248826 h 3531674"/>
              <a:gd name="connsiteX3572" fmla="*/ 5026826 w 10841562"/>
              <a:gd name="connsiteY3572" fmla="*/ 268130 h 3531674"/>
              <a:gd name="connsiteX3573" fmla="*/ 5129234 w 10841562"/>
              <a:gd name="connsiteY3573" fmla="*/ 272546 h 3531674"/>
              <a:gd name="connsiteX3574" fmla="*/ 5123713 w 10841562"/>
              <a:gd name="connsiteY3574" fmla="*/ 252098 h 3531674"/>
              <a:gd name="connsiteX3575" fmla="*/ 5145300 w 10841562"/>
              <a:gd name="connsiteY3575" fmla="*/ 274018 h 3531674"/>
              <a:gd name="connsiteX3576" fmla="*/ 5252728 w 10841562"/>
              <a:gd name="connsiteY3576" fmla="*/ 285143 h 3531674"/>
              <a:gd name="connsiteX3577" fmla="*/ 5280840 w 10841562"/>
              <a:gd name="connsiteY3577" fmla="*/ 277290 h 3531674"/>
              <a:gd name="connsiteX3578" fmla="*/ 5284857 w 10841562"/>
              <a:gd name="connsiteY3578" fmla="*/ 288578 h 3531674"/>
              <a:gd name="connsiteX3579" fmla="*/ 5303430 w 10841562"/>
              <a:gd name="connsiteY3579" fmla="*/ 271401 h 3531674"/>
              <a:gd name="connsiteX3580" fmla="*/ 5318492 w 10841562"/>
              <a:gd name="connsiteY3580" fmla="*/ 282362 h 3531674"/>
              <a:gd name="connsiteX3581" fmla="*/ 5383752 w 10841562"/>
              <a:gd name="connsiteY3581" fmla="*/ 277290 h 3531674"/>
              <a:gd name="connsiteX3582" fmla="*/ 5488169 w 10841562"/>
              <a:gd name="connsiteY3582" fmla="*/ 297084 h 3531674"/>
              <a:gd name="connsiteX3583" fmla="*/ 5496703 w 10841562"/>
              <a:gd name="connsiteY3583" fmla="*/ 285143 h 3531674"/>
              <a:gd name="connsiteX3584" fmla="*/ 5593590 w 10841562"/>
              <a:gd name="connsiteY3584" fmla="*/ 299375 h 3531674"/>
              <a:gd name="connsiteX3585" fmla="*/ 5602125 w 10841562"/>
              <a:gd name="connsiteY3585" fmla="*/ 323095 h 3531674"/>
              <a:gd name="connsiteX3586" fmla="*/ 5770798 w 10841562"/>
              <a:gd name="connsiteY3586" fmla="*/ 352049 h 3531674"/>
              <a:gd name="connsiteX3587" fmla="*/ 5772806 w 10841562"/>
              <a:gd name="connsiteY3587" fmla="*/ 381167 h 3531674"/>
              <a:gd name="connsiteX3588" fmla="*/ 5776822 w 10841562"/>
              <a:gd name="connsiteY3588" fmla="*/ 381167 h 3531674"/>
              <a:gd name="connsiteX3589" fmla="*/ 5787364 w 10841562"/>
              <a:gd name="connsiteY3589" fmla="*/ 379532 h 3531674"/>
              <a:gd name="connsiteX3590" fmla="*/ 5791381 w 10841562"/>
              <a:gd name="connsiteY3590" fmla="*/ 374133 h 3531674"/>
              <a:gd name="connsiteX3591" fmla="*/ 5792385 w 10841562"/>
              <a:gd name="connsiteY3591" fmla="*/ 371843 h 3531674"/>
              <a:gd name="connsiteX3592" fmla="*/ 5789874 w 10841562"/>
              <a:gd name="connsiteY3592" fmla="*/ 353849 h 3531674"/>
              <a:gd name="connsiteX3593" fmla="*/ 5797405 w 10841562"/>
              <a:gd name="connsiteY3593" fmla="*/ 356630 h 3531674"/>
              <a:gd name="connsiteX3594" fmla="*/ 5797907 w 10841562"/>
              <a:gd name="connsiteY3594" fmla="*/ 354830 h 3531674"/>
              <a:gd name="connsiteX3595" fmla="*/ 5799914 w 10841562"/>
              <a:gd name="connsiteY3595" fmla="*/ 357121 h 3531674"/>
              <a:gd name="connsiteX3596" fmla="*/ 5911862 w 10841562"/>
              <a:gd name="connsiteY3596" fmla="*/ 358102 h 3531674"/>
              <a:gd name="connsiteX3597" fmla="*/ 5916882 w 10841562"/>
              <a:gd name="connsiteY3597" fmla="*/ 363664 h 3531674"/>
              <a:gd name="connsiteX3598" fmla="*/ 5930436 w 10841562"/>
              <a:gd name="connsiteY3598" fmla="*/ 362355 h 3531674"/>
              <a:gd name="connsiteX3599" fmla="*/ 5985154 w 10841562"/>
              <a:gd name="connsiteY3599" fmla="*/ 381167 h 3531674"/>
              <a:gd name="connsiteX3600" fmla="*/ 5983648 w 10841562"/>
              <a:gd name="connsiteY3600" fmla="*/ 390164 h 3531674"/>
              <a:gd name="connsiteX3601" fmla="*/ 6022806 w 10841562"/>
              <a:gd name="connsiteY3601" fmla="*/ 409632 h 3531674"/>
              <a:gd name="connsiteX3602" fmla="*/ 6030837 w 10841562"/>
              <a:gd name="connsiteY3602" fmla="*/ 411431 h 3531674"/>
              <a:gd name="connsiteX3603" fmla="*/ 6030837 w 10841562"/>
              <a:gd name="connsiteY3603" fmla="*/ 410940 h 3531674"/>
              <a:gd name="connsiteX3604" fmla="*/ 6033850 w 10841562"/>
              <a:gd name="connsiteY3604" fmla="*/ 411922 h 3531674"/>
              <a:gd name="connsiteX3605" fmla="*/ 6033850 w 10841562"/>
              <a:gd name="connsiteY3605" fmla="*/ 398835 h 3531674"/>
              <a:gd name="connsiteX3606" fmla="*/ 6037363 w 10841562"/>
              <a:gd name="connsiteY3606" fmla="*/ 413558 h 3531674"/>
              <a:gd name="connsiteX3607" fmla="*/ 6087565 w 10841562"/>
              <a:gd name="connsiteY3607" fmla="*/ 427953 h 3531674"/>
              <a:gd name="connsiteX3608" fmla="*/ 6180436 w 10841562"/>
              <a:gd name="connsiteY3608" fmla="*/ 412413 h 3531674"/>
              <a:gd name="connsiteX3609" fmla="*/ 6201519 w 10841562"/>
              <a:gd name="connsiteY3609" fmla="*/ 408650 h 3531674"/>
              <a:gd name="connsiteX3610" fmla="*/ 6402322 w 10841562"/>
              <a:gd name="connsiteY3610" fmla="*/ 450855 h 3531674"/>
              <a:gd name="connsiteX3611" fmla="*/ 6414370 w 10841562"/>
              <a:gd name="connsiteY3611" fmla="*/ 434660 h 3531674"/>
              <a:gd name="connsiteX3612" fmla="*/ 6426418 w 10841562"/>
              <a:gd name="connsiteY3612" fmla="*/ 465251 h 3531674"/>
              <a:gd name="connsiteX3613" fmla="*/ 6431940 w 10841562"/>
              <a:gd name="connsiteY3613" fmla="*/ 448238 h 3531674"/>
              <a:gd name="connsiteX3614" fmla="*/ 6456037 w 10841562"/>
              <a:gd name="connsiteY3614" fmla="*/ 456908 h 3531674"/>
              <a:gd name="connsiteX3615" fmla="*/ 6459048 w 10841562"/>
              <a:gd name="connsiteY3615" fmla="*/ 472939 h 3531674"/>
              <a:gd name="connsiteX3616" fmla="*/ 6480635 w 10841562"/>
              <a:gd name="connsiteY3616" fmla="*/ 464106 h 3531674"/>
              <a:gd name="connsiteX3617" fmla="*/ 6471598 w 10841562"/>
              <a:gd name="connsiteY3617" fmla="*/ 445948 h 3531674"/>
              <a:gd name="connsiteX3618" fmla="*/ 6513767 w 10841562"/>
              <a:gd name="connsiteY3618" fmla="*/ 466887 h 3531674"/>
              <a:gd name="connsiteX3619" fmla="*/ 6493688 w 10841562"/>
              <a:gd name="connsiteY3619" fmla="*/ 487662 h 3531674"/>
              <a:gd name="connsiteX3620" fmla="*/ 6827521 w 10841562"/>
              <a:gd name="connsiteY3620" fmla="*/ 584506 h 3531674"/>
              <a:gd name="connsiteX3621" fmla="*/ 6814469 w 10841562"/>
              <a:gd name="connsiteY3621" fmla="*/ 565692 h 3531674"/>
              <a:gd name="connsiteX3622" fmla="*/ 6904830 w 10841562"/>
              <a:gd name="connsiteY3622" fmla="*/ 580088 h 3531674"/>
              <a:gd name="connsiteX3623" fmla="*/ 6931437 w 10841562"/>
              <a:gd name="connsiteY3623" fmla="*/ 611988 h 3531674"/>
              <a:gd name="connsiteX3624" fmla="*/ 7021295 w 10841562"/>
              <a:gd name="connsiteY3624" fmla="*/ 608553 h 3531674"/>
              <a:gd name="connsiteX3625" fmla="*/ 7053424 w 10841562"/>
              <a:gd name="connsiteY3625" fmla="*/ 628510 h 3531674"/>
              <a:gd name="connsiteX3626" fmla="*/ 7067982 w 10841562"/>
              <a:gd name="connsiteY3626" fmla="*/ 624584 h 3531674"/>
              <a:gd name="connsiteX3627" fmla="*/ 7105633 w 10841562"/>
              <a:gd name="connsiteY3627" fmla="*/ 599228 h 3531674"/>
              <a:gd name="connsiteX3628" fmla="*/ 7142279 w 10841562"/>
              <a:gd name="connsiteY3628" fmla="*/ 609207 h 3531674"/>
              <a:gd name="connsiteX3629" fmla="*/ 7147299 w 10841562"/>
              <a:gd name="connsiteY3629" fmla="*/ 627201 h 3531674"/>
              <a:gd name="connsiteX3630" fmla="*/ 7221094 w 10841562"/>
              <a:gd name="connsiteY3630" fmla="*/ 610188 h 3531674"/>
              <a:gd name="connsiteX3631" fmla="*/ 7314969 w 10841562"/>
              <a:gd name="connsiteY3631" fmla="*/ 614278 h 3531674"/>
              <a:gd name="connsiteX3632" fmla="*/ 7371696 w 10841562"/>
              <a:gd name="connsiteY3632" fmla="*/ 630473 h 3531674"/>
              <a:gd name="connsiteX3633" fmla="*/ 7426916 w 10841562"/>
              <a:gd name="connsiteY3633" fmla="*/ 675623 h 3531674"/>
              <a:gd name="connsiteX3634" fmla="*/ 7417880 w 10841562"/>
              <a:gd name="connsiteY3634" fmla="*/ 652066 h 3531674"/>
              <a:gd name="connsiteX3635" fmla="*/ 7690971 w 10841562"/>
              <a:gd name="connsiteY3635" fmla="*/ 679058 h 3531674"/>
              <a:gd name="connsiteX3636" fmla="*/ 7697497 w 10841562"/>
              <a:gd name="connsiteY3636" fmla="*/ 697052 h 3531674"/>
              <a:gd name="connsiteX3637" fmla="*/ 7811955 w 10841562"/>
              <a:gd name="connsiteY3637" fmla="*/ 672351 h 3531674"/>
              <a:gd name="connsiteX3638" fmla="*/ 7830529 w 10841562"/>
              <a:gd name="connsiteY3638" fmla="*/ 703596 h 3531674"/>
              <a:gd name="connsiteX3639" fmla="*/ 7957035 w 10841562"/>
              <a:gd name="connsiteY3639" fmla="*/ 705232 h 3531674"/>
              <a:gd name="connsiteX3640" fmla="*/ 8038359 w 10841562"/>
              <a:gd name="connsiteY3640" fmla="*/ 735986 h 3531674"/>
              <a:gd name="connsiteX3641" fmla="*/ 8025308 w 10841562"/>
              <a:gd name="connsiteY3641" fmla="*/ 717337 h 3531674"/>
              <a:gd name="connsiteX3642" fmla="*/ 8132235 w 10841562"/>
              <a:gd name="connsiteY3642" fmla="*/ 715047 h 3531674"/>
              <a:gd name="connsiteX3643" fmla="*/ 8157335 w 10841562"/>
              <a:gd name="connsiteY3643" fmla="*/ 759543 h 3531674"/>
              <a:gd name="connsiteX3644" fmla="*/ 8082537 w 10841562"/>
              <a:gd name="connsiteY3644" fmla="*/ 786534 h 3531674"/>
              <a:gd name="connsiteX3645" fmla="*/ 8122195 w 10841562"/>
              <a:gd name="connsiteY3645" fmla="*/ 784898 h 3531674"/>
              <a:gd name="connsiteX3646" fmla="*/ 7989665 w 10841562"/>
              <a:gd name="connsiteY3646" fmla="*/ 770666 h 3531674"/>
              <a:gd name="connsiteX3647" fmla="*/ 7992677 w 10841562"/>
              <a:gd name="connsiteY3647" fmla="*/ 788824 h 3531674"/>
              <a:gd name="connsiteX3648" fmla="*/ 7935448 w 10841562"/>
              <a:gd name="connsiteY3648" fmla="*/ 771811 h 3531674"/>
              <a:gd name="connsiteX3649" fmla="*/ 7642277 w 10841562"/>
              <a:gd name="connsiteY3649" fmla="*/ 760851 h 3531674"/>
              <a:gd name="connsiteX3650" fmla="*/ 7518783 w 10841562"/>
              <a:gd name="connsiteY3650" fmla="*/ 719627 h 3531674"/>
              <a:gd name="connsiteX3651" fmla="*/ 7580028 w 10841562"/>
              <a:gd name="connsiteY3651" fmla="*/ 761342 h 3531674"/>
              <a:gd name="connsiteX3652" fmla="*/ 7471595 w 10841562"/>
              <a:gd name="connsiteY3652" fmla="*/ 761342 h 3531674"/>
              <a:gd name="connsiteX3653" fmla="*/ 7465069 w 10841562"/>
              <a:gd name="connsiteY3653" fmla="*/ 738276 h 3531674"/>
              <a:gd name="connsiteX3654" fmla="*/ 7443984 w 10841562"/>
              <a:gd name="connsiteY3654" fmla="*/ 747110 h 3531674"/>
              <a:gd name="connsiteX3655" fmla="*/ 7428423 w 10841562"/>
              <a:gd name="connsiteY3655" fmla="*/ 731078 h 3531674"/>
              <a:gd name="connsiteX3656" fmla="*/ 7419387 w 10841562"/>
              <a:gd name="connsiteY3656" fmla="*/ 734350 h 3531674"/>
              <a:gd name="connsiteX3657" fmla="*/ 7419387 w 10841562"/>
              <a:gd name="connsiteY3657" fmla="*/ 741548 h 3531674"/>
              <a:gd name="connsiteX3658" fmla="*/ 7417880 w 10841562"/>
              <a:gd name="connsiteY3658" fmla="*/ 728297 h 3531674"/>
              <a:gd name="connsiteX3659" fmla="*/ 7329025 w 10841562"/>
              <a:gd name="connsiteY3659" fmla="*/ 725517 h 3531674"/>
              <a:gd name="connsiteX3660" fmla="*/ 7334045 w 10841562"/>
              <a:gd name="connsiteY3660" fmla="*/ 713574 h 3531674"/>
              <a:gd name="connsiteX3661" fmla="*/ 7275812 w 10841562"/>
              <a:gd name="connsiteY3661" fmla="*/ 709158 h 3531674"/>
              <a:gd name="connsiteX3662" fmla="*/ 7293885 w 10841562"/>
              <a:gd name="connsiteY3662" fmla="*/ 721100 h 3531674"/>
              <a:gd name="connsiteX3663" fmla="*/ 7257740 w 10841562"/>
              <a:gd name="connsiteY3663" fmla="*/ 700815 h 3531674"/>
              <a:gd name="connsiteX3664" fmla="*/ 7270792 w 10841562"/>
              <a:gd name="connsiteY3664" fmla="*/ 719627 h 3531674"/>
              <a:gd name="connsiteX3665" fmla="*/ 7120191 w 10841562"/>
              <a:gd name="connsiteY3665" fmla="*/ 698525 h 3531674"/>
              <a:gd name="connsiteX3666" fmla="*/ 7132741 w 10841562"/>
              <a:gd name="connsiteY3666" fmla="*/ 676768 h 3531674"/>
              <a:gd name="connsiteX3667" fmla="*/ 7107640 w 10841562"/>
              <a:gd name="connsiteY3667" fmla="*/ 680040 h 3531674"/>
              <a:gd name="connsiteX3668" fmla="*/ 7116175 w 10841562"/>
              <a:gd name="connsiteY3668" fmla="*/ 698034 h 3531674"/>
              <a:gd name="connsiteX3669" fmla="*/ 6878726 w 10841562"/>
              <a:gd name="connsiteY3669" fmla="*/ 676277 h 3531674"/>
              <a:gd name="connsiteX3670" fmla="*/ 6781337 w 10841562"/>
              <a:gd name="connsiteY3670" fmla="*/ 666789 h 3531674"/>
              <a:gd name="connsiteX3671" fmla="*/ 6641779 w 10841562"/>
              <a:gd name="connsiteY3671" fmla="*/ 641596 h 3531674"/>
              <a:gd name="connsiteX3672" fmla="*/ 6419390 w 10841562"/>
              <a:gd name="connsiteY3672" fmla="*/ 602990 h 3531674"/>
              <a:gd name="connsiteX3673" fmla="*/ 6407844 w 10841562"/>
              <a:gd name="connsiteY3673" fmla="*/ 619513 h 3531674"/>
              <a:gd name="connsiteX3674" fmla="*/ 6405836 w 10841562"/>
              <a:gd name="connsiteY3674" fmla="*/ 596447 h 3531674"/>
              <a:gd name="connsiteX3675" fmla="*/ 6353628 w 10841562"/>
              <a:gd name="connsiteY3675" fmla="*/ 625566 h 3531674"/>
              <a:gd name="connsiteX3676" fmla="*/ 6337062 w 10841562"/>
              <a:gd name="connsiteY3676" fmla="*/ 596447 h 3531674"/>
              <a:gd name="connsiteX3677" fmla="*/ 6365676 w 10841562"/>
              <a:gd name="connsiteY3677" fmla="*/ 598737 h 3531674"/>
              <a:gd name="connsiteX3678" fmla="*/ 6342081 w 10841562"/>
              <a:gd name="connsiteY3678" fmla="*/ 584506 h 3531674"/>
              <a:gd name="connsiteX3679" fmla="*/ 6300917 w 10841562"/>
              <a:gd name="connsiteY3679" fmla="*/ 604299 h 3531674"/>
              <a:gd name="connsiteX3680" fmla="*/ 6308948 w 10841562"/>
              <a:gd name="connsiteY3680" fmla="*/ 611988 h 3531674"/>
              <a:gd name="connsiteX3681" fmla="*/ 6332042 w 10841562"/>
              <a:gd name="connsiteY3681" fmla="*/ 604790 h 3531674"/>
              <a:gd name="connsiteX3682" fmla="*/ 6292885 w 10841562"/>
              <a:gd name="connsiteY3682" fmla="*/ 611661 h 3531674"/>
              <a:gd name="connsiteX3683" fmla="*/ 6238167 w 10841562"/>
              <a:gd name="connsiteY3683" fmla="*/ 604790 h 3531674"/>
              <a:gd name="connsiteX3684" fmla="*/ 6290375 w 10841562"/>
              <a:gd name="connsiteY3684" fmla="*/ 592684 h 3531674"/>
              <a:gd name="connsiteX3685" fmla="*/ 6293889 w 10841562"/>
              <a:gd name="connsiteY3685" fmla="*/ 591540 h 3531674"/>
              <a:gd name="connsiteX3686" fmla="*/ 6290375 w 10841562"/>
              <a:gd name="connsiteY3686" fmla="*/ 591049 h 3531674"/>
              <a:gd name="connsiteX3687" fmla="*/ 6290375 w 10841562"/>
              <a:gd name="connsiteY3687" fmla="*/ 592684 h 3531674"/>
              <a:gd name="connsiteX3688" fmla="*/ 6289873 w 10841562"/>
              <a:gd name="connsiteY3688" fmla="*/ 591049 h 3531674"/>
              <a:gd name="connsiteX3689" fmla="*/ 6240174 w 10841562"/>
              <a:gd name="connsiteY3689" fmla="*/ 575017 h 3531674"/>
              <a:gd name="connsiteX3690" fmla="*/ 6238669 w 10841562"/>
              <a:gd name="connsiteY3690" fmla="*/ 597756 h 3531674"/>
              <a:gd name="connsiteX3691" fmla="*/ 6144793 w 10841562"/>
              <a:gd name="connsiteY3691" fmla="*/ 601027 h 3531674"/>
              <a:gd name="connsiteX3692" fmla="*/ 6160355 w 10841562"/>
              <a:gd name="connsiteY3692" fmla="*/ 591540 h 3531674"/>
              <a:gd name="connsiteX3693" fmla="*/ 6136761 w 10841562"/>
              <a:gd name="connsiteY3693" fmla="*/ 599719 h 3531674"/>
              <a:gd name="connsiteX3694" fmla="*/ 6134251 w 10841562"/>
              <a:gd name="connsiteY3694" fmla="*/ 597265 h 3531674"/>
              <a:gd name="connsiteX3695" fmla="*/ 6140274 w 10841562"/>
              <a:gd name="connsiteY3695" fmla="*/ 642742 h 3531674"/>
              <a:gd name="connsiteX3696" fmla="*/ 6133247 w 10841562"/>
              <a:gd name="connsiteY3696" fmla="*/ 648794 h 3531674"/>
              <a:gd name="connsiteX3697" fmla="*/ 6194491 w 10841562"/>
              <a:gd name="connsiteY3697" fmla="*/ 659100 h 3531674"/>
              <a:gd name="connsiteX3698" fmla="*/ 6201017 w 10841562"/>
              <a:gd name="connsiteY3698" fmla="*/ 682330 h 3531674"/>
              <a:gd name="connsiteX3699" fmla="*/ 6243688 w 10841562"/>
              <a:gd name="connsiteY3699" fmla="*/ 675623 h 3531674"/>
              <a:gd name="connsiteX3700" fmla="*/ 6243688 w 10841562"/>
              <a:gd name="connsiteY3700" fmla="*/ 675132 h 3531674"/>
              <a:gd name="connsiteX3701" fmla="*/ 6249713 w 10841562"/>
              <a:gd name="connsiteY3701" fmla="*/ 675623 h 3531674"/>
              <a:gd name="connsiteX3702" fmla="*/ 6262764 w 10841562"/>
              <a:gd name="connsiteY3702" fmla="*/ 659100 h 3531674"/>
              <a:gd name="connsiteX3703" fmla="*/ 6362663 w 10841562"/>
              <a:gd name="connsiteY3703" fmla="*/ 686092 h 3531674"/>
              <a:gd name="connsiteX3704" fmla="*/ 6397302 w 10841562"/>
              <a:gd name="connsiteY3704" fmla="*/ 683802 h 3531674"/>
              <a:gd name="connsiteX3705" fmla="*/ 6387764 w 10841562"/>
              <a:gd name="connsiteY3705" fmla="*/ 693290 h 3531674"/>
              <a:gd name="connsiteX3706" fmla="*/ 6631739 w 10841562"/>
              <a:gd name="connsiteY3706" fmla="*/ 693290 h 3531674"/>
              <a:gd name="connsiteX3707" fmla="*/ 6619691 w 10841562"/>
              <a:gd name="connsiteY3707" fmla="*/ 704741 h 3531674"/>
              <a:gd name="connsiteX3708" fmla="*/ 6640775 w 10841562"/>
              <a:gd name="connsiteY3708" fmla="*/ 706377 h 3531674"/>
              <a:gd name="connsiteX3709" fmla="*/ 6635755 w 10841562"/>
              <a:gd name="connsiteY3709" fmla="*/ 688219 h 3531674"/>
              <a:gd name="connsiteX3710" fmla="*/ 6690975 w 10841562"/>
              <a:gd name="connsiteY3710" fmla="*/ 682330 h 3531674"/>
              <a:gd name="connsiteX3711" fmla="*/ 6700514 w 10841562"/>
              <a:gd name="connsiteY3711" fmla="*/ 683311 h 3531674"/>
              <a:gd name="connsiteX3712" fmla="*/ 6714069 w 10841562"/>
              <a:gd name="connsiteY3712" fmla="*/ 706867 h 3531674"/>
              <a:gd name="connsiteX3713" fmla="*/ 6692482 w 10841562"/>
              <a:gd name="connsiteY3713" fmla="*/ 710303 h 3531674"/>
              <a:gd name="connsiteX3714" fmla="*/ 6780333 w 10841562"/>
              <a:gd name="connsiteY3714" fmla="*/ 723390 h 3531674"/>
              <a:gd name="connsiteX3715" fmla="*/ 6782842 w 10841562"/>
              <a:gd name="connsiteY3715" fmla="*/ 721754 h 3531674"/>
              <a:gd name="connsiteX3716" fmla="*/ 6781839 w 10841562"/>
              <a:gd name="connsiteY3716" fmla="*/ 723390 h 3531674"/>
              <a:gd name="connsiteX3717" fmla="*/ 6839569 w 10841562"/>
              <a:gd name="connsiteY3717" fmla="*/ 718319 h 3531674"/>
              <a:gd name="connsiteX3718" fmla="*/ 6837561 w 10841562"/>
              <a:gd name="connsiteY3718" fmla="*/ 748091 h 3531674"/>
              <a:gd name="connsiteX3719" fmla="*/ 6880734 w 10841562"/>
              <a:gd name="connsiteY3719" fmla="*/ 751363 h 3531674"/>
              <a:gd name="connsiteX3720" fmla="*/ 6854629 w 10841562"/>
              <a:gd name="connsiteY3720" fmla="*/ 714556 h 3531674"/>
              <a:gd name="connsiteX3721" fmla="*/ 6920895 w 10841562"/>
              <a:gd name="connsiteY3721" fmla="*/ 749891 h 3531674"/>
              <a:gd name="connsiteX3722" fmla="*/ 6996698 w 10841562"/>
              <a:gd name="connsiteY3722" fmla="*/ 815162 h 3531674"/>
              <a:gd name="connsiteX3723" fmla="*/ 7061456 w 10841562"/>
              <a:gd name="connsiteY3723" fmla="*/ 809600 h 3531674"/>
              <a:gd name="connsiteX3724" fmla="*/ 6979127 w 10841562"/>
              <a:gd name="connsiteY3724" fmla="*/ 854095 h 3531674"/>
              <a:gd name="connsiteX3725" fmla="*/ 6992681 w 10841562"/>
              <a:gd name="connsiteY3725" fmla="*/ 862438 h 3531674"/>
              <a:gd name="connsiteX3726" fmla="*/ 6951014 w 10841562"/>
              <a:gd name="connsiteY3726" fmla="*/ 839373 h 3531674"/>
              <a:gd name="connsiteX3727" fmla="*/ 6982641 w 10841562"/>
              <a:gd name="connsiteY3727" fmla="*/ 813853 h 3531674"/>
              <a:gd name="connsiteX3728" fmla="*/ 6880232 w 10841562"/>
              <a:gd name="connsiteY3728" fmla="*/ 809600 h 3531674"/>
              <a:gd name="connsiteX3729" fmla="*/ 6897802 w 10841562"/>
              <a:gd name="connsiteY3729" fmla="*/ 829884 h 3531674"/>
              <a:gd name="connsiteX3730" fmla="*/ 6926919 w 10841562"/>
              <a:gd name="connsiteY3730" fmla="*/ 827103 h 3531674"/>
              <a:gd name="connsiteX3731" fmla="*/ 7018284 w 10841562"/>
              <a:gd name="connsiteY3731" fmla="*/ 859167 h 3531674"/>
              <a:gd name="connsiteX3732" fmla="*/ 7065974 w 10841562"/>
              <a:gd name="connsiteY3732" fmla="*/ 862929 h 3531674"/>
              <a:gd name="connsiteX3733" fmla="*/ 7074508 w 10841562"/>
              <a:gd name="connsiteY3733" fmla="*/ 885994 h 3531674"/>
              <a:gd name="connsiteX3734" fmla="*/ 7098604 w 10841562"/>
              <a:gd name="connsiteY3734" fmla="*/ 894665 h 3531674"/>
              <a:gd name="connsiteX3735" fmla="*/ 7123705 w 10841562"/>
              <a:gd name="connsiteY3735" fmla="*/ 874380 h 3531674"/>
              <a:gd name="connsiteX3736" fmla="*/ 7163363 w 10841562"/>
              <a:gd name="connsiteY3736" fmla="*/ 917894 h 3531674"/>
              <a:gd name="connsiteX3737" fmla="*/ 7171897 w 10841562"/>
              <a:gd name="connsiteY3737" fmla="*/ 895155 h 3531674"/>
              <a:gd name="connsiteX3738" fmla="*/ 7178422 w 10841562"/>
              <a:gd name="connsiteY3738" fmla="*/ 913477 h 3531674"/>
              <a:gd name="connsiteX3739" fmla="*/ 7185451 w 10841562"/>
              <a:gd name="connsiteY3739" fmla="*/ 903662 h 3531674"/>
              <a:gd name="connsiteX3740" fmla="*/ 7253724 w 10841562"/>
              <a:gd name="connsiteY3740" fmla="*/ 908897 h 3531674"/>
              <a:gd name="connsiteX3741" fmla="*/ 7242680 w 10841562"/>
              <a:gd name="connsiteY3741" fmla="*/ 920675 h 3531674"/>
              <a:gd name="connsiteX3742" fmla="*/ 7298403 w 10841562"/>
              <a:gd name="connsiteY3742" fmla="*/ 901862 h 3531674"/>
              <a:gd name="connsiteX3743" fmla="*/ 7331535 w 10841562"/>
              <a:gd name="connsiteY3743" fmla="*/ 899245 h 3531674"/>
              <a:gd name="connsiteX3744" fmla="*/ 7346595 w 10841562"/>
              <a:gd name="connsiteY3744" fmla="*/ 923456 h 3531674"/>
              <a:gd name="connsiteX3745" fmla="*/ 7349608 w 10841562"/>
              <a:gd name="connsiteY3745" fmla="*/ 906933 h 3531674"/>
              <a:gd name="connsiteX3746" fmla="*/ 7380230 w 10841562"/>
              <a:gd name="connsiteY3746" fmla="*/ 911678 h 3531674"/>
              <a:gd name="connsiteX3747" fmla="*/ 7390772 w 10841562"/>
              <a:gd name="connsiteY3747" fmla="*/ 894665 h 3531674"/>
              <a:gd name="connsiteX3748" fmla="*/ 7390772 w 10841562"/>
              <a:gd name="connsiteY3748" fmla="*/ 911678 h 3531674"/>
              <a:gd name="connsiteX3749" fmla="*/ 7387258 w 10841562"/>
              <a:gd name="connsiteY3749" fmla="*/ 911678 h 3531674"/>
              <a:gd name="connsiteX3750" fmla="*/ 7404326 w 10841562"/>
              <a:gd name="connsiteY3750" fmla="*/ 930490 h 3531674"/>
              <a:gd name="connsiteX3751" fmla="*/ 7421394 w 10841562"/>
              <a:gd name="connsiteY3751" fmla="*/ 911678 h 3531674"/>
              <a:gd name="connsiteX3752" fmla="*/ 7432940 w 10841562"/>
              <a:gd name="connsiteY3752" fmla="*/ 936543 h 3531674"/>
              <a:gd name="connsiteX3753" fmla="*/ 7429929 w 10841562"/>
              <a:gd name="connsiteY3753" fmla="*/ 935889 h 3531674"/>
              <a:gd name="connsiteX3754" fmla="*/ 7460551 w 10841562"/>
              <a:gd name="connsiteY3754" fmla="*/ 935889 h 3531674"/>
              <a:gd name="connsiteX3755" fmla="*/ 7421394 w 10841562"/>
              <a:gd name="connsiteY3755" fmla="*/ 955682 h 3531674"/>
              <a:gd name="connsiteX3756" fmla="*/ 7486654 w 10841562"/>
              <a:gd name="connsiteY3756" fmla="*/ 972695 h 3531674"/>
              <a:gd name="connsiteX3757" fmla="*/ 7510752 w 10841562"/>
              <a:gd name="connsiteY3757" fmla="*/ 927709 h 3531674"/>
              <a:gd name="connsiteX3758" fmla="*/ 7533342 w 10841562"/>
              <a:gd name="connsiteY3758" fmla="*/ 958954 h 3531674"/>
              <a:gd name="connsiteX3759" fmla="*/ 7518281 w 10841562"/>
              <a:gd name="connsiteY3759" fmla="*/ 963371 h 3531674"/>
              <a:gd name="connsiteX3760" fmla="*/ 7571996 w 10841562"/>
              <a:gd name="connsiteY3760" fmla="*/ 946358 h 3531674"/>
              <a:gd name="connsiteX3761" fmla="*/ 7565972 w 10841562"/>
              <a:gd name="connsiteY3761" fmla="*/ 921166 h 3531674"/>
              <a:gd name="connsiteX3762" fmla="*/ 7609647 w 10841562"/>
              <a:gd name="connsiteY3762" fmla="*/ 966643 h 3531674"/>
              <a:gd name="connsiteX3763" fmla="*/ 7577518 w 10841562"/>
              <a:gd name="connsiteY3763" fmla="*/ 951920 h 3531674"/>
              <a:gd name="connsiteX3764" fmla="*/ 7565972 w 10841562"/>
              <a:gd name="connsiteY3764" fmla="*/ 984310 h 3531674"/>
              <a:gd name="connsiteX3765" fmla="*/ 7569989 w 10841562"/>
              <a:gd name="connsiteY3765" fmla="*/ 985946 h 3531674"/>
              <a:gd name="connsiteX3766" fmla="*/ 7573502 w 10841562"/>
              <a:gd name="connsiteY3766" fmla="*/ 986437 h 3531674"/>
              <a:gd name="connsiteX3767" fmla="*/ 7589566 w 10841562"/>
              <a:gd name="connsiteY3767" fmla="*/ 981038 h 3531674"/>
              <a:gd name="connsiteX3768" fmla="*/ 7587057 w 10841562"/>
              <a:gd name="connsiteY3768" fmla="*/ 986927 h 3531674"/>
              <a:gd name="connsiteX3769" fmla="*/ 7599105 w 10841562"/>
              <a:gd name="connsiteY3769" fmla="*/ 987745 h 3531674"/>
              <a:gd name="connsiteX3770" fmla="*/ 7600610 w 10841562"/>
              <a:gd name="connsiteY3770" fmla="*/ 975476 h 3531674"/>
              <a:gd name="connsiteX3771" fmla="*/ 7620691 w 10841562"/>
              <a:gd name="connsiteY3771" fmla="*/ 983656 h 3531674"/>
              <a:gd name="connsiteX3772" fmla="*/ 7619687 w 10841562"/>
              <a:gd name="connsiteY3772" fmla="*/ 972695 h 3531674"/>
              <a:gd name="connsiteX3773" fmla="*/ 7636755 w 10841562"/>
              <a:gd name="connsiteY3773" fmla="*/ 998542 h 3531674"/>
              <a:gd name="connsiteX3774" fmla="*/ 7662859 w 10841562"/>
              <a:gd name="connsiteY3774" fmla="*/ 978257 h 3531674"/>
              <a:gd name="connsiteX3775" fmla="*/ 7663863 w 10841562"/>
              <a:gd name="connsiteY3775" fmla="*/ 979239 h 3531674"/>
              <a:gd name="connsiteX3776" fmla="*/ 7663863 w 10841562"/>
              <a:gd name="connsiteY3776" fmla="*/ 978257 h 3531674"/>
              <a:gd name="connsiteX3777" fmla="*/ 7749707 w 10841562"/>
              <a:gd name="connsiteY3777" fmla="*/ 976458 h 3531674"/>
              <a:gd name="connsiteX3778" fmla="*/ 7855629 w 10841562"/>
              <a:gd name="connsiteY3778" fmla="*/ 914949 h 3531674"/>
              <a:gd name="connsiteX3779" fmla="*/ 7889265 w 10841562"/>
              <a:gd name="connsiteY3779" fmla="*/ 934416 h 3531674"/>
              <a:gd name="connsiteX3780" fmla="*/ 7846594 w 10841562"/>
              <a:gd name="connsiteY3780" fmla="*/ 940469 h 3531674"/>
              <a:gd name="connsiteX3781" fmla="*/ 7872196 w 10841562"/>
              <a:gd name="connsiteY3781" fmla="*/ 957972 h 3531674"/>
              <a:gd name="connsiteX3782" fmla="*/ 7835048 w 10841562"/>
              <a:gd name="connsiteY3782" fmla="*/ 964025 h 3531674"/>
              <a:gd name="connsiteX3783" fmla="*/ 7829023 w 10841562"/>
              <a:gd name="connsiteY3783" fmla="*/ 940469 h 3531674"/>
              <a:gd name="connsiteX3784" fmla="*/ 7812959 w 10841562"/>
              <a:gd name="connsiteY3784" fmla="*/ 970732 h 3531674"/>
              <a:gd name="connsiteX3785" fmla="*/ 7780831 w 10841562"/>
              <a:gd name="connsiteY3785" fmla="*/ 952902 h 3531674"/>
              <a:gd name="connsiteX3786" fmla="*/ 7797899 w 10841562"/>
              <a:gd name="connsiteY3786" fmla="*/ 940469 h 3531674"/>
              <a:gd name="connsiteX3787" fmla="*/ 7769787 w 10841562"/>
              <a:gd name="connsiteY3787" fmla="*/ 952902 h 3531674"/>
              <a:gd name="connsiteX3788" fmla="*/ 7780831 w 10841562"/>
              <a:gd name="connsiteY3788" fmla="*/ 976458 h 3531674"/>
              <a:gd name="connsiteX3789" fmla="*/ 7755229 w 10841562"/>
              <a:gd name="connsiteY3789" fmla="*/ 995761 h 3531674"/>
              <a:gd name="connsiteX3790" fmla="*/ 7774305 w 10841562"/>
              <a:gd name="connsiteY3790" fmla="*/ 1006230 h 3531674"/>
              <a:gd name="connsiteX3791" fmla="*/ 7787357 w 10841562"/>
              <a:gd name="connsiteY3791" fmla="*/ 1007212 h 3531674"/>
              <a:gd name="connsiteX3792" fmla="*/ 7775811 w 10841562"/>
              <a:gd name="connsiteY3792" fmla="*/ 1018500 h 3531674"/>
              <a:gd name="connsiteX3793" fmla="*/ 7775811 w 10841562"/>
              <a:gd name="connsiteY3793" fmla="*/ 1020954 h 3531674"/>
              <a:gd name="connsiteX3794" fmla="*/ 7766273 w 10841562"/>
              <a:gd name="connsiteY3794" fmla="*/ 1026515 h 3531674"/>
              <a:gd name="connsiteX3795" fmla="*/ 7916373 w 10841562"/>
              <a:gd name="connsiteY3795" fmla="*/ 1089332 h 3531674"/>
              <a:gd name="connsiteX3796" fmla="*/ 7909846 w 10841562"/>
              <a:gd name="connsiteY3796" fmla="*/ 1071010 h 3531674"/>
              <a:gd name="connsiteX3797" fmla="*/ 7966071 w 10841562"/>
              <a:gd name="connsiteY3797" fmla="*/ 1100293 h 3531674"/>
              <a:gd name="connsiteX3798" fmla="*/ 8260749 w 10841562"/>
              <a:gd name="connsiteY3798" fmla="*/ 1088023 h 3531674"/>
              <a:gd name="connsiteX3799" fmla="*/ 8372696 w 10841562"/>
              <a:gd name="connsiteY3799" fmla="*/ 1093586 h 3531674"/>
              <a:gd name="connsiteX3800" fmla="*/ 8452013 w 10841562"/>
              <a:gd name="connsiteY3800" fmla="*/ 1119268 h 3531674"/>
              <a:gd name="connsiteX3801" fmla="*/ 8457033 w 10841562"/>
              <a:gd name="connsiteY3801" fmla="*/ 1130556 h 3531674"/>
              <a:gd name="connsiteX3802" fmla="*/ 8659341 w 10841562"/>
              <a:gd name="connsiteY3802" fmla="*/ 1161801 h 3531674"/>
              <a:gd name="connsiteX3803" fmla="*/ 8602615 w 10841562"/>
              <a:gd name="connsiteY3803" fmla="*/ 1190756 h 3531674"/>
              <a:gd name="connsiteX3804" fmla="*/ 8493177 w 10841562"/>
              <a:gd name="connsiteY3804" fmla="*/ 1202861 h 3531674"/>
              <a:gd name="connsiteX3805" fmla="*/ 8507233 w 10841562"/>
              <a:gd name="connsiteY3805" fmla="*/ 1211040 h 3531674"/>
              <a:gd name="connsiteX3806" fmla="*/ 8498197 w 10841562"/>
              <a:gd name="connsiteY3806" fmla="*/ 1215621 h 3531674"/>
              <a:gd name="connsiteX3807" fmla="*/ 8540366 w 10841562"/>
              <a:gd name="connsiteY3807" fmla="*/ 1238686 h 3531674"/>
              <a:gd name="connsiteX3808" fmla="*/ 8427916 w 10841562"/>
              <a:gd name="connsiteY3808" fmla="*/ 1237869 h 3531674"/>
              <a:gd name="connsiteX3809" fmla="*/ 8503719 w 10841562"/>
              <a:gd name="connsiteY3809" fmla="*/ 1256681 h 3531674"/>
              <a:gd name="connsiteX3810" fmla="*/ 8408338 w 10841562"/>
              <a:gd name="connsiteY3810" fmla="*/ 1277129 h 3531674"/>
              <a:gd name="connsiteX3811" fmla="*/ 8395788 w 10841562"/>
              <a:gd name="connsiteY3811" fmla="*/ 1298886 h 3531674"/>
              <a:gd name="connsiteX3812" fmla="*/ 8444985 w 10841562"/>
              <a:gd name="connsiteY3812" fmla="*/ 1310174 h 3531674"/>
              <a:gd name="connsiteX3813" fmla="*/ 8437957 w 10841562"/>
              <a:gd name="connsiteY3813" fmla="*/ 1326369 h 3531674"/>
              <a:gd name="connsiteX3814" fmla="*/ 8473097 w 10841562"/>
              <a:gd name="connsiteY3814" fmla="*/ 1329149 h 3531674"/>
              <a:gd name="connsiteX3815" fmla="*/ 8470085 w 10841562"/>
              <a:gd name="connsiteY3815" fmla="*/ 1306738 h 3531674"/>
              <a:gd name="connsiteX3816" fmla="*/ 8535847 w 10841562"/>
              <a:gd name="connsiteY3816" fmla="*/ 1323751 h 3531674"/>
              <a:gd name="connsiteX3817" fmla="*/ 8530325 w 10841562"/>
              <a:gd name="connsiteY3817" fmla="*/ 1346162 h 3531674"/>
              <a:gd name="connsiteX3818" fmla="*/ 8557936 w 10841562"/>
              <a:gd name="connsiteY3818" fmla="*/ 1355651 h 3531674"/>
              <a:gd name="connsiteX3819" fmla="*/ 8559944 w 10841562"/>
              <a:gd name="connsiteY3819" fmla="*/ 1337983 h 3531674"/>
              <a:gd name="connsiteX3820" fmla="*/ 8614161 w 10841562"/>
              <a:gd name="connsiteY3820" fmla="*/ 1384769 h 3531674"/>
              <a:gd name="connsiteX3821" fmla="*/ 8696490 w 10841562"/>
              <a:gd name="connsiteY3821" fmla="*/ 1397692 h 3531674"/>
              <a:gd name="connsiteX3822" fmla="*/ 8617173 w 10841562"/>
              <a:gd name="connsiteY3822" fmla="*/ 1407180 h 3531674"/>
              <a:gd name="connsiteX3823" fmla="*/ 8432936 w 10841562"/>
              <a:gd name="connsiteY3823" fmla="*/ 1389677 h 3531674"/>
              <a:gd name="connsiteX3824" fmla="*/ 8345587 w 10841562"/>
              <a:gd name="connsiteY3824" fmla="*/ 1388041 h 3531674"/>
              <a:gd name="connsiteX3825" fmla="*/ 8270287 w 10841562"/>
              <a:gd name="connsiteY3825" fmla="*/ 1390658 h 3531674"/>
              <a:gd name="connsiteX3826" fmla="*/ 8320487 w 10841562"/>
              <a:gd name="connsiteY3826" fmla="*/ 1391476 h 3531674"/>
              <a:gd name="connsiteX3827" fmla="*/ 8322997 w 10841562"/>
              <a:gd name="connsiteY3827" fmla="*/ 1408980 h 3531674"/>
              <a:gd name="connsiteX3828" fmla="*/ 9083035 w 10841562"/>
              <a:gd name="connsiteY3828" fmla="*/ 1542302 h 3531674"/>
              <a:gd name="connsiteX3829" fmla="*/ 9178918 w 10841562"/>
              <a:gd name="connsiteY3829" fmla="*/ 1569294 h 3531674"/>
              <a:gd name="connsiteX3830" fmla="*/ 9225102 w 10841562"/>
              <a:gd name="connsiteY3830" fmla="*/ 1595632 h 3531674"/>
              <a:gd name="connsiteX3831" fmla="*/ 9175404 w 10841562"/>
              <a:gd name="connsiteY3831" fmla="*/ 1614280 h 3531674"/>
              <a:gd name="connsiteX3832" fmla="*/ 9176407 w 10841562"/>
              <a:gd name="connsiteY3832" fmla="*/ 1649615 h 3531674"/>
              <a:gd name="connsiteX3833" fmla="*/ 9297391 w 10841562"/>
              <a:gd name="connsiteY3833" fmla="*/ 1650597 h 3531674"/>
              <a:gd name="connsiteX3834" fmla="*/ 9192974 w 10841562"/>
              <a:gd name="connsiteY3834" fmla="*/ 1680860 h 3531674"/>
              <a:gd name="connsiteX3835" fmla="*/ 9190966 w 10841562"/>
              <a:gd name="connsiteY3835" fmla="*/ 1708670 h 3531674"/>
              <a:gd name="connsiteX3836" fmla="*/ 9157833 w 10841562"/>
              <a:gd name="connsiteY3836" fmla="*/ 1676279 h 3531674"/>
              <a:gd name="connsiteX3837" fmla="*/ 9130725 w 10841562"/>
              <a:gd name="connsiteY3837" fmla="*/ 1709324 h 3531674"/>
              <a:gd name="connsiteX3838" fmla="*/ 9199500 w 10841562"/>
              <a:gd name="connsiteY3838" fmla="*/ 1756437 h 3531674"/>
              <a:gd name="connsiteX3839" fmla="*/ 9164360 w 10841562"/>
              <a:gd name="connsiteY3839" fmla="*/ 1776885 h 3531674"/>
              <a:gd name="connsiteX3840" fmla="*/ 9146789 w 10841562"/>
              <a:gd name="connsiteY3840" fmla="*/ 1782447 h 3531674"/>
              <a:gd name="connsiteX3841" fmla="*/ 9149299 w 10841562"/>
              <a:gd name="connsiteY3841" fmla="*/ 1786700 h 3531674"/>
              <a:gd name="connsiteX3842" fmla="*/ 9117673 w 10841562"/>
              <a:gd name="connsiteY3842" fmla="*/ 1787191 h 3531674"/>
              <a:gd name="connsiteX3843" fmla="*/ 8883236 w 10841562"/>
              <a:gd name="connsiteY3843" fmla="*/ 1754147 h 3531674"/>
              <a:gd name="connsiteX3844" fmla="*/ 8861650 w 10841562"/>
              <a:gd name="connsiteY3844" fmla="*/ 1763144 h 3531674"/>
              <a:gd name="connsiteX3845" fmla="*/ 8860144 w 10841562"/>
              <a:gd name="connsiteY3845" fmla="*/ 1762653 h 3531674"/>
              <a:gd name="connsiteX3846" fmla="*/ 8872192 w 10841562"/>
              <a:gd name="connsiteY3846" fmla="*/ 1786700 h 3531674"/>
              <a:gd name="connsiteX3847" fmla="*/ 8889260 w 10841562"/>
              <a:gd name="connsiteY3847" fmla="*/ 1758727 h 3531674"/>
              <a:gd name="connsiteX3848" fmla="*/ 8934943 w 10841562"/>
              <a:gd name="connsiteY3848" fmla="*/ 1768706 h 3531674"/>
              <a:gd name="connsiteX3849" fmla="*/ 8929421 w 10841562"/>
              <a:gd name="connsiteY3849" fmla="*/ 1788336 h 3531674"/>
              <a:gd name="connsiteX3850" fmla="*/ 8913858 w 10841562"/>
              <a:gd name="connsiteY3850" fmla="*/ 1791608 h 3531674"/>
              <a:gd name="connsiteX3851" fmla="*/ 8908336 w 10841562"/>
              <a:gd name="connsiteY3851" fmla="*/ 1765434 h 3531674"/>
              <a:gd name="connsiteX3852" fmla="*/ 8883738 w 10841562"/>
              <a:gd name="connsiteY3852" fmla="*/ 1797661 h 3531674"/>
              <a:gd name="connsiteX3853" fmla="*/ 8851610 w 10841562"/>
              <a:gd name="connsiteY3853" fmla="*/ 1799460 h 3531674"/>
              <a:gd name="connsiteX3854" fmla="*/ 8815465 w 10841562"/>
              <a:gd name="connsiteY3854" fmla="*/ 1781956 h 3531674"/>
              <a:gd name="connsiteX3855" fmla="*/ 8809441 w 10841562"/>
              <a:gd name="connsiteY3855" fmla="*/ 1796188 h 3531674"/>
              <a:gd name="connsiteX3856" fmla="*/ 8771791 w 10841562"/>
              <a:gd name="connsiteY3856" fmla="*/ 1796188 h 3531674"/>
              <a:gd name="connsiteX3857" fmla="*/ 8766269 w 10841562"/>
              <a:gd name="connsiteY3857" fmla="*/ 1781956 h 3531674"/>
              <a:gd name="connsiteX3858" fmla="*/ 8644783 w 10841562"/>
              <a:gd name="connsiteY3858" fmla="*/ 1804204 h 3531674"/>
              <a:gd name="connsiteX3859" fmla="*/ 8644783 w 10841562"/>
              <a:gd name="connsiteY3859" fmla="*/ 1794389 h 3531674"/>
              <a:gd name="connsiteX3860" fmla="*/ 8650305 w 10841562"/>
              <a:gd name="connsiteY3860" fmla="*/ 1785228 h 3531674"/>
              <a:gd name="connsiteX3861" fmla="*/ 8853618 w 10841562"/>
              <a:gd name="connsiteY3861" fmla="*/ 1760854 h 3531674"/>
              <a:gd name="connsiteX3862" fmla="*/ 8706028 w 10841562"/>
              <a:gd name="connsiteY3862" fmla="*/ 1754147 h 3531674"/>
              <a:gd name="connsiteX3863" fmla="*/ 8619181 w 10841562"/>
              <a:gd name="connsiteY3863" fmla="*/ 1746131 h 3531674"/>
              <a:gd name="connsiteX3864" fmla="*/ 8591571 w 10841562"/>
              <a:gd name="connsiteY3864" fmla="*/ 1724701 h 3531674"/>
              <a:gd name="connsiteX3865" fmla="*/ 8590064 w 10841562"/>
              <a:gd name="connsiteY3865" fmla="*/ 1748912 h 3531674"/>
              <a:gd name="connsiteX3866" fmla="*/ 8621691 w 10841562"/>
              <a:gd name="connsiteY3866" fmla="*/ 1763635 h 3531674"/>
              <a:gd name="connsiteX3867" fmla="*/ 8601611 w 10841562"/>
              <a:gd name="connsiteY3867" fmla="*/ 1785228 h 3531674"/>
              <a:gd name="connsiteX3868" fmla="*/ 8614663 w 10841562"/>
              <a:gd name="connsiteY3868" fmla="*/ 1791117 h 3531674"/>
              <a:gd name="connsiteX3869" fmla="*/ 8638759 w 10841562"/>
              <a:gd name="connsiteY3869" fmla="*/ 1787191 h 3531674"/>
              <a:gd name="connsiteX3870" fmla="*/ 8620687 w 10841562"/>
              <a:gd name="connsiteY3870" fmla="*/ 1793898 h 3531674"/>
              <a:gd name="connsiteX3871" fmla="*/ 8671892 w 10841562"/>
              <a:gd name="connsiteY3871" fmla="*/ 1820235 h 3531674"/>
              <a:gd name="connsiteX3872" fmla="*/ 8645787 w 10841562"/>
              <a:gd name="connsiteY3872" fmla="*/ 1828415 h 3531674"/>
              <a:gd name="connsiteX3873" fmla="*/ 8617173 w 10841562"/>
              <a:gd name="connsiteY3873" fmla="*/ 1800441 h 3531674"/>
              <a:gd name="connsiteX3874" fmla="*/ 8611651 w 10841562"/>
              <a:gd name="connsiteY3874" fmla="*/ 1809275 h 3531674"/>
              <a:gd name="connsiteX3875" fmla="*/ 8610647 w 10841562"/>
              <a:gd name="connsiteY3875" fmla="*/ 1796188 h 3531674"/>
              <a:gd name="connsiteX3876" fmla="*/ 8585044 w 10841562"/>
              <a:gd name="connsiteY3876" fmla="*/ 1775249 h 3531674"/>
              <a:gd name="connsiteX3877" fmla="*/ 8579522 w 10841562"/>
              <a:gd name="connsiteY3877" fmla="*/ 1796679 h 3531674"/>
              <a:gd name="connsiteX3878" fmla="*/ 8551912 w 10841562"/>
              <a:gd name="connsiteY3878" fmla="*/ 1786700 h 3531674"/>
              <a:gd name="connsiteX3879" fmla="*/ 8540868 w 10841562"/>
              <a:gd name="connsiteY3879" fmla="*/ 1790626 h 3531674"/>
              <a:gd name="connsiteX3880" fmla="*/ 8542374 w 10841562"/>
              <a:gd name="connsiteY3880" fmla="*/ 1791608 h 3531674"/>
              <a:gd name="connsiteX3881" fmla="*/ 8521290 w 10841562"/>
              <a:gd name="connsiteY3881" fmla="*/ 1816473 h 3531674"/>
              <a:gd name="connsiteX3882" fmla="*/ 8530827 w 10841562"/>
              <a:gd name="connsiteY3882" fmla="*/ 1796188 h 3531674"/>
              <a:gd name="connsiteX3883" fmla="*/ 8502213 w 10841562"/>
              <a:gd name="connsiteY3883" fmla="*/ 1797170 h 3531674"/>
              <a:gd name="connsiteX3884" fmla="*/ 8499703 w 10841562"/>
              <a:gd name="connsiteY3884" fmla="*/ 1793898 h 3531674"/>
              <a:gd name="connsiteX3885" fmla="*/ 8485145 w 10841562"/>
              <a:gd name="connsiteY3885" fmla="*/ 1792753 h 3531674"/>
              <a:gd name="connsiteX3886" fmla="*/ 8447997 w 10841562"/>
              <a:gd name="connsiteY3886" fmla="*/ 1796679 h 3531674"/>
              <a:gd name="connsiteX3887" fmla="*/ 8451009 w 10841562"/>
              <a:gd name="connsiteY3887" fmla="*/ 1790626 h 3531674"/>
              <a:gd name="connsiteX3888" fmla="*/ 8423901 w 10841562"/>
              <a:gd name="connsiteY3888" fmla="*/ 1795697 h 3531674"/>
              <a:gd name="connsiteX3889" fmla="*/ 8445487 w 10841562"/>
              <a:gd name="connsiteY3889" fmla="*/ 1832178 h 3531674"/>
              <a:gd name="connsiteX3890" fmla="*/ 8447997 w 10841562"/>
              <a:gd name="connsiteY3890" fmla="*/ 1861950 h 3531674"/>
              <a:gd name="connsiteX3891" fmla="*/ 8403821 w 10841562"/>
              <a:gd name="connsiteY3891" fmla="*/ 1843955 h 3531674"/>
              <a:gd name="connsiteX3892" fmla="*/ 8407836 w 10841562"/>
              <a:gd name="connsiteY3892" fmla="*/ 1854752 h 3531674"/>
              <a:gd name="connsiteX3893" fmla="*/ 8414865 w 10841562"/>
              <a:gd name="connsiteY3893" fmla="*/ 1850008 h 3531674"/>
              <a:gd name="connsiteX3894" fmla="*/ 8400306 w 10841562"/>
              <a:gd name="connsiteY3894" fmla="*/ 1863259 h 3531674"/>
              <a:gd name="connsiteX3895" fmla="*/ 8403319 w 10841562"/>
              <a:gd name="connsiteY3895" fmla="*/ 1843955 h 3531674"/>
              <a:gd name="connsiteX3896" fmla="*/ 8344082 w 10841562"/>
              <a:gd name="connsiteY3896" fmla="*/ 1829723 h 3531674"/>
              <a:gd name="connsiteX3897" fmla="*/ 8140769 w 10841562"/>
              <a:gd name="connsiteY3897" fmla="*/ 1839539 h 3531674"/>
              <a:gd name="connsiteX3898" fmla="*/ 8136753 w 10841562"/>
              <a:gd name="connsiteY3898" fmla="*/ 1841665 h 3531674"/>
              <a:gd name="connsiteX3899" fmla="*/ 8142275 w 10841562"/>
              <a:gd name="connsiteY3899" fmla="*/ 1840029 h 3531674"/>
              <a:gd name="connsiteX3900" fmla="*/ 8157335 w 10841562"/>
              <a:gd name="connsiteY3900" fmla="*/ 1859169 h 3531674"/>
              <a:gd name="connsiteX3901" fmla="*/ 8109142 w 10841562"/>
              <a:gd name="connsiteY3901" fmla="*/ 1882725 h 3531674"/>
              <a:gd name="connsiteX3902" fmla="*/ 8125207 w 10841562"/>
              <a:gd name="connsiteY3902" fmla="*/ 1865221 h 3531674"/>
              <a:gd name="connsiteX3903" fmla="*/ 8088059 w 10841562"/>
              <a:gd name="connsiteY3903" fmla="*/ 1871928 h 3531674"/>
              <a:gd name="connsiteX3904" fmla="*/ 8093580 w 10841562"/>
              <a:gd name="connsiteY3904" fmla="*/ 1876182 h 3531674"/>
              <a:gd name="connsiteX3905" fmla="*/ 8105127 w 10841562"/>
              <a:gd name="connsiteY3905" fmla="*/ 1872910 h 3531674"/>
              <a:gd name="connsiteX3906" fmla="*/ 8099605 w 10841562"/>
              <a:gd name="connsiteY3906" fmla="*/ 1882725 h 3531674"/>
              <a:gd name="connsiteX3907" fmla="*/ 8125207 w 10841562"/>
              <a:gd name="connsiteY3907" fmla="*/ 1916260 h 3531674"/>
              <a:gd name="connsiteX3908" fmla="*/ 8136753 w 10841562"/>
              <a:gd name="connsiteY3908" fmla="*/ 1921332 h 3531674"/>
              <a:gd name="connsiteX3909" fmla="*/ 8147797 w 10841562"/>
              <a:gd name="connsiteY3909" fmla="*/ 1920186 h 3531674"/>
              <a:gd name="connsiteX3910" fmla="*/ 8143279 w 10841562"/>
              <a:gd name="connsiteY3910" fmla="*/ 1924767 h 3531674"/>
              <a:gd name="connsiteX3911" fmla="*/ 8164865 w 10841562"/>
              <a:gd name="connsiteY3911" fmla="*/ 1924767 h 3531674"/>
              <a:gd name="connsiteX3912" fmla="*/ 8143279 w 10841562"/>
              <a:gd name="connsiteY3912" fmla="*/ 1935564 h 3531674"/>
              <a:gd name="connsiteX3913" fmla="*/ 8147797 w 10841562"/>
              <a:gd name="connsiteY3913" fmla="*/ 1942762 h 3531674"/>
              <a:gd name="connsiteX3914" fmla="*/ 8170387 w 10841562"/>
              <a:gd name="connsiteY3914" fmla="*/ 1970735 h 3531674"/>
              <a:gd name="connsiteX3915" fmla="*/ 8100107 w 10841562"/>
              <a:gd name="connsiteY3915" fmla="*/ 1969917 h 3531674"/>
              <a:gd name="connsiteX3916" fmla="*/ 8106633 w 10841562"/>
              <a:gd name="connsiteY3916" fmla="*/ 1996090 h 3531674"/>
              <a:gd name="connsiteX3917" fmla="*/ 8120689 w 10841562"/>
              <a:gd name="connsiteY3917" fmla="*/ 1992819 h 3531674"/>
              <a:gd name="connsiteX3918" fmla="*/ 8121693 w 10841562"/>
              <a:gd name="connsiteY3918" fmla="*/ 1990529 h 3531674"/>
              <a:gd name="connsiteX3919" fmla="*/ 8125207 w 10841562"/>
              <a:gd name="connsiteY3919" fmla="*/ 1991510 h 3531674"/>
              <a:gd name="connsiteX3920" fmla="*/ 8131231 w 10841562"/>
              <a:gd name="connsiteY3920" fmla="*/ 1990038 h 3531674"/>
              <a:gd name="connsiteX3921" fmla="*/ 8125207 w 10841562"/>
              <a:gd name="connsiteY3921" fmla="*/ 1981531 h 3531674"/>
              <a:gd name="connsiteX3922" fmla="*/ 8159343 w 10841562"/>
              <a:gd name="connsiteY3922" fmla="*/ 1975806 h 3531674"/>
              <a:gd name="connsiteX3923" fmla="*/ 8159343 w 10841562"/>
              <a:gd name="connsiteY3923" fmla="*/ 1983331 h 3531674"/>
              <a:gd name="connsiteX3924" fmla="*/ 8169885 w 10841562"/>
              <a:gd name="connsiteY3924" fmla="*/ 1997563 h 3531674"/>
              <a:gd name="connsiteX3925" fmla="*/ 8192476 w 10841562"/>
              <a:gd name="connsiteY3925" fmla="*/ 1992328 h 3531674"/>
              <a:gd name="connsiteX3926" fmla="*/ 8202014 w 10841562"/>
              <a:gd name="connsiteY3926" fmla="*/ 1981531 h 3531674"/>
              <a:gd name="connsiteX3927" fmla="*/ 8206029 w 10841562"/>
              <a:gd name="connsiteY3927" fmla="*/ 1988238 h 3531674"/>
              <a:gd name="connsiteX3928" fmla="*/ 8211551 w 10841562"/>
              <a:gd name="connsiteY3928" fmla="*/ 1988238 h 3531674"/>
              <a:gd name="connsiteX3929" fmla="*/ 8220086 w 10841562"/>
              <a:gd name="connsiteY3929" fmla="*/ 1992328 h 3531674"/>
              <a:gd name="connsiteX3930" fmla="*/ 8240166 w 10841562"/>
              <a:gd name="connsiteY3930" fmla="*/ 1995600 h 3531674"/>
              <a:gd name="connsiteX3931" fmla="*/ 8240166 w 10841562"/>
              <a:gd name="connsiteY3931" fmla="*/ 1976788 h 3531674"/>
              <a:gd name="connsiteX3932" fmla="*/ 8282335 w 10841562"/>
              <a:gd name="connsiteY3932" fmla="*/ 2001489 h 3531674"/>
              <a:gd name="connsiteX3933" fmla="*/ 8373699 w 10841562"/>
              <a:gd name="connsiteY3933" fmla="*/ 2027826 h 3531674"/>
              <a:gd name="connsiteX3934" fmla="*/ 8282335 w 10841562"/>
              <a:gd name="connsiteY3934" fmla="*/ 2040095 h 3531674"/>
              <a:gd name="connsiteX3935" fmla="*/ 8271290 w 10841562"/>
              <a:gd name="connsiteY3935" fmla="*/ 2027826 h 3531674"/>
              <a:gd name="connsiteX3936" fmla="*/ 8210046 w 10841562"/>
              <a:gd name="connsiteY3936" fmla="*/ 2024555 h 3531674"/>
              <a:gd name="connsiteX3937" fmla="*/ 8207536 w 10841562"/>
              <a:gd name="connsiteY3937" fmla="*/ 2030607 h 3531674"/>
              <a:gd name="connsiteX3938" fmla="*/ 8184946 w 10841562"/>
              <a:gd name="connsiteY3938" fmla="*/ 2030607 h 3531674"/>
              <a:gd name="connsiteX3939" fmla="*/ 8179423 w 10841562"/>
              <a:gd name="connsiteY3939" fmla="*/ 2018502 h 3531674"/>
              <a:gd name="connsiteX3940" fmla="*/ 8143279 w 10841562"/>
              <a:gd name="connsiteY3940" fmla="*/ 2023082 h 3531674"/>
              <a:gd name="connsiteX3941" fmla="*/ 8151311 w 10841562"/>
              <a:gd name="connsiteY3941" fmla="*/ 2036006 h 3531674"/>
              <a:gd name="connsiteX3942" fmla="*/ 8164865 w 10841562"/>
              <a:gd name="connsiteY3942" fmla="*/ 2038787 h 3531674"/>
              <a:gd name="connsiteX3943" fmla="*/ 8110649 w 10841562"/>
              <a:gd name="connsiteY3943" fmla="*/ 2057599 h 3531674"/>
              <a:gd name="connsiteX3944" fmla="*/ 8131231 w 10841562"/>
              <a:gd name="connsiteY3944" fmla="*/ 2065124 h 3531674"/>
              <a:gd name="connsiteX3945" fmla="*/ 8179926 w 10841562"/>
              <a:gd name="connsiteY3945" fmla="*/ 2075103 h 3531674"/>
              <a:gd name="connsiteX3946" fmla="*/ 8156331 w 10841562"/>
              <a:gd name="connsiteY3946" fmla="*/ 2085572 h 3531674"/>
              <a:gd name="connsiteX3947" fmla="*/ 8264765 w 10841562"/>
              <a:gd name="connsiteY3947" fmla="*/ 2104875 h 3531674"/>
              <a:gd name="connsiteX3948" fmla="*/ 8282837 w 10841562"/>
              <a:gd name="connsiteY3948" fmla="*/ 2093588 h 3531674"/>
              <a:gd name="connsiteX3949" fmla="*/ 8281331 w 10841562"/>
              <a:gd name="connsiteY3949" fmla="*/ 2107657 h 3531674"/>
              <a:gd name="connsiteX3950" fmla="*/ 8289363 w 10841562"/>
              <a:gd name="connsiteY3950" fmla="*/ 2109128 h 3531674"/>
              <a:gd name="connsiteX3951" fmla="*/ 8304925 w 10841562"/>
              <a:gd name="connsiteY3951" fmla="*/ 2111910 h 3531674"/>
              <a:gd name="connsiteX3952" fmla="*/ 8332535 w 10841562"/>
              <a:gd name="connsiteY3952" fmla="*/ 2116817 h 3531674"/>
              <a:gd name="connsiteX3953" fmla="*/ 8326009 w 10841562"/>
              <a:gd name="connsiteY3953" fmla="*/ 2097024 h 3531674"/>
              <a:gd name="connsiteX3954" fmla="*/ 8314965 w 10841562"/>
              <a:gd name="connsiteY3954" fmla="*/ 2100295 h 3531674"/>
              <a:gd name="connsiteX3955" fmla="*/ 8314965 w 10841562"/>
              <a:gd name="connsiteY3955" fmla="*/ 2075103 h 3531674"/>
              <a:gd name="connsiteX3956" fmla="*/ 8353619 w 10841562"/>
              <a:gd name="connsiteY3956" fmla="*/ 2081155 h 3531674"/>
              <a:gd name="connsiteX3957" fmla="*/ 8333540 w 10841562"/>
              <a:gd name="connsiteY3957" fmla="*/ 2092115 h 3531674"/>
              <a:gd name="connsiteX3958" fmla="*/ 8343077 w 10841562"/>
              <a:gd name="connsiteY3958" fmla="*/ 2092115 h 3531674"/>
              <a:gd name="connsiteX3959" fmla="*/ 8337555 w 10841562"/>
              <a:gd name="connsiteY3959" fmla="*/ 2115672 h 3531674"/>
              <a:gd name="connsiteX3960" fmla="*/ 8348097 w 10841562"/>
              <a:gd name="connsiteY3960" fmla="*/ 2119598 h 3531674"/>
              <a:gd name="connsiteX3961" fmla="*/ 8352615 w 10841562"/>
              <a:gd name="connsiteY3961" fmla="*/ 2120089 h 3531674"/>
              <a:gd name="connsiteX3962" fmla="*/ 8368679 w 10841562"/>
              <a:gd name="connsiteY3962" fmla="*/ 2068559 h 3531674"/>
              <a:gd name="connsiteX3963" fmla="*/ 8489161 w 10841562"/>
              <a:gd name="connsiteY3963" fmla="*/ 2093588 h 3531674"/>
              <a:gd name="connsiteX3964" fmla="*/ 8489161 w 10841562"/>
              <a:gd name="connsiteY3964" fmla="*/ 2062343 h 3531674"/>
              <a:gd name="connsiteX3965" fmla="*/ 8514763 w 10841562"/>
              <a:gd name="connsiteY3965" fmla="*/ 2081155 h 3531674"/>
              <a:gd name="connsiteX3966" fmla="*/ 8492173 w 10841562"/>
              <a:gd name="connsiteY3966" fmla="*/ 2075103 h 3531674"/>
              <a:gd name="connsiteX3967" fmla="*/ 8489161 w 10841562"/>
              <a:gd name="connsiteY3967" fmla="*/ 2108147 h 3531674"/>
              <a:gd name="connsiteX3968" fmla="*/ 8494181 w 10841562"/>
              <a:gd name="connsiteY3968" fmla="*/ 2109619 h 3531674"/>
              <a:gd name="connsiteX3969" fmla="*/ 8535847 w 10841562"/>
              <a:gd name="connsiteY3969" fmla="*/ 2106347 h 3531674"/>
              <a:gd name="connsiteX3970" fmla="*/ 8509241 w 10841562"/>
              <a:gd name="connsiteY3970" fmla="*/ 2093588 h 3531674"/>
              <a:gd name="connsiteX3971" fmla="*/ 8546892 w 10841562"/>
              <a:gd name="connsiteY3971" fmla="*/ 2106347 h 3531674"/>
              <a:gd name="connsiteX3972" fmla="*/ 8564462 w 10841562"/>
              <a:gd name="connsiteY3972" fmla="*/ 2110601 h 3531674"/>
              <a:gd name="connsiteX3973" fmla="*/ 8560948 w 10841562"/>
              <a:gd name="connsiteY3973" fmla="*/ 2097678 h 3531674"/>
              <a:gd name="connsiteX3974" fmla="*/ 8552916 w 10841562"/>
              <a:gd name="connsiteY3974" fmla="*/ 2100295 h 3531674"/>
              <a:gd name="connsiteX3975" fmla="*/ 8557936 w 10841562"/>
              <a:gd name="connsiteY3975" fmla="*/ 2088353 h 3531674"/>
              <a:gd name="connsiteX3976" fmla="*/ 8557936 w 10841562"/>
              <a:gd name="connsiteY3976" fmla="*/ 2087862 h 3531674"/>
              <a:gd name="connsiteX3977" fmla="*/ 8559944 w 10841562"/>
              <a:gd name="connsiteY3977" fmla="*/ 2088353 h 3531674"/>
              <a:gd name="connsiteX3978" fmla="*/ 8568981 w 10841562"/>
              <a:gd name="connsiteY3978" fmla="*/ 2081155 h 3531674"/>
              <a:gd name="connsiteX3979" fmla="*/ 8552916 w 10841562"/>
              <a:gd name="connsiteY3979" fmla="*/ 2068559 h 3531674"/>
              <a:gd name="connsiteX3980" fmla="*/ 8563458 w 10841562"/>
              <a:gd name="connsiteY3980" fmla="*/ 2081155 h 3531674"/>
              <a:gd name="connsiteX3981" fmla="*/ 8443981 w 10841562"/>
              <a:gd name="connsiteY3981" fmla="*/ 2051546 h 3531674"/>
              <a:gd name="connsiteX3982" fmla="*/ 8455025 w 10841562"/>
              <a:gd name="connsiteY3982" fmla="*/ 2066923 h 3531674"/>
              <a:gd name="connsiteX3983" fmla="*/ 8331029 w 10841562"/>
              <a:gd name="connsiteY3983" fmla="*/ 2048111 h 3531674"/>
              <a:gd name="connsiteX3984" fmla="*/ 8385748 w 10841562"/>
              <a:gd name="connsiteY3984" fmla="*/ 2026354 h 3531674"/>
              <a:gd name="connsiteX3985" fmla="*/ 8417374 w 10841562"/>
              <a:gd name="connsiteY3985" fmla="*/ 2023082 h 3531674"/>
              <a:gd name="connsiteX3986" fmla="*/ 8417374 w 10841562"/>
              <a:gd name="connsiteY3986" fmla="*/ 2013594 h 3531674"/>
              <a:gd name="connsiteX3987" fmla="*/ 8438459 w 10841562"/>
              <a:gd name="connsiteY3987" fmla="*/ 2007051 h 3531674"/>
              <a:gd name="connsiteX3988" fmla="*/ 8438459 w 10841562"/>
              <a:gd name="connsiteY3988" fmla="*/ 1999362 h 3531674"/>
              <a:gd name="connsiteX3989" fmla="*/ 8466571 w 10841562"/>
              <a:gd name="connsiteY3989" fmla="*/ 2005251 h 3531674"/>
              <a:gd name="connsiteX3990" fmla="*/ 8449503 w 10841562"/>
              <a:gd name="connsiteY3990" fmla="*/ 2015067 h 3531674"/>
              <a:gd name="connsiteX3991" fmla="*/ 8451009 w 10841562"/>
              <a:gd name="connsiteY3991" fmla="*/ 2023082 h 3531674"/>
              <a:gd name="connsiteX3992" fmla="*/ 8473599 w 10841562"/>
              <a:gd name="connsiteY3992" fmla="*/ 2023082 h 3531674"/>
              <a:gd name="connsiteX3993" fmla="*/ 8492173 w 10841562"/>
              <a:gd name="connsiteY3993" fmla="*/ 2013594 h 3531674"/>
              <a:gd name="connsiteX3994" fmla="*/ 8477113 w 10841562"/>
              <a:gd name="connsiteY3994" fmla="*/ 1990038 h 3531674"/>
              <a:gd name="connsiteX3995" fmla="*/ 8514763 w 10841562"/>
              <a:gd name="connsiteY3995" fmla="*/ 2007051 h 3531674"/>
              <a:gd name="connsiteX3996" fmla="*/ 8526310 w 10841562"/>
              <a:gd name="connsiteY3996" fmla="*/ 1983331 h 3531674"/>
              <a:gd name="connsiteX3997" fmla="*/ 8472093 w 10841562"/>
              <a:gd name="connsiteY3997" fmla="*/ 1970735 h 3531674"/>
              <a:gd name="connsiteX3998" fmla="*/ 8514763 w 10841562"/>
              <a:gd name="connsiteY3998" fmla="*/ 1957975 h 3531674"/>
              <a:gd name="connsiteX3999" fmla="*/ 8461049 w 10841562"/>
              <a:gd name="connsiteY3999" fmla="*/ 1957975 h 3531674"/>
              <a:gd name="connsiteX4000" fmla="*/ 8552916 w 10841562"/>
              <a:gd name="connsiteY4000" fmla="*/ 1952086 h 3531674"/>
              <a:gd name="connsiteX4001" fmla="*/ 8736148 w 10841562"/>
              <a:gd name="connsiteY4001" fmla="*/ 1939490 h 3531674"/>
              <a:gd name="connsiteX4002" fmla="*/ 8741670 w 10841562"/>
              <a:gd name="connsiteY4002" fmla="*/ 1964518 h 3531674"/>
              <a:gd name="connsiteX4003" fmla="*/ 8736651 w 10841562"/>
              <a:gd name="connsiteY4003" fmla="*/ 1965336 h 3531674"/>
              <a:gd name="connsiteX4004" fmla="*/ 8707032 w 10841562"/>
              <a:gd name="connsiteY4004" fmla="*/ 1992328 h 3531674"/>
              <a:gd name="connsiteX4005" fmla="*/ 8717574 w 10841562"/>
              <a:gd name="connsiteY4005" fmla="*/ 1998708 h 3531674"/>
              <a:gd name="connsiteX4006" fmla="*/ 8719582 w 10841562"/>
              <a:gd name="connsiteY4006" fmla="*/ 1996090 h 3531674"/>
              <a:gd name="connsiteX4007" fmla="*/ 8719582 w 10841562"/>
              <a:gd name="connsiteY4007" fmla="*/ 2000344 h 3531674"/>
              <a:gd name="connsiteX4008" fmla="*/ 8822493 w 10841562"/>
              <a:gd name="connsiteY4008" fmla="*/ 2030607 h 3531674"/>
              <a:gd name="connsiteX4009" fmla="*/ 8819984 w 10841562"/>
              <a:gd name="connsiteY4009" fmla="*/ 2024064 h 3531674"/>
              <a:gd name="connsiteX4010" fmla="*/ 8838557 w 10841562"/>
              <a:gd name="connsiteY4010" fmla="*/ 2010814 h 3531674"/>
              <a:gd name="connsiteX4011" fmla="*/ 8839562 w 10841562"/>
              <a:gd name="connsiteY4011" fmla="*/ 2013103 h 3531674"/>
              <a:gd name="connsiteX4012" fmla="*/ 8882232 w 10841562"/>
              <a:gd name="connsiteY4012" fmla="*/ 2013594 h 3531674"/>
              <a:gd name="connsiteX4013" fmla="*/ 8853618 w 10841562"/>
              <a:gd name="connsiteY4013" fmla="*/ 2021283 h 3531674"/>
              <a:gd name="connsiteX4014" fmla="*/ 8883738 w 10841562"/>
              <a:gd name="connsiteY4014" fmla="*/ 2017357 h 3531674"/>
              <a:gd name="connsiteX4015" fmla="*/ 8883738 w 10841562"/>
              <a:gd name="connsiteY4015" fmla="*/ 2043367 h 3531674"/>
              <a:gd name="connsiteX4016" fmla="*/ 8830023 w 10841562"/>
              <a:gd name="connsiteY4016" fmla="*/ 2041568 h 3531674"/>
              <a:gd name="connsiteX4017" fmla="*/ 8810947 w 10841562"/>
              <a:gd name="connsiteY4017" fmla="*/ 2051546 h 3531674"/>
              <a:gd name="connsiteX4018" fmla="*/ 8810947 w 10841562"/>
              <a:gd name="connsiteY4018" fmla="*/ 2087862 h 3531674"/>
              <a:gd name="connsiteX4019" fmla="*/ 8833035 w 10841562"/>
              <a:gd name="connsiteY4019" fmla="*/ 2062343 h 3531674"/>
              <a:gd name="connsiteX4020" fmla="*/ 8833035 w 10841562"/>
              <a:gd name="connsiteY4020" fmla="*/ 2093588 h 3531674"/>
              <a:gd name="connsiteX4021" fmla="*/ 8758739 w 10841562"/>
              <a:gd name="connsiteY4021" fmla="*/ 2100295 h 3531674"/>
              <a:gd name="connsiteX4022" fmla="*/ 8692975 w 10841562"/>
              <a:gd name="connsiteY4022" fmla="*/ 2081155 h 3531674"/>
              <a:gd name="connsiteX4023" fmla="*/ 8697995 w 10841562"/>
              <a:gd name="connsiteY4023" fmla="*/ 2057599 h 3531674"/>
              <a:gd name="connsiteX4024" fmla="*/ 8711048 w 10841562"/>
              <a:gd name="connsiteY4024" fmla="*/ 2055800 h 3531674"/>
              <a:gd name="connsiteX4025" fmla="*/ 8708036 w 10841562"/>
              <a:gd name="connsiteY4025" fmla="*/ 2052528 h 3531674"/>
              <a:gd name="connsiteX4026" fmla="*/ 8747192 w 10841562"/>
              <a:gd name="connsiteY4026" fmla="*/ 2054327 h 3531674"/>
              <a:gd name="connsiteX4027" fmla="*/ 8761751 w 10841562"/>
              <a:gd name="connsiteY4027" fmla="*/ 2062343 h 3531674"/>
              <a:gd name="connsiteX4028" fmla="*/ 8752212 w 10841562"/>
              <a:gd name="connsiteY4028" fmla="*/ 2068559 h 3531674"/>
              <a:gd name="connsiteX4029" fmla="*/ 8790365 w 10841562"/>
              <a:gd name="connsiteY4029" fmla="*/ 2087862 h 3531674"/>
              <a:gd name="connsiteX4030" fmla="*/ 8660847 w 10841562"/>
              <a:gd name="connsiteY4030" fmla="*/ 2075103 h 3531674"/>
              <a:gd name="connsiteX4031" fmla="*/ 8669883 w 10841562"/>
              <a:gd name="connsiteY4031" fmla="*/ 2093588 h 3531674"/>
              <a:gd name="connsiteX4032" fmla="*/ 8704019 w 10841562"/>
              <a:gd name="connsiteY4032" fmla="*/ 2100295 h 3531674"/>
              <a:gd name="connsiteX4033" fmla="*/ 8855626 w 10841562"/>
              <a:gd name="connsiteY4033" fmla="*/ 2117308 h 3531674"/>
              <a:gd name="connsiteX4034" fmla="*/ 8902814 w 10841562"/>
              <a:gd name="connsiteY4034" fmla="*/ 2108147 h 3531674"/>
              <a:gd name="connsiteX4035" fmla="*/ 8902814 w 10841562"/>
              <a:gd name="connsiteY4035" fmla="*/ 2119107 h 3531674"/>
              <a:gd name="connsiteX4036" fmla="*/ 8907834 w 10841562"/>
              <a:gd name="connsiteY4036" fmla="*/ 2119107 h 3531674"/>
              <a:gd name="connsiteX4037" fmla="*/ 8900806 w 10841562"/>
              <a:gd name="connsiteY4037" fmla="*/ 2147571 h 3531674"/>
              <a:gd name="connsiteX4038" fmla="*/ 8935947 w 10841562"/>
              <a:gd name="connsiteY4038" fmla="*/ 2156896 h 3531674"/>
              <a:gd name="connsiteX4039" fmla="*/ 8939963 w 10841562"/>
              <a:gd name="connsiteY4039" fmla="*/ 2114036 h 3531674"/>
              <a:gd name="connsiteX4040" fmla="*/ 8951509 w 10841562"/>
              <a:gd name="connsiteY4040" fmla="*/ 2117308 h 3531674"/>
              <a:gd name="connsiteX4041" fmla="*/ 8955023 w 10841562"/>
              <a:gd name="connsiteY4041" fmla="*/ 2115672 h 3531674"/>
              <a:gd name="connsiteX4042" fmla="*/ 8977111 w 10841562"/>
              <a:gd name="connsiteY4042" fmla="*/ 2088844 h 3531674"/>
              <a:gd name="connsiteX4043" fmla="*/ 8999701 w 10841562"/>
              <a:gd name="connsiteY4043" fmla="*/ 2112400 h 3531674"/>
              <a:gd name="connsiteX4044" fmla="*/ 9005725 w 10841562"/>
              <a:gd name="connsiteY4044" fmla="*/ 2111419 h 3531674"/>
              <a:gd name="connsiteX4045" fmla="*/ 9005725 w 10841562"/>
              <a:gd name="connsiteY4045" fmla="*/ 2088844 h 3531674"/>
              <a:gd name="connsiteX4046" fmla="*/ 9029822 w 10841562"/>
              <a:gd name="connsiteY4046" fmla="*/ 2092115 h 3531674"/>
              <a:gd name="connsiteX4047" fmla="*/ 9037352 w 10841562"/>
              <a:gd name="connsiteY4047" fmla="*/ 2087862 h 3531674"/>
              <a:gd name="connsiteX4048" fmla="*/ 9039360 w 10841562"/>
              <a:gd name="connsiteY4048" fmla="*/ 2103076 h 3531674"/>
              <a:gd name="connsiteX4049" fmla="*/ 9042874 w 10841562"/>
              <a:gd name="connsiteY4049" fmla="*/ 2108147 h 3531674"/>
              <a:gd name="connsiteX4050" fmla="*/ 9063457 w 10841562"/>
              <a:gd name="connsiteY4050" fmla="*/ 2101604 h 3531674"/>
              <a:gd name="connsiteX4051" fmla="*/ 9065464 w 10841562"/>
              <a:gd name="connsiteY4051" fmla="*/ 2093588 h 3531674"/>
              <a:gd name="connsiteX4052" fmla="*/ 9075003 w 10841562"/>
              <a:gd name="connsiteY4052" fmla="*/ 2098659 h 3531674"/>
              <a:gd name="connsiteX4053" fmla="*/ 9069481 w 10841562"/>
              <a:gd name="connsiteY4053" fmla="*/ 2071831 h 3531674"/>
              <a:gd name="connsiteX4054" fmla="*/ 9097593 w 10841562"/>
              <a:gd name="connsiteY4054" fmla="*/ 2046639 h 3531674"/>
              <a:gd name="connsiteX4055" fmla="*/ 9181428 w 10841562"/>
              <a:gd name="connsiteY4055" fmla="*/ 2057599 h 3531674"/>
              <a:gd name="connsiteX4056" fmla="*/ 9200002 w 10841562"/>
              <a:gd name="connsiteY4056" fmla="*/ 2038787 h 3531674"/>
              <a:gd name="connsiteX4057" fmla="*/ 9199500 w 10841562"/>
              <a:gd name="connsiteY4057" fmla="*/ 2041240 h 3531674"/>
              <a:gd name="connsiteX4058" fmla="*/ 9215062 w 10841562"/>
              <a:gd name="connsiteY4058" fmla="*/ 2027826 h 3531674"/>
              <a:gd name="connsiteX4059" fmla="*/ 9182934 w 10841562"/>
              <a:gd name="connsiteY4059" fmla="*/ 2027826 h 3531674"/>
              <a:gd name="connsiteX4060" fmla="*/ 9172392 w 10841562"/>
              <a:gd name="connsiteY4060" fmla="*/ 2046639 h 3531674"/>
              <a:gd name="connsiteX4061" fmla="*/ 9031830 w 10841562"/>
              <a:gd name="connsiteY4061" fmla="*/ 2015067 h 3531674"/>
              <a:gd name="connsiteX4062" fmla="*/ 9075003 w 10841562"/>
              <a:gd name="connsiteY4062" fmla="*/ 2004270 h 3531674"/>
              <a:gd name="connsiteX4063" fmla="*/ 9057935 w 10841562"/>
              <a:gd name="connsiteY4063" fmla="*/ 1991510 h 3531674"/>
              <a:gd name="connsiteX4064" fmla="*/ 9080525 w 10841562"/>
              <a:gd name="connsiteY4064" fmla="*/ 1984967 h 3531674"/>
              <a:gd name="connsiteX4065" fmla="*/ 9086047 w 10841562"/>
              <a:gd name="connsiteY4065" fmla="*/ 2021283 h 3531674"/>
              <a:gd name="connsiteX4066" fmla="*/ 9129219 w 10841562"/>
              <a:gd name="connsiteY4066" fmla="*/ 2002634 h 3531674"/>
              <a:gd name="connsiteX4067" fmla="*/ 9112151 w 10841562"/>
              <a:gd name="connsiteY4067" fmla="*/ 1984967 h 3531674"/>
              <a:gd name="connsiteX4068" fmla="*/ 9166870 w 10841562"/>
              <a:gd name="connsiteY4068" fmla="*/ 1972534 h 3531674"/>
              <a:gd name="connsiteX4069" fmla="*/ 9161348 w 10841562"/>
              <a:gd name="connsiteY4069" fmla="*/ 1996090 h 3531674"/>
              <a:gd name="connsiteX4070" fmla="*/ 9182934 w 10841562"/>
              <a:gd name="connsiteY4070" fmla="*/ 1988238 h 3531674"/>
              <a:gd name="connsiteX4071" fmla="*/ 9186950 w 10841562"/>
              <a:gd name="connsiteY4071" fmla="*/ 2004270 h 3531674"/>
              <a:gd name="connsiteX4072" fmla="*/ 9198496 w 10841562"/>
              <a:gd name="connsiteY4072" fmla="*/ 2002634 h 3531674"/>
              <a:gd name="connsiteX4073" fmla="*/ 9200002 w 10841562"/>
              <a:gd name="connsiteY4073" fmla="*/ 1991510 h 3531674"/>
              <a:gd name="connsiteX4074" fmla="*/ 9188958 w 10841562"/>
              <a:gd name="connsiteY4074" fmla="*/ 1988238 h 3531674"/>
              <a:gd name="connsiteX4075" fmla="*/ 9182934 w 10841562"/>
              <a:gd name="connsiteY4075" fmla="*/ 1988238 h 3531674"/>
              <a:gd name="connsiteX4076" fmla="*/ 9215062 w 10841562"/>
              <a:gd name="connsiteY4076" fmla="*/ 1972534 h 3531674"/>
              <a:gd name="connsiteX4077" fmla="*/ 9241669 w 10841562"/>
              <a:gd name="connsiteY4077" fmla="*/ 1959775 h 3531674"/>
              <a:gd name="connsiteX4078" fmla="*/ 9204018 w 10841562"/>
              <a:gd name="connsiteY4078" fmla="*/ 1934582 h 3531674"/>
              <a:gd name="connsiteX4079" fmla="*/ 9252713 w 10841562"/>
              <a:gd name="connsiteY4079" fmla="*/ 1934582 h 3531674"/>
              <a:gd name="connsiteX4080" fmla="*/ 9275303 w 10841562"/>
              <a:gd name="connsiteY4080" fmla="*/ 1972534 h 3531674"/>
              <a:gd name="connsiteX4081" fmla="*/ 9290363 w 10841562"/>
              <a:gd name="connsiteY4081" fmla="*/ 1947014 h 3531674"/>
              <a:gd name="connsiteX4082" fmla="*/ 9221086 w 10841562"/>
              <a:gd name="connsiteY4082" fmla="*/ 1911026 h 3531674"/>
              <a:gd name="connsiteX4083" fmla="*/ 9157331 w 10841562"/>
              <a:gd name="connsiteY4083" fmla="*/ 1912498 h 3531674"/>
              <a:gd name="connsiteX4084" fmla="*/ 9136749 w 10841562"/>
              <a:gd name="connsiteY4084" fmla="*/ 1908245 h 3531674"/>
              <a:gd name="connsiteX4085" fmla="*/ 9123195 w 10841562"/>
              <a:gd name="connsiteY4085" fmla="*/ 1911026 h 3531674"/>
              <a:gd name="connsiteX4086" fmla="*/ 9166870 w 10841562"/>
              <a:gd name="connsiteY4086" fmla="*/ 1940962 h 3531674"/>
              <a:gd name="connsiteX4087" fmla="*/ 9129219 w 10841562"/>
              <a:gd name="connsiteY4087" fmla="*/ 1979078 h 3531674"/>
              <a:gd name="connsiteX4088" fmla="*/ 9129219 w 10841562"/>
              <a:gd name="connsiteY4088" fmla="*/ 1966318 h 3531674"/>
              <a:gd name="connsiteX4089" fmla="*/ 9129219 w 10841562"/>
              <a:gd name="connsiteY4089" fmla="*/ 1959775 h 3531674"/>
              <a:gd name="connsiteX4090" fmla="*/ 9140263 w 10841562"/>
              <a:gd name="connsiteY4090" fmla="*/ 1947014 h 3531674"/>
              <a:gd name="connsiteX4091" fmla="*/ 9100605 w 10841562"/>
              <a:gd name="connsiteY4091" fmla="*/ 1940962 h 3531674"/>
              <a:gd name="connsiteX4092" fmla="*/ 9112151 w 10841562"/>
              <a:gd name="connsiteY4092" fmla="*/ 1917569 h 3531674"/>
              <a:gd name="connsiteX4093" fmla="*/ 9063457 w 10841562"/>
              <a:gd name="connsiteY4093" fmla="*/ 1917569 h 3531674"/>
              <a:gd name="connsiteX4094" fmla="*/ 9158838 w 10841562"/>
              <a:gd name="connsiteY4094" fmla="*/ 1901538 h 3531674"/>
              <a:gd name="connsiteX4095" fmla="*/ 9177914 w 10841562"/>
              <a:gd name="connsiteY4095" fmla="*/ 1909226 h 3531674"/>
              <a:gd name="connsiteX4096" fmla="*/ 9166870 w 10841562"/>
              <a:gd name="connsiteY4096" fmla="*/ 1911026 h 3531674"/>
              <a:gd name="connsiteX4097" fmla="*/ 9172392 w 10841562"/>
              <a:gd name="connsiteY4097" fmla="*/ 1917569 h 3531674"/>
              <a:gd name="connsiteX4098" fmla="*/ 9284841 w 10841562"/>
              <a:gd name="connsiteY4098" fmla="*/ 1911026 h 3531674"/>
              <a:gd name="connsiteX4099" fmla="*/ 9263757 w 10841562"/>
              <a:gd name="connsiteY4099" fmla="*/ 1928530 h 3531674"/>
              <a:gd name="connsiteX4100" fmla="*/ 9295885 w 10841562"/>
              <a:gd name="connsiteY4100" fmla="*/ 1928530 h 3531674"/>
              <a:gd name="connsiteX4101" fmla="*/ 9284841 w 10841562"/>
              <a:gd name="connsiteY4101" fmla="*/ 1921823 h 3531674"/>
              <a:gd name="connsiteX4102" fmla="*/ 9318475 w 10841562"/>
              <a:gd name="connsiteY4102" fmla="*/ 1928530 h 3531674"/>
              <a:gd name="connsiteX4103" fmla="*/ 9331025 w 10841562"/>
              <a:gd name="connsiteY4103" fmla="*/ 1905464 h 3531674"/>
              <a:gd name="connsiteX4104" fmla="*/ 9329018 w 10841562"/>
              <a:gd name="connsiteY4104" fmla="*/ 1902519 h 3531674"/>
              <a:gd name="connsiteX4105" fmla="*/ 9336045 w 10841562"/>
              <a:gd name="connsiteY4105" fmla="*/ 1905464 h 3531674"/>
              <a:gd name="connsiteX4106" fmla="*/ 9339560 w 10841562"/>
              <a:gd name="connsiteY4106" fmla="*/ 1905464 h 3531674"/>
              <a:gd name="connsiteX4107" fmla="*/ 9358134 w 10841562"/>
              <a:gd name="connsiteY4107" fmla="*/ 1908245 h 3531674"/>
              <a:gd name="connsiteX4108" fmla="*/ 9348094 w 10841562"/>
              <a:gd name="connsiteY4108" fmla="*/ 1913479 h 3531674"/>
              <a:gd name="connsiteX4109" fmla="*/ 9361146 w 10841562"/>
              <a:gd name="connsiteY4109" fmla="*/ 1928530 h 3531674"/>
              <a:gd name="connsiteX4110" fmla="*/ 9327511 w 10841562"/>
              <a:gd name="connsiteY4110" fmla="*/ 1979078 h 3531674"/>
              <a:gd name="connsiteX4111" fmla="*/ 9376206 w 10841562"/>
              <a:gd name="connsiteY4111" fmla="*/ 1977278 h 3531674"/>
              <a:gd name="connsiteX4112" fmla="*/ 9367170 w 10841562"/>
              <a:gd name="connsiteY4112" fmla="*/ 1953721 h 3531674"/>
              <a:gd name="connsiteX4113" fmla="*/ 9387753 w 10841562"/>
              <a:gd name="connsiteY4113" fmla="*/ 1934582 h 3531674"/>
              <a:gd name="connsiteX4114" fmla="*/ 9387753 w 10841562"/>
              <a:gd name="connsiteY4114" fmla="*/ 1977278 h 3531674"/>
              <a:gd name="connsiteX4115" fmla="*/ 9419379 w 10841562"/>
              <a:gd name="connsiteY4115" fmla="*/ 1983331 h 3531674"/>
              <a:gd name="connsiteX4116" fmla="*/ 9430423 w 10841562"/>
              <a:gd name="connsiteY4116" fmla="*/ 1966318 h 3531674"/>
              <a:gd name="connsiteX4117" fmla="*/ 9413857 w 10841562"/>
              <a:gd name="connsiteY4117" fmla="*/ 1953721 h 3531674"/>
              <a:gd name="connsiteX4118" fmla="*/ 9453013 w 10841562"/>
              <a:gd name="connsiteY4118" fmla="*/ 1928530 h 3531674"/>
              <a:gd name="connsiteX4119" fmla="*/ 9436447 w 10841562"/>
              <a:gd name="connsiteY4119" fmla="*/ 1909226 h 3531674"/>
              <a:gd name="connsiteX4120" fmla="*/ 9392772 w 10841562"/>
              <a:gd name="connsiteY4120" fmla="*/ 1915770 h 3531674"/>
              <a:gd name="connsiteX4121" fmla="*/ 9424901 w 10841562"/>
              <a:gd name="connsiteY4121" fmla="*/ 1909226 h 3531674"/>
              <a:gd name="connsiteX4122" fmla="*/ 9387753 w 10841562"/>
              <a:gd name="connsiteY4122" fmla="*/ 1892213 h 3531674"/>
              <a:gd name="connsiteX4123" fmla="*/ 9301407 w 10841562"/>
              <a:gd name="connsiteY4123" fmla="*/ 1885506 h 3531674"/>
              <a:gd name="connsiteX4124" fmla="*/ 9284841 w 10841562"/>
              <a:gd name="connsiteY4124" fmla="*/ 1848208 h 3531674"/>
              <a:gd name="connsiteX4125" fmla="*/ 9321989 w 10841562"/>
              <a:gd name="connsiteY4125" fmla="*/ 1854261 h 3531674"/>
              <a:gd name="connsiteX4126" fmla="*/ 9327511 w 10841562"/>
              <a:gd name="connsiteY4126" fmla="*/ 1836758 h 3531674"/>
              <a:gd name="connsiteX4127" fmla="*/ 9301407 w 10841562"/>
              <a:gd name="connsiteY4127" fmla="*/ 1830705 h 3531674"/>
              <a:gd name="connsiteX4128" fmla="*/ 9361146 w 10841562"/>
              <a:gd name="connsiteY4128" fmla="*/ 1836758 h 3531674"/>
              <a:gd name="connsiteX4129" fmla="*/ 9333033 w 10841562"/>
              <a:gd name="connsiteY4129" fmla="*/ 1854261 h 3531674"/>
              <a:gd name="connsiteX4130" fmla="*/ 9344580 w 10841562"/>
              <a:gd name="connsiteY4130" fmla="*/ 1867021 h 3531674"/>
              <a:gd name="connsiteX4131" fmla="*/ 9382231 w 10841562"/>
              <a:gd name="connsiteY4131" fmla="*/ 1836758 h 3531674"/>
              <a:gd name="connsiteX4132" fmla="*/ 9456527 w 10841562"/>
              <a:gd name="connsiteY4132" fmla="*/ 1854261 h 3531674"/>
              <a:gd name="connsiteX4133" fmla="*/ 9490664 w 10841562"/>
              <a:gd name="connsiteY4133" fmla="*/ 1835449 h 3531674"/>
              <a:gd name="connsiteX4134" fmla="*/ 9479117 w 10841562"/>
              <a:gd name="connsiteY4134" fmla="*/ 1817945 h 3531674"/>
              <a:gd name="connsiteX4135" fmla="*/ 9522290 w 10841562"/>
              <a:gd name="connsiteY4135" fmla="*/ 1799460 h 3531674"/>
              <a:gd name="connsiteX4136" fmla="*/ 9505724 w 10841562"/>
              <a:gd name="connsiteY4136" fmla="*/ 1786700 h 3531674"/>
              <a:gd name="connsiteX4137" fmla="*/ 9484639 w 10841562"/>
              <a:gd name="connsiteY4137" fmla="*/ 1792753 h 3531674"/>
              <a:gd name="connsiteX4138" fmla="*/ 9468073 w 10841562"/>
              <a:gd name="connsiteY4138" fmla="*/ 1763144 h 3531674"/>
              <a:gd name="connsiteX4139" fmla="*/ 9602611 w 10841562"/>
              <a:gd name="connsiteY4139" fmla="*/ 1780157 h 3531674"/>
              <a:gd name="connsiteX4140" fmla="*/ 9602611 w 10841562"/>
              <a:gd name="connsiteY4140" fmla="*/ 1786700 h 3531674"/>
              <a:gd name="connsiteX4141" fmla="*/ 9731627 w 10841562"/>
              <a:gd name="connsiteY4141" fmla="*/ 1792753 h 3531674"/>
              <a:gd name="connsiteX4142" fmla="*/ 9683434 w 10841562"/>
              <a:gd name="connsiteY4142" fmla="*/ 1799460 h 3531674"/>
              <a:gd name="connsiteX4143" fmla="*/ 9706024 w 10841562"/>
              <a:gd name="connsiteY4143" fmla="*/ 1823016 h 3531674"/>
              <a:gd name="connsiteX4144" fmla="*/ 9688956 w 10841562"/>
              <a:gd name="connsiteY4144" fmla="*/ 1828906 h 3531674"/>
              <a:gd name="connsiteX4145" fmla="*/ 9688956 w 10841562"/>
              <a:gd name="connsiteY4145" fmla="*/ 1860478 h 3531674"/>
              <a:gd name="connsiteX4146" fmla="*/ 9694478 w 10841562"/>
              <a:gd name="connsiteY4146" fmla="*/ 1884525 h 3531674"/>
              <a:gd name="connsiteX4147" fmla="*/ 9700000 w 10841562"/>
              <a:gd name="connsiteY4147" fmla="*/ 1872910 h 3531674"/>
              <a:gd name="connsiteX4148" fmla="*/ 9674397 w 10841562"/>
              <a:gd name="connsiteY4148" fmla="*/ 1879454 h 3531674"/>
              <a:gd name="connsiteX4149" fmla="*/ 9674397 w 10841562"/>
              <a:gd name="connsiteY4149" fmla="*/ 1854261 h 3531674"/>
              <a:gd name="connsiteX4150" fmla="*/ 9667872 w 10841562"/>
              <a:gd name="connsiteY4150" fmla="*/ 1896466 h 3531674"/>
              <a:gd name="connsiteX4151" fmla="*/ 9634739 w 10841562"/>
              <a:gd name="connsiteY4151" fmla="*/ 1896466 h 3531674"/>
              <a:gd name="connsiteX4152" fmla="*/ 9570984 w 10841562"/>
              <a:gd name="connsiteY4152" fmla="*/ 1872910 h 3531674"/>
              <a:gd name="connsiteX4153" fmla="*/ 9588053 w 10841562"/>
              <a:gd name="connsiteY4153" fmla="*/ 1896466 h 3531674"/>
              <a:gd name="connsiteX4154" fmla="*/ 9625201 w 10841562"/>
              <a:gd name="connsiteY4154" fmla="*/ 1903173 h 3531674"/>
              <a:gd name="connsiteX4155" fmla="*/ 9582531 w 10841562"/>
              <a:gd name="connsiteY4155" fmla="*/ 1909226 h 3531674"/>
              <a:gd name="connsiteX4156" fmla="*/ 9548394 w 10841562"/>
              <a:gd name="connsiteY4156" fmla="*/ 1879454 h 3531674"/>
              <a:gd name="connsiteX4157" fmla="*/ 9588053 w 10841562"/>
              <a:gd name="connsiteY4157" fmla="*/ 1940962 h 3531674"/>
              <a:gd name="connsiteX4158" fmla="*/ 9592069 w 10841562"/>
              <a:gd name="connsiteY4158" fmla="*/ 1915770 h 3531674"/>
              <a:gd name="connsiteX4159" fmla="*/ 9651305 w 10841562"/>
              <a:gd name="connsiteY4159" fmla="*/ 1940962 h 3531674"/>
              <a:gd name="connsiteX4160" fmla="*/ 9619679 w 10841562"/>
              <a:gd name="connsiteY4160" fmla="*/ 1928530 h 3531674"/>
              <a:gd name="connsiteX4161" fmla="*/ 9640261 w 10841562"/>
              <a:gd name="connsiteY4161" fmla="*/ 1934582 h 3531674"/>
              <a:gd name="connsiteX4162" fmla="*/ 9636245 w 10841562"/>
              <a:gd name="connsiteY4162" fmla="*/ 1909226 h 3531674"/>
              <a:gd name="connsiteX4163" fmla="*/ 9657329 w 10841562"/>
              <a:gd name="connsiteY4163" fmla="*/ 1928530 h 3531674"/>
              <a:gd name="connsiteX4164" fmla="*/ 9674397 w 10841562"/>
              <a:gd name="connsiteY4164" fmla="*/ 1909226 h 3531674"/>
              <a:gd name="connsiteX4165" fmla="*/ 9674397 w 10841562"/>
              <a:gd name="connsiteY4165" fmla="*/ 1934582 h 3531674"/>
              <a:gd name="connsiteX4166" fmla="*/ 9700000 w 10841562"/>
              <a:gd name="connsiteY4166" fmla="*/ 1928530 h 3531674"/>
              <a:gd name="connsiteX4167" fmla="*/ 9711546 w 10841562"/>
              <a:gd name="connsiteY4167" fmla="*/ 1952086 h 3531674"/>
              <a:gd name="connsiteX4168" fmla="*/ 9706024 w 10841562"/>
              <a:gd name="connsiteY4168" fmla="*/ 1934582 h 3531674"/>
              <a:gd name="connsiteX4169" fmla="*/ 9759739 w 10841562"/>
              <a:gd name="connsiteY4169" fmla="*/ 1945543 h 3531674"/>
              <a:gd name="connsiteX4170" fmla="*/ 9754217 w 10841562"/>
              <a:gd name="connsiteY4170" fmla="*/ 1934582 h 3531674"/>
              <a:gd name="connsiteX4171" fmla="*/ 9803413 w 10841562"/>
              <a:gd name="connsiteY4171" fmla="*/ 1970735 h 3531674"/>
              <a:gd name="connsiteX4172" fmla="*/ 9728615 w 10841562"/>
              <a:gd name="connsiteY4172" fmla="*/ 1957975 h 3531674"/>
              <a:gd name="connsiteX4173" fmla="*/ 9636245 w 10841562"/>
              <a:gd name="connsiteY4173" fmla="*/ 1977278 h 3531674"/>
              <a:gd name="connsiteX4174" fmla="*/ 9561447 w 10841562"/>
              <a:gd name="connsiteY4174" fmla="*/ 2004270 h 3531674"/>
              <a:gd name="connsiteX4175" fmla="*/ 9576506 w 10841562"/>
              <a:gd name="connsiteY4175" fmla="*/ 2013594 h 3531674"/>
              <a:gd name="connsiteX4176" fmla="*/ 9544378 w 10841562"/>
              <a:gd name="connsiteY4176" fmla="*/ 2038787 h 3531674"/>
              <a:gd name="connsiteX4177" fmla="*/ 9507230 w 10841562"/>
              <a:gd name="connsiteY4177" fmla="*/ 2007051 h 3531674"/>
              <a:gd name="connsiteX4178" fmla="*/ 9529820 w 10841562"/>
              <a:gd name="connsiteY4178" fmla="*/ 2002634 h 3531674"/>
              <a:gd name="connsiteX4179" fmla="*/ 9528314 w 10841562"/>
              <a:gd name="connsiteY4179" fmla="*/ 1977278 h 3531674"/>
              <a:gd name="connsiteX4180" fmla="*/ 9550904 w 10841562"/>
              <a:gd name="connsiteY4180" fmla="*/ 1970735 h 3531674"/>
              <a:gd name="connsiteX4181" fmla="*/ 9496186 w 10841562"/>
              <a:gd name="connsiteY4181" fmla="*/ 1966318 h 3531674"/>
              <a:gd name="connsiteX4182" fmla="*/ 9501708 w 10841562"/>
              <a:gd name="connsiteY4182" fmla="*/ 1940962 h 3531674"/>
              <a:gd name="connsiteX4183" fmla="*/ 9441969 w 10841562"/>
              <a:gd name="connsiteY4183" fmla="*/ 1953721 h 3531674"/>
              <a:gd name="connsiteX4184" fmla="*/ 9424901 w 10841562"/>
              <a:gd name="connsiteY4184" fmla="*/ 1990038 h 3531674"/>
              <a:gd name="connsiteX4185" fmla="*/ 9447491 w 10841562"/>
              <a:gd name="connsiteY4185" fmla="*/ 1996090 h 3531674"/>
              <a:gd name="connsiteX4186" fmla="*/ 9453013 w 10841562"/>
              <a:gd name="connsiteY4186" fmla="*/ 1970735 h 3531674"/>
              <a:gd name="connsiteX4187" fmla="*/ 9511246 w 10841562"/>
              <a:gd name="connsiteY4187" fmla="*/ 1996090 h 3531674"/>
              <a:gd name="connsiteX4188" fmla="*/ 9484639 w 10841562"/>
              <a:gd name="connsiteY4188" fmla="*/ 1990038 h 3531674"/>
              <a:gd name="connsiteX4189" fmla="*/ 9490664 w 10841562"/>
              <a:gd name="connsiteY4189" fmla="*/ 2021283 h 3531674"/>
              <a:gd name="connsiteX4190" fmla="*/ 9453013 w 10841562"/>
              <a:gd name="connsiteY4190" fmla="*/ 2015067 h 3531674"/>
              <a:gd name="connsiteX4191" fmla="*/ 9415363 w 10841562"/>
              <a:gd name="connsiteY4191" fmla="*/ 2044839 h 3531674"/>
              <a:gd name="connsiteX4192" fmla="*/ 9424901 w 10841562"/>
              <a:gd name="connsiteY4192" fmla="*/ 2051546 h 3531674"/>
              <a:gd name="connsiteX4193" fmla="*/ 9415363 w 10841562"/>
              <a:gd name="connsiteY4193" fmla="*/ 2064142 h 3531674"/>
              <a:gd name="connsiteX4194" fmla="*/ 9459037 w 10841562"/>
              <a:gd name="connsiteY4194" fmla="*/ 2057599 h 3531674"/>
              <a:gd name="connsiteX4195" fmla="*/ 9430423 w 10841562"/>
              <a:gd name="connsiteY4195" fmla="*/ 2088844 h 3531674"/>
              <a:gd name="connsiteX4196" fmla="*/ 9382231 w 10841562"/>
              <a:gd name="connsiteY4196" fmla="*/ 2070195 h 3531674"/>
              <a:gd name="connsiteX4197" fmla="*/ 9382231 w 10841562"/>
              <a:gd name="connsiteY4197" fmla="*/ 2108147 h 3531674"/>
              <a:gd name="connsiteX4198" fmla="*/ 9350102 w 10841562"/>
              <a:gd name="connsiteY4198" fmla="*/ 2088844 h 3531674"/>
              <a:gd name="connsiteX4199" fmla="*/ 9355624 w 10841562"/>
              <a:gd name="connsiteY4199" fmla="*/ 2119107 h 3531674"/>
              <a:gd name="connsiteX4200" fmla="*/ 9323998 w 10841562"/>
              <a:gd name="connsiteY4200" fmla="*/ 2082791 h 3531674"/>
              <a:gd name="connsiteX4201" fmla="*/ 9338555 w 10841562"/>
              <a:gd name="connsiteY4201" fmla="*/ 2076085 h 3531674"/>
              <a:gd name="connsiteX4202" fmla="*/ 9323998 w 10841562"/>
              <a:gd name="connsiteY4202" fmla="*/ 2057599 h 3531674"/>
              <a:gd name="connsiteX4203" fmla="*/ 9286347 w 10841562"/>
              <a:gd name="connsiteY4203" fmla="*/ 2076085 h 3531674"/>
              <a:gd name="connsiteX4204" fmla="*/ 9269279 w 10841562"/>
              <a:gd name="connsiteY4204" fmla="*/ 2046639 h 3531674"/>
              <a:gd name="connsiteX4205" fmla="*/ 9275303 w 10841562"/>
              <a:gd name="connsiteY4205" fmla="*/ 2070195 h 3531674"/>
              <a:gd name="connsiteX4206" fmla="*/ 9204018 w 10841562"/>
              <a:gd name="connsiteY4206" fmla="*/ 2088844 h 3531674"/>
              <a:gd name="connsiteX4207" fmla="*/ 9243676 w 10841562"/>
              <a:gd name="connsiteY4207" fmla="*/ 2076085 h 3531674"/>
              <a:gd name="connsiteX4208" fmla="*/ 9215062 w 10841562"/>
              <a:gd name="connsiteY4208" fmla="*/ 2125160 h 3531674"/>
              <a:gd name="connsiteX4209" fmla="*/ 9182934 w 10841562"/>
              <a:gd name="connsiteY4209" fmla="*/ 2114036 h 3531674"/>
              <a:gd name="connsiteX4210" fmla="*/ 9172392 w 10841562"/>
              <a:gd name="connsiteY4210" fmla="*/ 2131704 h 3531674"/>
              <a:gd name="connsiteX4211" fmla="*/ 9226608 w 10841562"/>
              <a:gd name="connsiteY4211" fmla="*/ 2150352 h 3531674"/>
              <a:gd name="connsiteX4212" fmla="*/ 9177914 w 10841562"/>
              <a:gd name="connsiteY4212" fmla="*/ 2162949 h 3531674"/>
              <a:gd name="connsiteX4213" fmla="*/ 9184941 w 10841562"/>
              <a:gd name="connsiteY4213" fmla="*/ 2180616 h 3531674"/>
              <a:gd name="connsiteX4214" fmla="*/ 9190966 w 10841562"/>
              <a:gd name="connsiteY4214" fmla="*/ 2193212 h 3531674"/>
              <a:gd name="connsiteX4215" fmla="*/ 9205524 w 10841562"/>
              <a:gd name="connsiteY4215" fmla="*/ 2175708 h 3531674"/>
              <a:gd name="connsiteX4216" fmla="*/ 9189962 w 10841562"/>
              <a:gd name="connsiteY4216" fmla="*/ 2198610 h 3531674"/>
              <a:gd name="connsiteX4217" fmla="*/ 9189962 w 10841562"/>
              <a:gd name="connsiteY4217" fmla="*/ 2215132 h 3531674"/>
              <a:gd name="connsiteX4218" fmla="*/ 9417370 w 10841562"/>
              <a:gd name="connsiteY4218" fmla="*/ 2221676 h 3531674"/>
              <a:gd name="connsiteX4219" fmla="*/ 9415363 w 10841562"/>
              <a:gd name="connsiteY4219" fmla="*/ 2218404 h 3531674"/>
              <a:gd name="connsiteX4220" fmla="*/ 9426909 w 10841562"/>
              <a:gd name="connsiteY4220" fmla="*/ 2193212 h 3531674"/>
              <a:gd name="connsiteX4221" fmla="*/ 9512752 w 10841562"/>
              <a:gd name="connsiteY4221" fmla="*/ 2229364 h 3531674"/>
              <a:gd name="connsiteX4222" fmla="*/ 9520281 w 10841562"/>
              <a:gd name="connsiteY4222" fmla="*/ 2230673 h 3531674"/>
              <a:gd name="connsiteX4223" fmla="*/ 9538856 w 10841562"/>
              <a:gd name="connsiteY4223" fmla="*/ 2218404 h 3531674"/>
              <a:gd name="connsiteX4224" fmla="*/ 9479117 w 10841562"/>
              <a:gd name="connsiteY4224" fmla="*/ 2186669 h 3531674"/>
              <a:gd name="connsiteX4225" fmla="*/ 9507230 w 10841562"/>
              <a:gd name="connsiteY4225" fmla="*/ 2167856 h 3531674"/>
              <a:gd name="connsiteX4226" fmla="*/ 9355624 w 10841562"/>
              <a:gd name="connsiteY4226" fmla="*/ 2205644 h 3531674"/>
              <a:gd name="connsiteX4227" fmla="*/ 9312953 w 10841562"/>
              <a:gd name="connsiteY4227" fmla="*/ 2193212 h 3531674"/>
              <a:gd name="connsiteX4228" fmla="*/ 9329018 w 10841562"/>
              <a:gd name="connsiteY4228" fmla="*/ 2175708 h 3531674"/>
              <a:gd name="connsiteX4229" fmla="*/ 9301407 w 10841562"/>
              <a:gd name="connsiteY4229" fmla="*/ 2186669 h 3531674"/>
              <a:gd name="connsiteX4230" fmla="*/ 9312953 w 10841562"/>
              <a:gd name="connsiteY4230" fmla="*/ 2211861 h 3531674"/>
              <a:gd name="connsiteX4231" fmla="*/ 9280825 w 10841562"/>
              <a:gd name="connsiteY4231" fmla="*/ 2205644 h 3531674"/>
              <a:gd name="connsiteX4232" fmla="*/ 9269279 w 10841562"/>
              <a:gd name="connsiteY4232" fmla="*/ 2192721 h 3531674"/>
              <a:gd name="connsiteX4233" fmla="*/ 9270785 w 10841562"/>
              <a:gd name="connsiteY4233" fmla="*/ 2214151 h 3531674"/>
              <a:gd name="connsiteX4234" fmla="*/ 9260744 w 10841562"/>
              <a:gd name="connsiteY4234" fmla="*/ 2214151 h 3531674"/>
              <a:gd name="connsiteX4235" fmla="*/ 9253717 w 10841562"/>
              <a:gd name="connsiteY4235" fmla="*/ 2206953 h 3531674"/>
              <a:gd name="connsiteX4236" fmla="*/ 9256729 w 10841562"/>
              <a:gd name="connsiteY4236" fmla="*/ 2197629 h 3531674"/>
              <a:gd name="connsiteX4237" fmla="*/ 9254219 w 10841562"/>
              <a:gd name="connsiteY4237" fmla="*/ 2199264 h 3531674"/>
              <a:gd name="connsiteX4238" fmla="*/ 9256227 w 10841562"/>
              <a:gd name="connsiteY4238" fmla="*/ 2193703 h 3531674"/>
              <a:gd name="connsiteX4239" fmla="*/ 9253717 w 10841562"/>
              <a:gd name="connsiteY4239" fmla="*/ 2184869 h 3531674"/>
              <a:gd name="connsiteX4240" fmla="*/ 9255222 w 10841562"/>
              <a:gd name="connsiteY4240" fmla="*/ 2184869 h 3531674"/>
              <a:gd name="connsiteX4241" fmla="*/ 9237653 w 10841562"/>
              <a:gd name="connsiteY4241" fmla="*/ 2169656 h 3531674"/>
              <a:gd name="connsiteX4242" fmla="*/ 9291869 w 10841562"/>
              <a:gd name="connsiteY4242" fmla="*/ 2144136 h 3531674"/>
              <a:gd name="connsiteX4243" fmla="*/ 9269279 w 10841562"/>
              <a:gd name="connsiteY4243" fmla="*/ 2175708 h 3531674"/>
              <a:gd name="connsiteX4244" fmla="*/ 9436447 w 10841562"/>
              <a:gd name="connsiteY4244" fmla="*/ 2150352 h 3531674"/>
              <a:gd name="connsiteX4245" fmla="*/ 9484639 w 10841562"/>
              <a:gd name="connsiteY4245" fmla="*/ 2144136 h 3531674"/>
              <a:gd name="connsiteX4246" fmla="*/ 9459037 w 10841562"/>
              <a:gd name="connsiteY4246" fmla="*/ 2137593 h 3531674"/>
              <a:gd name="connsiteX4247" fmla="*/ 9470081 w 10841562"/>
              <a:gd name="connsiteY4247" fmla="*/ 2119107 h 3531674"/>
              <a:gd name="connsiteX4248" fmla="*/ 9538856 w 10841562"/>
              <a:gd name="connsiteY4248" fmla="*/ 2106347 h 3531674"/>
              <a:gd name="connsiteX4249" fmla="*/ 9570984 w 10841562"/>
              <a:gd name="connsiteY4249" fmla="*/ 2125160 h 3531674"/>
              <a:gd name="connsiteX4250" fmla="*/ 9593575 w 10841562"/>
              <a:gd name="connsiteY4250" fmla="*/ 2106347 h 3531674"/>
              <a:gd name="connsiteX4251" fmla="*/ 9588053 w 10841562"/>
              <a:gd name="connsiteY4251" fmla="*/ 2100295 h 3531674"/>
              <a:gd name="connsiteX4252" fmla="*/ 9570984 w 10841562"/>
              <a:gd name="connsiteY4252" fmla="*/ 2093588 h 3531674"/>
              <a:gd name="connsiteX4253" fmla="*/ 9614157 w 10841562"/>
              <a:gd name="connsiteY4253" fmla="*/ 2090316 h 3531674"/>
              <a:gd name="connsiteX4254" fmla="*/ 9619679 w 10841562"/>
              <a:gd name="connsiteY4254" fmla="*/ 2100295 h 3531674"/>
              <a:gd name="connsiteX4255" fmla="*/ 9588053 w 10841562"/>
              <a:gd name="connsiteY4255" fmla="*/ 2125160 h 3531674"/>
              <a:gd name="connsiteX4256" fmla="*/ 9700000 w 10841562"/>
              <a:gd name="connsiteY4256" fmla="*/ 2125160 h 3531674"/>
              <a:gd name="connsiteX4257" fmla="*/ 9696988 w 10841562"/>
              <a:gd name="connsiteY4257" fmla="*/ 2135139 h 3531674"/>
              <a:gd name="connsiteX4258" fmla="*/ 9826004 w 10841562"/>
              <a:gd name="connsiteY4258" fmla="*/ 2136120 h 3531674"/>
              <a:gd name="connsiteX4259" fmla="*/ 9791867 w 10841562"/>
              <a:gd name="connsiteY4259" fmla="*/ 2155424 h 3531674"/>
              <a:gd name="connsiteX4260" fmla="*/ 9846084 w 10841562"/>
              <a:gd name="connsiteY4260" fmla="*/ 2155424 h 3531674"/>
              <a:gd name="connsiteX4261" fmla="*/ 9826004 w 10841562"/>
              <a:gd name="connsiteY4261" fmla="*/ 2148717 h 3531674"/>
              <a:gd name="connsiteX4262" fmla="*/ 9826004 w 10841562"/>
              <a:gd name="connsiteY4262" fmla="*/ 2136120 h 3531674"/>
              <a:gd name="connsiteX4263" fmla="*/ 9826004 w 10841562"/>
              <a:gd name="connsiteY4263" fmla="*/ 2119107 h 3531674"/>
              <a:gd name="connsiteX4264" fmla="*/ 9868674 w 10841562"/>
              <a:gd name="connsiteY4264" fmla="*/ 2112400 h 3531674"/>
              <a:gd name="connsiteX4265" fmla="*/ 9846084 w 10841562"/>
              <a:gd name="connsiteY4265" fmla="*/ 2131704 h 3531674"/>
              <a:gd name="connsiteX4266" fmla="*/ 9857630 w 10841562"/>
              <a:gd name="connsiteY4266" fmla="*/ 2167856 h 3531674"/>
              <a:gd name="connsiteX4267" fmla="*/ 9905823 w 10841562"/>
              <a:gd name="connsiteY4267" fmla="*/ 2131704 h 3531674"/>
              <a:gd name="connsiteX4268" fmla="*/ 9877711 w 10841562"/>
              <a:gd name="connsiteY4268" fmla="*/ 2131704 h 3531674"/>
              <a:gd name="connsiteX4269" fmla="*/ 9915360 w 10841562"/>
              <a:gd name="connsiteY4269" fmla="*/ 2093588 h 3531674"/>
              <a:gd name="connsiteX4270" fmla="*/ 9915360 w 10841562"/>
              <a:gd name="connsiteY4270" fmla="*/ 2119107 h 3531674"/>
              <a:gd name="connsiteX4271" fmla="*/ 10001204 w 10841562"/>
              <a:gd name="connsiteY4271" fmla="*/ 2068559 h 3531674"/>
              <a:gd name="connsiteX4272" fmla="*/ 10121183 w 10841562"/>
              <a:gd name="connsiteY4272" fmla="*/ 2093588 h 3531674"/>
              <a:gd name="connsiteX4273" fmla="*/ 10121183 w 10841562"/>
              <a:gd name="connsiteY4273" fmla="*/ 2062343 h 3531674"/>
              <a:gd name="connsiteX4274" fmla="*/ 10147287 w 10841562"/>
              <a:gd name="connsiteY4274" fmla="*/ 2081155 h 3531674"/>
              <a:gd name="connsiteX4275" fmla="*/ 10127207 w 10841562"/>
              <a:gd name="connsiteY4275" fmla="*/ 2075103 h 3531674"/>
              <a:gd name="connsiteX4276" fmla="*/ 10127207 w 10841562"/>
              <a:gd name="connsiteY4276" fmla="*/ 2112400 h 3531674"/>
              <a:gd name="connsiteX4277" fmla="*/ 10169878 w 10841562"/>
              <a:gd name="connsiteY4277" fmla="*/ 2106347 h 3531674"/>
              <a:gd name="connsiteX4278" fmla="*/ 10142267 w 10841562"/>
              <a:gd name="connsiteY4278" fmla="*/ 2093588 h 3531674"/>
              <a:gd name="connsiteX4279" fmla="*/ 10179416 w 10841562"/>
              <a:gd name="connsiteY4279" fmla="*/ 2106347 h 3531674"/>
              <a:gd name="connsiteX4280" fmla="*/ 10213051 w 10841562"/>
              <a:gd name="connsiteY4280" fmla="*/ 2106347 h 3531674"/>
              <a:gd name="connsiteX4281" fmla="*/ 10184937 w 10841562"/>
              <a:gd name="connsiteY4281" fmla="*/ 2100295 h 3531674"/>
              <a:gd name="connsiteX4282" fmla="*/ 10202006 w 10841562"/>
              <a:gd name="connsiteY4282" fmla="*/ 2081155 h 3531674"/>
              <a:gd name="connsiteX4283" fmla="*/ 10184937 w 10841562"/>
              <a:gd name="connsiteY4283" fmla="*/ 2068559 h 3531674"/>
              <a:gd name="connsiteX4284" fmla="*/ 10196484 w 10841562"/>
              <a:gd name="connsiteY4284" fmla="*/ 2081155 h 3531674"/>
              <a:gd name="connsiteX4285" fmla="*/ 10067469 w 10841562"/>
              <a:gd name="connsiteY4285" fmla="*/ 2051546 h 3531674"/>
              <a:gd name="connsiteX4286" fmla="*/ 10078513 w 10841562"/>
              <a:gd name="connsiteY4286" fmla="*/ 2068559 h 3531674"/>
              <a:gd name="connsiteX4287" fmla="*/ 10055922 w 10841562"/>
              <a:gd name="connsiteY4287" fmla="*/ 2068559 h 3531674"/>
              <a:gd name="connsiteX4288" fmla="*/ 10055922 w 10841562"/>
              <a:gd name="connsiteY4288" fmla="*/ 2032243 h 3531674"/>
              <a:gd name="connsiteX4289" fmla="*/ 10018272 w 10841562"/>
              <a:gd name="connsiteY4289" fmla="*/ 2051546 h 3531674"/>
              <a:gd name="connsiteX4290" fmla="*/ 10018272 w 10841562"/>
              <a:gd name="connsiteY4290" fmla="*/ 2026354 h 3531674"/>
              <a:gd name="connsiteX4291" fmla="*/ 10050400 w 10841562"/>
              <a:gd name="connsiteY4291" fmla="*/ 2013594 h 3531674"/>
              <a:gd name="connsiteX4292" fmla="*/ 10072991 w 10841562"/>
              <a:gd name="connsiteY4292" fmla="*/ 2007051 h 3531674"/>
              <a:gd name="connsiteX4293" fmla="*/ 10089055 w 10841562"/>
              <a:gd name="connsiteY4293" fmla="*/ 2038787 h 3531674"/>
              <a:gd name="connsiteX4294" fmla="*/ 10127207 w 10841562"/>
              <a:gd name="connsiteY4294" fmla="*/ 2013594 h 3531674"/>
              <a:gd name="connsiteX4295" fmla="*/ 10110139 w 10841562"/>
              <a:gd name="connsiteY4295" fmla="*/ 1990038 h 3531674"/>
              <a:gd name="connsiteX4296" fmla="*/ 10147287 w 10841562"/>
              <a:gd name="connsiteY4296" fmla="*/ 2007051 h 3531674"/>
              <a:gd name="connsiteX4297" fmla="*/ 10159336 w 10841562"/>
              <a:gd name="connsiteY4297" fmla="*/ 1983331 h 3531674"/>
              <a:gd name="connsiteX4298" fmla="*/ 10104617 w 10841562"/>
              <a:gd name="connsiteY4298" fmla="*/ 1970735 h 3531674"/>
              <a:gd name="connsiteX4299" fmla="*/ 10147287 w 10841562"/>
              <a:gd name="connsiteY4299" fmla="*/ 1957975 h 3531674"/>
              <a:gd name="connsiteX4300" fmla="*/ 10093071 w 10841562"/>
              <a:gd name="connsiteY4300" fmla="*/ 1957975 h 3531674"/>
              <a:gd name="connsiteX4301" fmla="*/ 10184937 w 10841562"/>
              <a:gd name="connsiteY4301" fmla="*/ 1952086 h 3531674"/>
              <a:gd name="connsiteX4302" fmla="*/ 10348090 w 10841562"/>
              <a:gd name="connsiteY4302" fmla="*/ 1931802 h 3531674"/>
              <a:gd name="connsiteX4303" fmla="*/ 10348090 w 10841562"/>
              <a:gd name="connsiteY4303" fmla="*/ 1930002 h 3531674"/>
              <a:gd name="connsiteX4304" fmla="*/ 10396785 w 10841562"/>
              <a:gd name="connsiteY4304" fmla="*/ 1942762 h 3531674"/>
              <a:gd name="connsiteX4305" fmla="*/ 10365158 w 10841562"/>
              <a:gd name="connsiteY4305" fmla="*/ 1942762 h 3531674"/>
              <a:gd name="connsiteX4306" fmla="*/ 10374194 w 10841562"/>
              <a:gd name="connsiteY4306" fmla="*/ 1964518 h 3531674"/>
              <a:gd name="connsiteX4307" fmla="*/ 10299395 w 10841562"/>
              <a:gd name="connsiteY4307" fmla="*/ 1945543 h 3531674"/>
              <a:gd name="connsiteX4308" fmla="*/ 10265761 w 10841562"/>
              <a:gd name="connsiteY4308" fmla="*/ 1939490 h 3531674"/>
              <a:gd name="connsiteX4309" fmla="*/ 10169878 w 10841562"/>
              <a:gd name="connsiteY4309" fmla="*/ 1957975 h 3531674"/>
              <a:gd name="connsiteX4310" fmla="*/ 10164858 w 10841562"/>
              <a:gd name="connsiteY4310" fmla="*/ 1994291 h 3531674"/>
              <a:gd name="connsiteX4311" fmla="*/ 10213051 w 10841562"/>
              <a:gd name="connsiteY4311" fmla="*/ 2007051 h 3531674"/>
              <a:gd name="connsiteX4312" fmla="*/ 10179416 w 10841562"/>
              <a:gd name="connsiteY4312" fmla="*/ 2000835 h 3531674"/>
              <a:gd name="connsiteX4313" fmla="*/ 10175902 w 10841562"/>
              <a:gd name="connsiteY4313" fmla="*/ 2019647 h 3531674"/>
              <a:gd name="connsiteX4314" fmla="*/ 10293873 w 10841562"/>
              <a:gd name="connsiteY4314" fmla="*/ 2019647 h 3531674"/>
              <a:gd name="connsiteX4315" fmla="*/ 10244677 w 10841562"/>
              <a:gd name="connsiteY4315" fmla="*/ 2062343 h 3531674"/>
              <a:gd name="connsiteX4316" fmla="*/ 10228110 w 10841562"/>
              <a:gd name="connsiteY4316" fmla="*/ 2044839 h 3531674"/>
              <a:gd name="connsiteX4317" fmla="*/ 10213051 w 10841562"/>
              <a:gd name="connsiteY4317" fmla="*/ 2068559 h 3531674"/>
              <a:gd name="connsiteX4318" fmla="*/ 10271283 w 10841562"/>
              <a:gd name="connsiteY4318" fmla="*/ 2081155 h 3531674"/>
              <a:gd name="connsiteX4319" fmla="*/ 10261745 w 10841562"/>
              <a:gd name="connsiteY4319" fmla="*/ 2093588 h 3531674"/>
              <a:gd name="connsiteX4320" fmla="*/ 10282829 w 10841562"/>
              <a:gd name="connsiteY4320" fmla="*/ 2106347 h 3531674"/>
              <a:gd name="connsiteX4321" fmla="*/ 10288351 w 10841562"/>
              <a:gd name="connsiteY4321" fmla="*/ 2087862 h 3531674"/>
              <a:gd name="connsiteX4322" fmla="*/ 10271283 w 10841562"/>
              <a:gd name="connsiteY4322" fmla="*/ 2051546 h 3531674"/>
              <a:gd name="connsiteX4323" fmla="*/ 10314455 w 10841562"/>
              <a:gd name="connsiteY4323" fmla="*/ 2007051 h 3531674"/>
              <a:gd name="connsiteX4324" fmla="*/ 10184937 w 10841562"/>
              <a:gd name="connsiteY4324" fmla="*/ 1977278 h 3531674"/>
              <a:gd name="connsiteX4325" fmla="*/ 10288351 w 10841562"/>
              <a:gd name="connsiteY4325" fmla="*/ 1977278 h 3531674"/>
              <a:gd name="connsiteX4326" fmla="*/ 10288351 w 10841562"/>
              <a:gd name="connsiteY4326" fmla="*/ 1957975 h 3531674"/>
              <a:gd name="connsiteX4327" fmla="*/ 10460037 w 10841562"/>
              <a:gd name="connsiteY4327" fmla="*/ 2032243 h 3531674"/>
              <a:gd name="connsiteX4328" fmla="*/ 10511242 w 10841562"/>
              <a:gd name="connsiteY4328" fmla="*/ 2009832 h 3531674"/>
              <a:gd name="connsiteX4329" fmla="*/ 10549896 w 10841562"/>
              <a:gd name="connsiteY4329" fmla="*/ 2000344 h 3531674"/>
              <a:gd name="connsiteX4330" fmla="*/ 10608129 w 10841562"/>
              <a:gd name="connsiteY4330" fmla="*/ 2005251 h 3531674"/>
              <a:gd name="connsiteX4331" fmla="*/ 10564956 w 10841562"/>
              <a:gd name="connsiteY4331" fmla="*/ 1994291 h 3531674"/>
              <a:gd name="connsiteX4332" fmla="*/ 10657326 w 10841562"/>
              <a:gd name="connsiteY4332" fmla="*/ 1994291 h 3531674"/>
              <a:gd name="connsiteX4333" fmla="*/ 10645780 w 10841562"/>
              <a:gd name="connsiteY4333" fmla="*/ 1975315 h 3531674"/>
              <a:gd name="connsiteX4334" fmla="*/ 10674394 w 10841562"/>
              <a:gd name="connsiteY4334" fmla="*/ 2005251 h 3531674"/>
              <a:gd name="connsiteX4335" fmla="*/ 10700498 w 10841562"/>
              <a:gd name="connsiteY4335" fmla="*/ 2000344 h 3531674"/>
              <a:gd name="connsiteX4336" fmla="*/ 10727105 w 10841562"/>
              <a:gd name="connsiteY4336" fmla="*/ 2031098 h 3531674"/>
              <a:gd name="connsiteX4337" fmla="*/ 10683430 w 10841562"/>
              <a:gd name="connsiteY4337" fmla="*/ 2011795 h 3531674"/>
              <a:gd name="connsiteX4338" fmla="*/ 10636743 w 10841562"/>
              <a:gd name="connsiteY4338" fmla="*/ 2043857 h 3531674"/>
              <a:gd name="connsiteX4339" fmla="*/ 10587547 w 10841562"/>
              <a:gd name="connsiteY4339" fmla="*/ 2062834 h 3531674"/>
              <a:gd name="connsiteX4340" fmla="*/ 10558932 w 10841562"/>
              <a:gd name="connsiteY4340" fmla="*/ 2056290 h 3531674"/>
              <a:gd name="connsiteX4341" fmla="*/ 10558932 w 10841562"/>
              <a:gd name="connsiteY4341" fmla="*/ 2037314 h 3531674"/>
              <a:gd name="connsiteX4342" fmla="*/ 10494676 w 10841562"/>
              <a:gd name="connsiteY4342" fmla="*/ 2031098 h 3531674"/>
              <a:gd name="connsiteX4343" fmla="*/ 10508229 w 10841562"/>
              <a:gd name="connsiteY4343" fmla="*/ 2013594 h 3531674"/>
              <a:gd name="connsiteX4344" fmla="*/ 10488651 w 10841562"/>
              <a:gd name="connsiteY4344" fmla="*/ 2032243 h 3531674"/>
              <a:gd name="connsiteX4345" fmla="*/ 10466061 w 10841562"/>
              <a:gd name="connsiteY4345" fmla="*/ 2026354 h 3531674"/>
              <a:gd name="connsiteX4346" fmla="*/ 10445981 w 10841562"/>
              <a:gd name="connsiteY4346" fmla="*/ 2050892 h 3531674"/>
              <a:gd name="connsiteX4347" fmla="*/ 10489154 w 10841562"/>
              <a:gd name="connsiteY4347" fmla="*/ 2060871 h 3531674"/>
              <a:gd name="connsiteX4348" fmla="*/ 10483632 w 10841562"/>
              <a:gd name="connsiteY4348" fmla="*/ 2072813 h 3531674"/>
              <a:gd name="connsiteX4349" fmla="*/ 10466061 w 10841562"/>
              <a:gd name="connsiteY4349" fmla="*/ 2071831 h 3531674"/>
              <a:gd name="connsiteX4350" fmla="*/ 10466061 w 10841562"/>
              <a:gd name="connsiteY4350" fmla="*/ 2093588 h 3531674"/>
              <a:gd name="connsiteX4351" fmla="*/ 10390760 w 10841562"/>
              <a:gd name="connsiteY4351" fmla="*/ 2100295 h 3531674"/>
              <a:gd name="connsiteX4352" fmla="*/ 10325500 w 10841562"/>
              <a:gd name="connsiteY4352" fmla="*/ 2081155 h 3531674"/>
              <a:gd name="connsiteX4353" fmla="*/ 10331022 w 10841562"/>
              <a:gd name="connsiteY4353" fmla="*/ 2057599 h 3531674"/>
              <a:gd name="connsiteX4354" fmla="*/ 10365158 w 10841562"/>
              <a:gd name="connsiteY4354" fmla="*/ 2053836 h 3531674"/>
              <a:gd name="connsiteX4355" fmla="*/ 10387748 w 10841562"/>
              <a:gd name="connsiteY4355" fmla="*/ 2036660 h 3531674"/>
              <a:gd name="connsiteX4356" fmla="*/ 10398291 w 10841562"/>
              <a:gd name="connsiteY4356" fmla="*/ 2036660 h 3531674"/>
              <a:gd name="connsiteX4357" fmla="*/ 10402307 w 10841562"/>
              <a:gd name="connsiteY4357" fmla="*/ 2031589 h 3531674"/>
              <a:gd name="connsiteX4358" fmla="*/ 10293873 w 10841562"/>
              <a:gd name="connsiteY4358" fmla="*/ 2075103 h 3531674"/>
              <a:gd name="connsiteX4359" fmla="*/ 10305420 w 10841562"/>
              <a:gd name="connsiteY4359" fmla="*/ 2093588 h 3531674"/>
              <a:gd name="connsiteX4360" fmla="*/ 10336544 w 10841562"/>
              <a:gd name="connsiteY4360" fmla="*/ 2100295 h 3531674"/>
              <a:gd name="connsiteX4361" fmla="*/ 10498190 w 10841562"/>
              <a:gd name="connsiteY4361" fmla="*/ 2123851 h 3531674"/>
              <a:gd name="connsiteX4362" fmla="*/ 10285841 w 10841562"/>
              <a:gd name="connsiteY4362" fmla="*/ 2126632 h 3531674"/>
              <a:gd name="connsiteX4363" fmla="*/ 10288351 w 10841562"/>
              <a:gd name="connsiteY4363" fmla="*/ 2129904 h 3531674"/>
              <a:gd name="connsiteX4364" fmla="*/ 10325500 w 10841562"/>
              <a:gd name="connsiteY4364" fmla="*/ 2155424 h 3531674"/>
              <a:gd name="connsiteX4365" fmla="*/ 10271283 w 10841562"/>
              <a:gd name="connsiteY4365" fmla="*/ 2136120 h 3531674"/>
              <a:gd name="connsiteX4366" fmla="*/ 10280821 w 10841562"/>
              <a:gd name="connsiteY4366" fmla="*/ 2126632 h 3531674"/>
              <a:gd name="connsiteX4367" fmla="*/ 10179416 w 10841562"/>
              <a:gd name="connsiteY4367" fmla="*/ 2129904 h 3531674"/>
              <a:gd name="connsiteX4368" fmla="*/ 10202006 w 10841562"/>
              <a:gd name="connsiteY4368" fmla="*/ 2155424 h 3531674"/>
              <a:gd name="connsiteX4369" fmla="*/ 10110139 w 10841562"/>
              <a:gd name="connsiteY4369" fmla="*/ 2173909 h 3531674"/>
              <a:gd name="connsiteX4370" fmla="*/ 10169878 w 10841562"/>
              <a:gd name="connsiteY4370" fmla="*/ 2186669 h 3531674"/>
              <a:gd name="connsiteX4371" fmla="*/ 10159336 w 10841562"/>
              <a:gd name="connsiteY4371" fmla="*/ 2216932 h 3531674"/>
              <a:gd name="connsiteX4372" fmla="*/ 10147287 w 10841562"/>
              <a:gd name="connsiteY4372" fmla="*/ 2216932 h 3531674"/>
              <a:gd name="connsiteX4373" fmla="*/ 10138251 w 10841562"/>
              <a:gd name="connsiteY4373" fmla="*/ 2204172 h 3531674"/>
              <a:gd name="connsiteX4374" fmla="*/ 10147287 w 10841562"/>
              <a:gd name="connsiteY4374" fmla="*/ 2197629 h 3531674"/>
              <a:gd name="connsiteX4375" fmla="*/ 9981124 w 10841562"/>
              <a:gd name="connsiteY4375" fmla="*/ 2148717 h 3531674"/>
              <a:gd name="connsiteX4376" fmla="*/ 10164858 w 10841562"/>
              <a:gd name="connsiteY4376" fmla="*/ 2142664 h 3531674"/>
              <a:gd name="connsiteX4377" fmla="*/ 10003714 w 10841562"/>
              <a:gd name="connsiteY4377" fmla="*/ 2112400 h 3531674"/>
              <a:gd name="connsiteX4378" fmla="*/ 9986646 w 10841562"/>
              <a:gd name="connsiteY4378" fmla="*/ 2142664 h 3531674"/>
              <a:gd name="connsiteX4379" fmla="*/ 9915360 w 10841562"/>
              <a:gd name="connsiteY4379" fmla="*/ 2148717 h 3531674"/>
              <a:gd name="connsiteX4380" fmla="*/ 9958533 w 10841562"/>
              <a:gd name="connsiteY4380" fmla="*/ 2148717 h 3531674"/>
              <a:gd name="connsiteX4381" fmla="*/ 9969075 w 10841562"/>
              <a:gd name="connsiteY4381" fmla="*/ 2177180 h 3531674"/>
              <a:gd name="connsiteX4382" fmla="*/ 9996183 w 10841562"/>
              <a:gd name="connsiteY4382" fmla="*/ 2183888 h 3531674"/>
              <a:gd name="connsiteX4383" fmla="*/ 9980622 w 10841562"/>
              <a:gd name="connsiteY4383" fmla="*/ 2195993 h 3531674"/>
              <a:gd name="connsiteX4384" fmla="*/ 10104617 w 10841562"/>
              <a:gd name="connsiteY4384" fmla="*/ 2210225 h 3531674"/>
              <a:gd name="connsiteX4385" fmla="*/ 10110139 w 10841562"/>
              <a:gd name="connsiteY4385" fmla="*/ 2241961 h 3531674"/>
              <a:gd name="connsiteX4386" fmla="*/ 10084035 w 10841562"/>
              <a:gd name="connsiteY4386" fmla="*/ 2254720 h 3531674"/>
              <a:gd name="connsiteX4387" fmla="*/ 10023794 w 10841562"/>
              <a:gd name="connsiteY4387" fmla="*/ 2284493 h 3531674"/>
              <a:gd name="connsiteX4388" fmla="*/ 10035340 w 10841562"/>
              <a:gd name="connsiteY4388" fmla="*/ 2296926 h 3531674"/>
              <a:gd name="connsiteX4389" fmla="*/ 10003714 w 10841562"/>
              <a:gd name="connsiteY4389" fmla="*/ 2291036 h 3531674"/>
              <a:gd name="connsiteX4390" fmla="*/ 10018272 w 10841562"/>
              <a:gd name="connsiteY4390" fmla="*/ 2278277 h 3531674"/>
              <a:gd name="connsiteX4391" fmla="*/ 9981124 w 10841562"/>
              <a:gd name="connsiteY4391" fmla="*/ 2254720 h 3531674"/>
              <a:gd name="connsiteX4392" fmla="*/ 9981124 w 10841562"/>
              <a:gd name="connsiteY4392" fmla="*/ 2271733 h 3531674"/>
              <a:gd name="connsiteX4393" fmla="*/ 9803413 w 10841562"/>
              <a:gd name="connsiteY4393" fmla="*/ 2296926 h 3531674"/>
              <a:gd name="connsiteX4394" fmla="*/ 9835040 w 10841562"/>
              <a:gd name="connsiteY4394" fmla="*/ 2303469 h 3531674"/>
              <a:gd name="connsiteX4395" fmla="*/ 9826004 w 10841562"/>
              <a:gd name="connsiteY4395" fmla="*/ 2322281 h 3531674"/>
              <a:gd name="connsiteX4396" fmla="*/ 9791867 w 10841562"/>
              <a:gd name="connsiteY4396" fmla="*/ 2303469 h 3531674"/>
              <a:gd name="connsiteX4397" fmla="*/ 9734137 w 10841562"/>
              <a:gd name="connsiteY4397" fmla="*/ 2346001 h 3531674"/>
              <a:gd name="connsiteX4398" fmla="*/ 9748695 w 10841562"/>
              <a:gd name="connsiteY4398" fmla="*/ 2340931 h 3531674"/>
              <a:gd name="connsiteX4399" fmla="*/ 9728615 w 10841562"/>
              <a:gd name="connsiteY4399" fmla="*/ 2358434 h 3531674"/>
              <a:gd name="connsiteX4400" fmla="*/ 9739659 w 10841562"/>
              <a:gd name="connsiteY4400" fmla="*/ 2371030 h 3531674"/>
              <a:gd name="connsiteX4401" fmla="*/ 9776807 w 10841562"/>
              <a:gd name="connsiteY4401" fmla="*/ 2358434 h 3531674"/>
              <a:gd name="connsiteX4402" fmla="*/ 9759739 w 10841562"/>
              <a:gd name="connsiteY4402" fmla="*/ 2340931 h 3531674"/>
              <a:gd name="connsiteX4403" fmla="*/ 9889256 w 10841562"/>
              <a:gd name="connsiteY4403" fmla="*/ 2358434 h 3531674"/>
              <a:gd name="connsiteX4404" fmla="*/ 9917368 w 10841562"/>
              <a:gd name="connsiteY4404" fmla="*/ 2346001 h 3531674"/>
              <a:gd name="connsiteX4405" fmla="*/ 9917368 w 10841562"/>
              <a:gd name="connsiteY4405" fmla="*/ 2328334 h 3531674"/>
              <a:gd name="connsiteX4406" fmla="*/ 9932429 w 10841562"/>
              <a:gd name="connsiteY4406" fmla="*/ 2371030 h 3531674"/>
              <a:gd name="connsiteX4407" fmla="*/ 9981124 w 10841562"/>
              <a:gd name="connsiteY4407" fmla="*/ 2346001 h 3531674"/>
              <a:gd name="connsiteX4408" fmla="*/ 10023794 w 10841562"/>
              <a:gd name="connsiteY4408" fmla="*/ 2322281 h 3531674"/>
              <a:gd name="connsiteX4409" fmla="*/ 10055922 w 10841562"/>
              <a:gd name="connsiteY4409" fmla="*/ 2377246 h 3531674"/>
              <a:gd name="connsiteX4410" fmla="*/ 10072991 w 10841562"/>
              <a:gd name="connsiteY4410" fmla="*/ 2352054 h 3531674"/>
              <a:gd name="connsiteX4411" fmla="*/ 10104617 w 10841562"/>
              <a:gd name="connsiteY4411" fmla="*/ 2358434 h 3531674"/>
              <a:gd name="connsiteX4412" fmla="*/ 10138251 w 10841562"/>
              <a:gd name="connsiteY4412" fmla="*/ 2396550 h 3531674"/>
              <a:gd name="connsiteX4413" fmla="*/ 10142267 w 10841562"/>
              <a:gd name="connsiteY4413" fmla="*/ 2383790 h 3531674"/>
              <a:gd name="connsiteX4414" fmla="*/ 10121183 w 10841562"/>
              <a:gd name="connsiteY4414" fmla="*/ 2364487 h 3531674"/>
              <a:gd name="connsiteX4415" fmla="*/ 10159336 w 10841562"/>
              <a:gd name="connsiteY4415" fmla="*/ 2328334 h 3531674"/>
              <a:gd name="connsiteX4416" fmla="*/ 10202006 w 10841562"/>
              <a:gd name="connsiteY4416" fmla="*/ 2339785 h 3531674"/>
              <a:gd name="connsiteX4417" fmla="*/ 10196484 w 10841562"/>
              <a:gd name="connsiteY4417" fmla="*/ 2291036 h 3531674"/>
              <a:gd name="connsiteX4418" fmla="*/ 10288351 w 10841562"/>
              <a:gd name="connsiteY4418" fmla="*/ 2303469 h 3531674"/>
              <a:gd name="connsiteX4419" fmla="*/ 10190962 w 10841562"/>
              <a:gd name="connsiteY4419" fmla="*/ 2322281 h 3531674"/>
              <a:gd name="connsiteX4420" fmla="*/ 10250700 w 10841562"/>
              <a:gd name="connsiteY4420" fmla="*/ 2339785 h 3531674"/>
              <a:gd name="connsiteX4421" fmla="*/ 10169878 w 10841562"/>
              <a:gd name="connsiteY4421" fmla="*/ 2383790 h 3531674"/>
              <a:gd name="connsiteX4422" fmla="*/ 10190962 w 10841562"/>
              <a:gd name="connsiteY4422" fmla="*/ 2407346 h 3531674"/>
              <a:gd name="connsiteX4423" fmla="*/ 10142267 w 10841562"/>
              <a:gd name="connsiteY4423" fmla="*/ 2396550 h 3531674"/>
              <a:gd name="connsiteX4424" fmla="*/ 10104617 w 10841562"/>
              <a:gd name="connsiteY4424" fmla="*/ 2413563 h 3531674"/>
              <a:gd name="connsiteX4425" fmla="*/ 10138251 w 10841562"/>
              <a:gd name="connsiteY4425" fmla="*/ 2432538 h 3531674"/>
              <a:gd name="connsiteX4426" fmla="*/ 10138251 w 10841562"/>
              <a:gd name="connsiteY4426" fmla="*/ 2413563 h 3531674"/>
              <a:gd name="connsiteX4427" fmla="*/ 10213051 w 10841562"/>
              <a:gd name="connsiteY4427" fmla="*/ 2432538 h 3531674"/>
              <a:gd name="connsiteX4428" fmla="*/ 10181926 w 10841562"/>
              <a:gd name="connsiteY4428" fmla="*/ 2475071 h 3531674"/>
              <a:gd name="connsiteX4429" fmla="*/ 10239656 w 10841562"/>
              <a:gd name="connsiteY4429" fmla="*/ 2468855 h 3531674"/>
              <a:gd name="connsiteX4430" fmla="*/ 10244677 w 10841562"/>
              <a:gd name="connsiteY4430" fmla="*/ 2487503 h 3531674"/>
              <a:gd name="connsiteX4431" fmla="*/ 10175902 w 10841562"/>
              <a:gd name="connsiteY4431" fmla="*/ 2494047 h 3531674"/>
              <a:gd name="connsiteX4432" fmla="*/ 10127207 w 10841562"/>
              <a:gd name="connsiteY4432" fmla="*/ 2475071 h 3531674"/>
              <a:gd name="connsiteX4433" fmla="*/ 10147287 w 10841562"/>
              <a:gd name="connsiteY4433" fmla="*/ 2464111 h 3531674"/>
              <a:gd name="connsiteX4434" fmla="*/ 10072991 w 10841562"/>
              <a:gd name="connsiteY4434" fmla="*/ 2481615 h 3531674"/>
              <a:gd name="connsiteX4435" fmla="*/ 10121183 w 10841562"/>
              <a:gd name="connsiteY4435" fmla="*/ 2494047 h 3531674"/>
              <a:gd name="connsiteX4436" fmla="*/ 10104617 w 10841562"/>
              <a:gd name="connsiteY4436" fmla="*/ 2487503 h 3531674"/>
              <a:gd name="connsiteX4437" fmla="*/ 10095581 w 10841562"/>
              <a:gd name="connsiteY4437" fmla="*/ 2519403 h 3531674"/>
              <a:gd name="connsiteX4438" fmla="*/ 10095581 w 10841562"/>
              <a:gd name="connsiteY4438" fmla="*/ 2487503 h 3531674"/>
              <a:gd name="connsiteX4439" fmla="*/ 10061444 w 10841562"/>
              <a:gd name="connsiteY4439" fmla="*/ 2512860 h 3531674"/>
              <a:gd name="connsiteX4440" fmla="*/ 10078513 w 10841562"/>
              <a:gd name="connsiteY4440" fmla="*/ 2512860 h 3531674"/>
              <a:gd name="connsiteX4441" fmla="*/ 10087548 w 10841562"/>
              <a:gd name="connsiteY4441" fmla="*/ 2507788 h 3531674"/>
              <a:gd name="connsiteX4442" fmla="*/ 10091565 w 10841562"/>
              <a:gd name="connsiteY4442" fmla="*/ 2525619 h 3531674"/>
              <a:gd name="connsiteX4443" fmla="*/ 10108633 w 10841562"/>
              <a:gd name="connsiteY4443" fmla="*/ 2538052 h 3531674"/>
              <a:gd name="connsiteX4444" fmla="*/ 10101103 w 10841562"/>
              <a:gd name="connsiteY4444" fmla="*/ 2538052 h 3531674"/>
              <a:gd name="connsiteX4445" fmla="*/ 10110139 w 10841562"/>
              <a:gd name="connsiteY4445" fmla="*/ 2549175 h 3531674"/>
              <a:gd name="connsiteX4446" fmla="*/ 10072991 w 10841562"/>
              <a:gd name="connsiteY4446" fmla="*/ 2561608 h 3531674"/>
              <a:gd name="connsiteX4447" fmla="*/ 10196484 w 10841562"/>
              <a:gd name="connsiteY4447" fmla="*/ 2549175 h 3531674"/>
              <a:gd name="connsiteX4448" fmla="*/ 10181926 w 10841562"/>
              <a:gd name="connsiteY4448" fmla="*/ 2574368 h 3531674"/>
              <a:gd name="connsiteX4449" fmla="*/ 10207529 w 10841562"/>
              <a:gd name="connsiteY4449" fmla="*/ 2572895 h 3531674"/>
              <a:gd name="connsiteX4450" fmla="*/ 10202006 w 10841562"/>
              <a:gd name="connsiteY4450" fmla="*/ 2549175 h 3531674"/>
              <a:gd name="connsiteX4451" fmla="*/ 10230119 w 10841562"/>
              <a:gd name="connsiteY4451" fmla="*/ 2561608 h 3531674"/>
              <a:gd name="connsiteX4452" fmla="*/ 10209536 w 10841562"/>
              <a:gd name="connsiteY4452" fmla="*/ 2572895 h 3531674"/>
              <a:gd name="connsiteX4453" fmla="*/ 10233632 w 10841562"/>
              <a:gd name="connsiteY4453" fmla="*/ 2574368 h 3531674"/>
              <a:gd name="connsiteX4454" fmla="*/ 10269275 w 10841562"/>
              <a:gd name="connsiteY4454" fmla="*/ 2563407 h 3531674"/>
              <a:gd name="connsiteX4455" fmla="*/ 10273291 w 10841562"/>
              <a:gd name="connsiteY4455" fmla="*/ 2571096 h 3531674"/>
              <a:gd name="connsiteX4456" fmla="*/ 10261745 w 10841562"/>
              <a:gd name="connsiteY4456" fmla="*/ 2555065 h 3531674"/>
              <a:gd name="connsiteX4457" fmla="*/ 10282829 w 10841562"/>
              <a:gd name="connsiteY4457" fmla="*/ 2543123 h 3531674"/>
              <a:gd name="connsiteX4458" fmla="*/ 10295379 w 10841562"/>
              <a:gd name="connsiteY4458" fmla="*/ 2563407 h 3531674"/>
              <a:gd name="connsiteX4459" fmla="*/ 10315962 w 10841562"/>
              <a:gd name="connsiteY4459" fmla="*/ 2563407 h 3531674"/>
              <a:gd name="connsiteX4460" fmla="*/ 10336544 w 10841562"/>
              <a:gd name="connsiteY4460" fmla="*/ 2555065 h 3531674"/>
              <a:gd name="connsiteX4461" fmla="*/ 10346583 w 10841562"/>
              <a:gd name="connsiteY4461" fmla="*/ 2552447 h 3531674"/>
              <a:gd name="connsiteX4462" fmla="*/ 10349596 w 10841562"/>
              <a:gd name="connsiteY4462" fmla="*/ 2545903 h 3531674"/>
              <a:gd name="connsiteX4463" fmla="*/ 10366664 w 10841562"/>
              <a:gd name="connsiteY4463" fmla="*/ 2545903 h 3531674"/>
              <a:gd name="connsiteX4464" fmla="*/ 10363150 w 10841562"/>
              <a:gd name="connsiteY4464" fmla="*/ 2543123 h 3531674"/>
              <a:gd name="connsiteX4465" fmla="*/ 10433431 w 10841562"/>
              <a:gd name="connsiteY4465" fmla="*/ 2549666 h 3531674"/>
              <a:gd name="connsiteX4466" fmla="*/ 10418873 w 10841562"/>
              <a:gd name="connsiteY4466" fmla="*/ 2556864 h 3531674"/>
              <a:gd name="connsiteX4467" fmla="*/ 10445479 w 10841562"/>
              <a:gd name="connsiteY4467" fmla="*/ 2561608 h 3531674"/>
              <a:gd name="connsiteX4468" fmla="*/ 10434937 w 10841562"/>
              <a:gd name="connsiteY4468" fmla="*/ 2550157 h 3531674"/>
              <a:gd name="connsiteX4469" fmla="*/ 10460037 w 10841562"/>
              <a:gd name="connsiteY4469" fmla="*/ 2555065 h 3531674"/>
              <a:gd name="connsiteX4470" fmla="*/ 10448993 w 10841562"/>
              <a:gd name="connsiteY4470" fmla="*/ 2561608 h 3531674"/>
              <a:gd name="connsiteX4471" fmla="*/ 10475600 w 10841562"/>
              <a:gd name="connsiteY4471" fmla="*/ 2564880 h 3531674"/>
              <a:gd name="connsiteX4472" fmla="*/ 10482627 w 10841562"/>
              <a:gd name="connsiteY4472" fmla="*/ 2555065 h 3531674"/>
              <a:gd name="connsiteX4473" fmla="*/ 10488651 w 10841562"/>
              <a:gd name="connsiteY4473" fmla="*/ 2564880 h 3531674"/>
              <a:gd name="connsiteX4474" fmla="*/ 10514756 w 10841562"/>
              <a:gd name="connsiteY4474" fmla="*/ 2561608 h 3531674"/>
              <a:gd name="connsiteX4475" fmla="*/ 10525800 w 10841562"/>
              <a:gd name="connsiteY4475" fmla="*/ 2558336 h 3531674"/>
              <a:gd name="connsiteX4476" fmla="*/ 10544374 w 10841562"/>
              <a:gd name="connsiteY4476" fmla="*/ 2552447 h 3531674"/>
              <a:gd name="connsiteX4477" fmla="*/ 10564956 w 10841562"/>
              <a:gd name="connsiteY4477" fmla="*/ 2563407 h 3531674"/>
              <a:gd name="connsiteX4478" fmla="*/ 10591563 w 10841562"/>
              <a:gd name="connsiteY4478" fmla="*/ 2567661 h 3531674"/>
              <a:gd name="connsiteX4479" fmla="*/ 10587547 w 10841562"/>
              <a:gd name="connsiteY4479" fmla="*/ 2552447 h 3531674"/>
              <a:gd name="connsiteX4480" fmla="*/ 10619173 w 10841562"/>
              <a:gd name="connsiteY4480" fmla="*/ 2564880 h 3531674"/>
              <a:gd name="connsiteX4481" fmla="*/ 10606121 w 10841562"/>
              <a:gd name="connsiteY4481" fmla="*/ 2567661 h 3531674"/>
              <a:gd name="connsiteX4482" fmla="*/ 10604615 w 10841562"/>
              <a:gd name="connsiteY4482" fmla="*/ 2569460 h 3531674"/>
              <a:gd name="connsiteX4483" fmla="*/ 10603109 w 10841562"/>
              <a:gd name="connsiteY4483" fmla="*/ 2571096 h 3531674"/>
              <a:gd name="connsiteX4484" fmla="*/ 10711041 w 10841562"/>
              <a:gd name="connsiteY4484" fmla="*/ 2569460 h 3531674"/>
              <a:gd name="connsiteX4485" fmla="*/ 10735639 w 10841562"/>
              <a:gd name="connsiteY4485" fmla="*/ 2561608 h 3531674"/>
              <a:gd name="connsiteX4486" fmla="*/ 10732125 w 10841562"/>
              <a:gd name="connsiteY4486" fmla="*/ 2554083 h 3531674"/>
              <a:gd name="connsiteX4487" fmla="*/ 10760237 w 10841562"/>
              <a:gd name="connsiteY4487" fmla="*/ 2555065 h 3531674"/>
              <a:gd name="connsiteX4488" fmla="*/ 10815960 w 10841562"/>
              <a:gd name="connsiteY4488" fmla="*/ 2574368 h 3531674"/>
              <a:gd name="connsiteX4489" fmla="*/ 10806923 w 10841562"/>
              <a:gd name="connsiteY4489" fmla="*/ 2579439 h 3531674"/>
              <a:gd name="connsiteX4490" fmla="*/ 10811944 w 10841562"/>
              <a:gd name="connsiteY4490" fmla="*/ 2583692 h 3531674"/>
              <a:gd name="connsiteX4491" fmla="*/ 10801401 w 10841562"/>
              <a:gd name="connsiteY4491" fmla="*/ 2583692 h 3531674"/>
              <a:gd name="connsiteX4492" fmla="*/ 10752205 w 10841562"/>
              <a:gd name="connsiteY4492" fmla="*/ 2610684 h 3531674"/>
              <a:gd name="connsiteX4493" fmla="*/ 10750699 w 10841562"/>
              <a:gd name="connsiteY4493" fmla="*/ 2604140 h 3531674"/>
              <a:gd name="connsiteX4494" fmla="*/ 10752205 w 10841562"/>
              <a:gd name="connsiteY4494" fmla="*/ 2610684 h 3531674"/>
              <a:gd name="connsiteX4495" fmla="*/ 10841562 w 10841562"/>
              <a:gd name="connsiteY4495" fmla="*/ 2617064 h 3531674"/>
              <a:gd name="connsiteX4496" fmla="*/ 10841562 w 10841562"/>
              <a:gd name="connsiteY4496" fmla="*/ 2638657 h 3531674"/>
              <a:gd name="connsiteX4497" fmla="*/ 10827506 w 10841562"/>
              <a:gd name="connsiteY4497" fmla="*/ 2654689 h 3531674"/>
              <a:gd name="connsiteX4498" fmla="*/ 10750699 w 10841562"/>
              <a:gd name="connsiteY4498" fmla="*/ 2654689 h 3531674"/>
              <a:gd name="connsiteX4499" fmla="*/ 10686944 w 10841562"/>
              <a:gd name="connsiteY4499" fmla="*/ 2629169 h 3531674"/>
              <a:gd name="connsiteX4500" fmla="*/ 10713048 w 10841562"/>
              <a:gd name="connsiteY4500" fmla="*/ 2616737 h 3531674"/>
              <a:gd name="connsiteX4501" fmla="*/ 10697988 w 10841562"/>
              <a:gd name="connsiteY4501" fmla="*/ 2604140 h 3531674"/>
              <a:gd name="connsiteX4502" fmla="*/ 10655318 w 10841562"/>
              <a:gd name="connsiteY4502" fmla="*/ 2648472 h 3531674"/>
              <a:gd name="connsiteX4503" fmla="*/ 10568973 w 10841562"/>
              <a:gd name="connsiteY4503" fmla="*/ 2635876 h 3531674"/>
              <a:gd name="connsiteX4504" fmla="*/ 10540860 w 10841562"/>
              <a:gd name="connsiteY4504" fmla="*/ 2661232 h 3531674"/>
              <a:gd name="connsiteX4505" fmla="*/ 10597085 w 10841562"/>
              <a:gd name="connsiteY4505" fmla="*/ 2590399 h 3531674"/>
              <a:gd name="connsiteX4506" fmla="*/ 10574495 w 10841562"/>
              <a:gd name="connsiteY4506" fmla="*/ 2588600 h 3531674"/>
              <a:gd name="connsiteX4507" fmla="*/ 10568973 w 10841562"/>
              <a:gd name="connsiteY4507" fmla="*/ 2593180 h 3531674"/>
              <a:gd name="connsiteX4508" fmla="*/ 10568973 w 10841562"/>
              <a:gd name="connsiteY4508" fmla="*/ 2588600 h 3531674"/>
              <a:gd name="connsiteX4509" fmla="*/ 10553913 w 10841562"/>
              <a:gd name="connsiteY4509" fmla="*/ 2587127 h 3531674"/>
              <a:gd name="connsiteX4510" fmla="*/ 10557928 w 10841562"/>
              <a:gd name="connsiteY4510" fmla="*/ 2593180 h 3531674"/>
              <a:gd name="connsiteX4511" fmla="*/ 10540860 w 10841562"/>
              <a:gd name="connsiteY4511" fmla="*/ 2587127 h 3531674"/>
              <a:gd name="connsiteX4512" fmla="*/ 10490158 w 10841562"/>
              <a:gd name="connsiteY4512" fmla="*/ 2588600 h 3531674"/>
              <a:gd name="connsiteX4513" fmla="*/ 10498190 w 10841562"/>
              <a:gd name="connsiteY4513" fmla="*/ 2604140 h 3531674"/>
              <a:gd name="connsiteX4514" fmla="*/ 10477105 w 10841562"/>
              <a:gd name="connsiteY4514" fmla="*/ 2597924 h 3531674"/>
              <a:gd name="connsiteX4515" fmla="*/ 10477105 w 10841562"/>
              <a:gd name="connsiteY4515" fmla="*/ 2599560 h 3531674"/>
              <a:gd name="connsiteX4516" fmla="*/ 10479114 w 10841562"/>
              <a:gd name="connsiteY4516" fmla="*/ 2613956 h 3531674"/>
              <a:gd name="connsiteX4517" fmla="*/ 10424897 w 10841562"/>
              <a:gd name="connsiteY4517" fmla="*/ 2588600 h 3531674"/>
              <a:gd name="connsiteX4518" fmla="*/ 10406323 w 10841562"/>
              <a:gd name="connsiteY4518" fmla="*/ 2602832 h 3531674"/>
              <a:gd name="connsiteX4519" fmla="*/ 10411844 w 10841562"/>
              <a:gd name="connsiteY4519" fmla="*/ 2610684 h 3531674"/>
              <a:gd name="connsiteX4520" fmla="*/ 10448993 w 10841562"/>
              <a:gd name="connsiteY4520" fmla="*/ 2616737 h 3531674"/>
              <a:gd name="connsiteX4521" fmla="*/ 10439957 w 10841562"/>
              <a:gd name="connsiteY4521" fmla="*/ 2629169 h 3531674"/>
              <a:gd name="connsiteX4522" fmla="*/ 10389255 w 10841562"/>
              <a:gd name="connsiteY4522" fmla="*/ 2618372 h 3531674"/>
              <a:gd name="connsiteX4523" fmla="*/ 10338552 w 10841562"/>
              <a:gd name="connsiteY4523" fmla="*/ 2614937 h 3531674"/>
              <a:gd name="connsiteX4524" fmla="*/ 10293873 w 10841562"/>
              <a:gd name="connsiteY4524" fmla="*/ 2614937 h 3531674"/>
              <a:gd name="connsiteX4525" fmla="*/ 10276805 w 10841562"/>
              <a:gd name="connsiteY4525" fmla="*/ 2614937 h 3531674"/>
              <a:gd name="connsiteX4526" fmla="*/ 10256223 w 10841562"/>
              <a:gd name="connsiteY4526" fmla="*/ 2635876 h 3531674"/>
              <a:gd name="connsiteX4527" fmla="*/ 10288351 w 10841562"/>
              <a:gd name="connsiteY4527" fmla="*/ 2635876 h 3531674"/>
              <a:gd name="connsiteX4528" fmla="*/ 10256223 w 10841562"/>
              <a:gd name="connsiteY4528" fmla="*/ 2667121 h 3531674"/>
              <a:gd name="connsiteX4529" fmla="*/ 10230119 w 10841562"/>
              <a:gd name="connsiteY4529" fmla="*/ 2648472 h 3531674"/>
              <a:gd name="connsiteX4530" fmla="*/ 10192467 w 10841562"/>
              <a:gd name="connsiteY4530" fmla="*/ 2648472 h 3531674"/>
              <a:gd name="connsiteX4531" fmla="*/ 10196484 w 10841562"/>
              <a:gd name="connsiteY4531" fmla="*/ 2672192 h 3531674"/>
              <a:gd name="connsiteX4532" fmla="*/ 10186946 w 10841562"/>
              <a:gd name="connsiteY4532" fmla="*/ 2672192 h 3531674"/>
              <a:gd name="connsiteX4533" fmla="*/ 10175902 w 10841562"/>
              <a:gd name="connsiteY4533" fmla="*/ 2667121 h 3531674"/>
              <a:gd name="connsiteX4534" fmla="*/ 10181926 w 10841562"/>
              <a:gd name="connsiteY4534" fmla="*/ 2654689 h 3531674"/>
              <a:gd name="connsiteX4535" fmla="*/ 10153311 w 10841562"/>
              <a:gd name="connsiteY4535" fmla="*/ 2654689 h 3531674"/>
              <a:gd name="connsiteX4536" fmla="*/ 10175902 w 10841562"/>
              <a:gd name="connsiteY4536" fmla="*/ 2690677 h 3531674"/>
              <a:gd name="connsiteX4537" fmla="*/ 10310942 w 10841562"/>
              <a:gd name="connsiteY4537" fmla="*/ 2684789 h 3531674"/>
              <a:gd name="connsiteX4538" fmla="*/ 10310942 w 10841562"/>
              <a:gd name="connsiteY4538" fmla="*/ 2703437 h 3531674"/>
              <a:gd name="connsiteX4539" fmla="*/ 10239656 w 10841562"/>
              <a:gd name="connsiteY4539" fmla="*/ 2716197 h 3531674"/>
              <a:gd name="connsiteX4540" fmla="*/ 10239656 w 10841562"/>
              <a:gd name="connsiteY4540" fmla="*/ 2697384 h 3531674"/>
              <a:gd name="connsiteX4541" fmla="*/ 10189456 w 10841562"/>
              <a:gd name="connsiteY4541" fmla="*/ 2711780 h 3531674"/>
              <a:gd name="connsiteX4542" fmla="*/ 10219075 w 10841562"/>
              <a:gd name="connsiteY4542" fmla="*/ 2750223 h 3531674"/>
              <a:gd name="connsiteX4543" fmla="*/ 10189958 w 10841562"/>
              <a:gd name="connsiteY4543" fmla="*/ 2753495 h 3531674"/>
              <a:gd name="connsiteX4544" fmla="*/ 10237147 w 10841562"/>
              <a:gd name="connsiteY4544" fmla="*/ 2809278 h 3531674"/>
              <a:gd name="connsiteX4545" fmla="*/ 10230621 w 10841562"/>
              <a:gd name="connsiteY4545" fmla="*/ 2791774 h 3531674"/>
              <a:gd name="connsiteX4546" fmla="*/ 10285841 w 10841562"/>
              <a:gd name="connsiteY4546" fmla="*/ 2827599 h 3531674"/>
              <a:gd name="connsiteX4547" fmla="*/ 10318974 w 10841562"/>
              <a:gd name="connsiteY4547" fmla="*/ 2835288 h 3531674"/>
              <a:gd name="connsiteX4548" fmla="*/ 10393772 w 10841562"/>
              <a:gd name="connsiteY4548" fmla="*/ 2862279 h 3531674"/>
              <a:gd name="connsiteX4549" fmla="*/ 10342568 w 10841562"/>
              <a:gd name="connsiteY4549" fmla="*/ 2879292 h 3531674"/>
              <a:gd name="connsiteX4550" fmla="*/ 10377206 w 10841562"/>
              <a:gd name="connsiteY4550" fmla="*/ 2889108 h 3531674"/>
              <a:gd name="connsiteX4551" fmla="*/ 10311444 w 10841562"/>
              <a:gd name="connsiteY4551" fmla="*/ 2904812 h 3531674"/>
              <a:gd name="connsiteX4552" fmla="*/ 10339556 w 10841562"/>
              <a:gd name="connsiteY4552" fmla="*/ 2908902 h 3531674"/>
              <a:gd name="connsiteX4553" fmla="*/ 10327006 w 10841562"/>
              <a:gd name="connsiteY4553" fmla="*/ 2941291 h 3531674"/>
              <a:gd name="connsiteX4554" fmla="*/ 10304918 w 10841562"/>
              <a:gd name="connsiteY4554" fmla="*/ 2934094 h 3531674"/>
              <a:gd name="connsiteX4555" fmla="*/ 10320479 w 10841562"/>
              <a:gd name="connsiteY4555" fmla="*/ 2917571 h 3531674"/>
              <a:gd name="connsiteX4556" fmla="*/ 10262247 w 10841562"/>
              <a:gd name="connsiteY4556" fmla="*/ 2917081 h 3531674"/>
              <a:gd name="connsiteX4557" fmla="*/ 10412848 w 10841562"/>
              <a:gd name="connsiteY4557" fmla="*/ 2962067 h 3531674"/>
              <a:gd name="connsiteX4558" fmla="*/ 10422889 w 10841562"/>
              <a:gd name="connsiteY4558" fmla="*/ 2992330 h 3531674"/>
              <a:gd name="connsiteX4559" fmla="*/ 10405319 w 10841562"/>
              <a:gd name="connsiteY4559" fmla="*/ 2979080 h 3531674"/>
              <a:gd name="connsiteX4560" fmla="*/ 10374194 w 10841562"/>
              <a:gd name="connsiteY4560" fmla="*/ 2999365 h 3531674"/>
              <a:gd name="connsiteX4561" fmla="*/ 10431925 w 10841562"/>
              <a:gd name="connsiteY4561" fmla="*/ 3005581 h 3531674"/>
              <a:gd name="connsiteX4562" fmla="*/ 10419877 w 10841562"/>
              <a:gd name="connsiteY4562" fmla="*/ 3032409 h 3531674"/>
              <a:gd name="connsiteX4563" fmla="*/ 10288853 w 10841562"/>
              <a:gd name="connsiteY4563" fmla="*/ 3031428 h 3531674"/>
              <a:gd name="connsiteX4564" fmla="*/ 10177408 w 10841562"/>
              <a:gd name="connsiteY4564" fmla="*/ 3071343 h 3531674"/>
              <a:gd name="connsiteX4565" fmla="*/ 10152307 w 10841562"/>
              <a:gd name="connsiteY4565" fmla="*/ 3039607 h 3531674"/>
              <a:gd name="connsiteX4566" fmla="*/ 10104617 w 10841562"/>
              <a:gd name="connsiteY4566" fmla="*/ 3063654 h 3531674"/>
              <a:gd name="connsiteX4567" fmla="*/ 10056425 w 10841562"/>
              <a:gd name="connsiteY4567" fmla="*/ 3070852 h 3531674"/>
              <a:gd name="connsiteX4568" fmla="*/ 10065461 w 10841562"/>
              <a:gd name="connsiteY4568" fmla="*/ 3083448 h 3531674"/>
              <a:gd name="connsiteX4569" fmla="*/ 10150299 w 10841562"/>
              <a:gd name="connsiteY4569" fmla="*/ 3092445 h 3531674"/>
              <a:gd name="connsiteX4570" fmla="*/ 10040862 w 10841562"/>
              <a:gd name="connsiteY4570" fmla="*/ 3081976 h 3531674"/>
              <a:gd name="connsiteX4571" fmla="*/ 10055922 w 10841562"/>
              <a:gd name="connsiteY4571" fmla="*/ 3075923 h 3531674"/>
              <a:gd name="connsiteX4572" fmla="*/ 10027810 w 10841562"/>
              <a:gd name="connsiteY4572" fmla="*/ 3061691 h 3531674"/>
              <a:gd name="connsiteX4573" fmla="*/ 10022288 w 10841562"/>
              <a:gd name="connsiteY4573" fmla="*/ 3078704 h 3531674"/>
              <a:gd name="connsiteX4574" fmla="*/ 10003212 w 10841562"/>
              <a:gd name="connsiteY4574" fmla="*/ 3059401 h 3531674"/>
              <a:gd name="connsiteX4575" fmla="*/ 9892770 w 10841562"/>
              <a:gd name="connsiteY4575" fmla="*/ 3059401 h 3531674"/>
              <a:gd name="connsiteX4576" fmla="*/ 9740663 w 10841562"/>
              <a:gd name="connsiteY4576" fmla="*/ 3108640 h 3531674"/>
              <a:gd name="connsiteX4577" fmla="*/ 9624197 w 10841562"/>
              <a:gd name="connsiteY4577" fmla="*/ 3108150 h 3531674"/>
              <a:gd name="connsiteX4578" fmla="*/ 9613153 w 10841562"/>
              <a:gd name="connsiteY4578" fmla="*/ 3090155 h 3531674"/>
              <a:gd name="connsiteX4579" fmla="*/ 9525302 w 10841562"/>
              <a:gd name="connsiteY4579" fmla="*/ 3082957 h 3531674"/>
              <a:gd name="connsiteX4580" fmla="*/ 9501205 w 10841562"/>
              <a:gd name="connsiteY4580" fmla="*/ 3094409 h 3531674"/>
              <a:gd name="connsiteX4581" fmla="*/ 9500202 w 10841562"/>
              <a:gd name="connsiteY4581" fmla="*/ 3100461 h 3531674"/>
              <a:gd name="connsiteX4582" fmla="*/ 9497190 w 10841562"/>
              <a:gd name="connsiteY4582" fmla="*/ 3099970 h 3531674"/>
              <a:gd name="connsiteX4583" fmla="*/ 9566969 w 10841562"/>
              <a:gd name="connsiteY4583" fmla="*/ 3106677 h 3531674"/>
              <a:gd name="connsiteX4584" fmla="*/ 9548896 w 10841562"/>
              <a:gd name="connsiteY4584" fmla="*/ 3141685 h 3531674"/>
              <a:gd name="connsiteX4585" fmla="*/ 9485142 w 10841562"/>
              <a:gd name="connsiteY4585" fmla="*/ 3132361 h 3531674"/>
              <a:gd name="connsiteX4586" fmla="*/ 9436447 w 10841562"/>
              <a:gd name="connsiteY4586" fmla="*/ 3099479 h 3531674"/>
              <a:gd name="connsiteX4587" fmla="*/ 9459037 w 10841562"/>
              <a:gd name="connsiteY4587" fmla="*/ 3091137 h 3531674"/>
              <a:gd name="connsiteX4588" fmla="*/ 9442471 w 10841562"/>
              <a:gd name="connsiteY4588" fmla="*/ 3090155 h 3531674"/>
              <a:gd name="connsiteX4589" fmla="*/ 9407331 w 10841562"/>
              <a:gd name="connsiteY4589" fmla="*/ 3113711 h 3531674"/>
              <a:gd name="connsiteX4590" fmla="*/ 9391267 w 10841562"/>
              <a:gd name="connsiteY4590" fmla="*/ 3096699 h 3531674"/>
              <a:gd name="connsiteX4591" fmla="*/ 9328013 w 10841562"/>
              <a:gd name="connsiteY4591" fmla="*/ 3104878 h 3531674"/>
              <a:gd name="connsiteX4592" fmla="*/ 9320986 w 10841562"/>
              <a:gd name="connsiteY4592" fmla="*/ 3108640 h 3531674"/>
              <a:gd name="connsiteX4593" fmla="*/ 9337050 w 10841562"/>
              <a:gd name="connsiteY4593" fmla="*/ 3131215 h 3531674"/>
              <a:gd name="connsiteX4594" fmla="*/ 9268777 w 10841562"/>
              <a:gd name="connsiteY4594" fmla="*/ 3124181 h 3531674"/>
              <a:gd name="connsiteX4595" fmla="*/ 9260744 w 10841562"/>
              <a:gd name="connsiteY4595" fmla="*/ 3145938 h 3531674"/>
              <a:gd name="connsiteX4596" fmla="*/ 9153817 w 10841562"/>
              <a:gd name="connsiteY4596" fmla="*/ 3158698 h 3531674"/>
              <a:gd name="connsiteX4597" fmla="*/ 9155324 w 10841562"/>
              <a:gd name="connsiteY4597" fmla="*/ 3136286 h 3531674"/>
              <a:gd name="connsiteX4598" fmla="*/ 9126709 w 10841562"/>
              <a:gd name="connsiteY4598" fmla="*/ 3132361 h 3531674"/>
              <a:gd name="connsiteX4599" fmla="*/ 9120685 w 10841562"/>
              <a:gd name="connsiteY4599" fmla="*/ 3156735 h 3531674"/>
              <a:gd name="connsiteX4600" fmla="*/ 8991669 w 10841562"/>
              <a:gd name="connsiteY4600" fmla="*/ 3125163 h 3531674"/>
              <a:gd name="connsiteX4601" fmla="*/ 8976609 w 10841562"/>
              <a:gd name="connsiteY4601" fmla="*/ 3128925 h 3531674"/>
              <a:gd name="connsiteX4602" fmla="*/ 8975605 w 10841562"/>
              <a:gd name="connsiteY4602" fmla="*/ 3141194 h 3531674"/>
              <a:gd name="connsiteX4603" fmla="*/ 8719080 w 10841562"/>
              <a:gd name="connsiteY4603" fmla="*/ 3121400 h 3531674"/>
              <a:gd name="connsiteX4604" fmla="*/ 8683438 w 10841562"/>
              <a:gd name="connsiteY4604" fmla="*/ 3100461 h 3531674"/>
              <a:gd name="connsiteX4605" fmla="*/ 8689461 w 10841562"/>
              <a:gd name="connsiteY4605" fmla="*/ 3124181 h 3531674"/>
              <a:gd name="connsiteX4606" fmla="*/ 8309443 w 10841562"/>
              <a:gd name="connsiteY4606" fmla="*/ 3086720 h 3531674"/>
              <a:gd name="connsiteX4607" fmla="*/ 8319985 w 10841562"/>
              <a:gd name="connsiteY4607" fmla="*/ 3082466 h 3531674"/>
              <a:gd name="connsiteX4608" fmla="*/ 8174403 w 10841562"/>
              <a:gd name="connsiteY4608" fmla="*/ 3079686 h 3531674"/>
              <a:gd name="connsiteX4609" fmla="*/ 8008240 w 10841562"/>
              <a:gd name="connsiteY4609" fmla="*/ 3068725 h 3531674"/>
              <a:gd name="connsiteX4610" fmla="*/ 8024304 w 10841562"/>
              <a:gd name="connsiteY4610" fmla="*/ 3053839 h 3531674"/>
              <a:gd name="connsiteX4611" fmla="*/ 7851614 w 10841562"/>
              <a:gd name="connsiteY4611" fmla="*/ 3071997 h 3531674"/>
              <a:gd name="connsiteX4612" fmla="*/ 7794385 w 10841562"/>
              <a:gd name="connsiteY4612" fmla="*/ 3065944 h 3531674"/>
              <a:gd name="connsiteX4613" fmla="*/ 7821995 w 10841562"/>
              <a:gd name="connsiteY4613" fmla="*/ 3080177 h 3531674"/>
              <a:gd name="connsiteX4614" fmla="*/ 7844585 w 10841562"/>
              <a:gd name="connsiteY4614" fmla="*/ 3059401 h 3531674"/>
              <a:gd name="connsiteX4615" fmla="*/ 7779324 w 10841562"/>
              <a:gd name="connsiteY4615" fmla="*/ 3069707 h 3531674"/>
              <a:gd name="connsiteX4616" fmla="*/ 7615671 w 10841562"/>
              <a:gd name="connsiteY4616" fmla="*/ 3060383 h 3531674"/>
              <a:gd name="connsiteX4617" fmla="*/ 7515269 w 10841562"/>
              <a:gd name="connsiteY4617" fmla="*/ 3091137 h 3531674"/>
              <a:gd name="connsiteX4618" fmla="*/ 7452017 w 10841562"/>
              <a:gd name="connsiteY4618" fmla="*/ 3096699 h 3531674"/>
              <a:gd name="connsiteX4619" fmla="*/ 7545892 w 10841562"/>
              <a:gd name="connsiteY4619" fmla="*/ 3123199 h 3531674"/>
              <a:gd name="connsiteX4620" fmla="*/ 7511756 w 10841562"/>
              <a:gd name="connsiteY4620" fmla="*/ 3131215 h 3531674"/>
              <a:gd name="connsiteX4621" fmla="*/ 7450009 w 10841562"/>
              <a:gd name="connsiteY4621" fmla="*/ 3124672 h 3531674"/>
              <a:gd name="connsiteX4622" fmla="*/ 7424909 w 10841562"/>
              <a:gd name="connsiteY4622" fmla="*/ 3122545 h 3531674"/>
              <a:gd name="connsiteX4623" fmla="*/ 7436957 w 10841562"/>
              <a:gd name="connsiteY4623" fmla="*/ 3100461 h 3531674"/>
              <a:gd name="connsiteX4624" fmla="*/ 7334547 w 10841562"/>
              <a:gd name="connsiteY4624" fmla="*/ 3108150 h 3531674"/>
              <a:gd name="connsiteX4625" fmla="*/ 7352117 w 10841562"/>
              <a:gd name="connsiteY4625" fmla="*/ 3121891 h 3531674"/>
              <a:gd name="connsiteX4626" fmla="*/ 7290873 w 10841562"/>
              <a:gd name="connsiteY4626" fmla="*/ 3104878 h 3531674"/>
              <a:gd name="connsiteX4627" fmla="*/ 7324507 w 10841562"/>
              <a:gd name="connsiteY4627" fmla="*/ 3102260 h 3531674"/>
              <a:gd name="connsiteX4628" fmla="*/ 7241174 w 10841562"/>
              <a:gd name="connsiteY4628" fmla="*/ 3104387 h 3531674"/>
              <a:gd name="connsiteX4629" fmla="*/ 7261254 w 10841562"/>
              <a:gd name="connsiteY4629" fmla="*/ 3113220 h 3531674"/>
              <a:gd name="connsiteX4630" fmla="*/ 7218584 w 10841562"/>
              <a:gd name="connsiteY4630" fmla="*/ 3097190 h 3531674"/>
              <a:gd name="connsiteX4631" fmla="*/ 7079026 w 10841562"/>
              <a:gd name="connsiteY4631" fmla="*/ 3125163 h 3531674"/>
              <a:gd name="connsiteX4632" fmla="*/ 7022802 w 10841562"/>
              <a:gd name="connsiteY4632" fmla="*/ 3100952 h 3531674"/>
              <a:gd name="connsiteX4633" fmla="*/ 7016776 w 10841562"/>
              <a:gd name="connsiteY4633" fmla="*/ 3118129 h 3531674"/>
              <a:gd name="connsiteX4634" fmla="*/ 7029830 w 10841562"/>
              <a:gd name="connsiteY4634" fmla="*/ 3143975 h 3531674"/>
              <a:gd name="connsiteX4635" fmla="*/ 6934950 w 10841562"/>
              <a:gd name="connsiteY4635" fmla="*/ 3152155 h 3531674"/>
              <a:gd name="connsiteX4636" fmla="*/ 6858143 w 10841562"/>
              <a:gd name="connsiteY4636" fmla="*/ 3154935 h 3531674"/>
              <a:gd name="connsiteX4637" fmla="*/ 6938465 w 10841562"/>
              <a:gd name="connsiteY4637" fmla="*/ 3163278 h 3531674"/>
              <a:gd name="connsiteX4638" fmla="*/ 7029830 w 10841562"/>
              <a:gd name="connsiteY4638" fmla="*/ 3195014 h 3531674"/>
              <a:gd name="connsiteX4639" fmla="*/ 7049910 w 10841562"/>
              <a:gd name="connsiteY4639" fmla="*/ 3180782 h 3531674"/>
              <a:gd name="connsiteX4640" fmla="*/ 7080030 w 10841562"/>
              <a:gd name="connsiteY4640" fmla="*/ 3218080 h 3531674"/>
              <a:gd name="connsiteX4641" fmla="*/ 7117179 w 10841562"/>
              <a:gd name="connsiteY4641" fmla="*/ 3203193 h 3531674"/>
              <a:gd name="connsiteX4642" fmla="*/ 7134247 w 10841562"/>
              <a:gd name="connsiteY4642" fmla="*/ 3222496 h 3531674"/>
              <a:gd name="connsiteX4643" fmla="*/ 7169387 w 10841562"/>
              <a:gd name="connsiteY4643" fmla="*/ 3202211 h 3531674"/>
              <a:gd name="connsiteX4644" fmla="*/ 7511756 w 10841562"/>
              <a:gd name="connsiteY4644" fmla="*/ 3241800 h 3531674"/>
              <a:gd name="connsiteX4645" fmla="*/ 7441475 w 10841562"/>
              <a:gd name="connsiteY4645" fmla="*/ 3258813 h 3531674"/>
              <a:gd name="connsiteX4646" fmla="*/ 7470591 w 10841562"/>
              <a:gd name="connsiteY4646" fmla="*/ 3260775 h 3531674"/>
              <a:gd name="connsiteX4647" fmla="*/ 7440471 w 10841562"/>
              <a:gd name="connsiteY4647" fmla="*/ 3269282 h 3531674"/>
              <a:gd name="connsiteX4648" fmla="*/ 7495190 w 10841562"/>
              <a:gd name="connsiteY4648" fmla="*/ 3263066 h 3531674"/>
              <a:gd name="connsiteX4649" fmla="*/ 7493683 w 10841562"/>
              <a:gd name="connsiteY4649" fmla="*/ 3285804 h 3531674"/>
              <a:gd name="connsiteX4650" fmla="*/ 7453021 w 10841562"/>
              <a:gd name="connsiteY4650" fmla="*/ 3300036 h 3531674"/>
              <a:gd name="connsiteX4651" fmla="*/ 7458543 w 10841562"/>
              <a:gd name="connsiteY4651" fmla="*/ 3277788 h 3531674"/>
              <a:gd name="connsiteX4652" fmla="*/ 7438965 w 10841562"/>
              <a:gd name="connsiteY4652" fmla="*/ 3293820 h 3531674"/>
              <a:gd name="connsiteX4653" fmla="*/ 7190973 w 10841562"/>
              <a:gd name="connsiteY4653" fmla="*/ 3233947 h 3531674"/>
              <a:gd name="connsiteX4654" fmla="*/ 7172901 w 10841562"/>
              <a:gd name="connsiteY4654" fmla="*/ 3232312 h 3531674"/>
              <a:gd name="connsiteX4655" fmla="*/ 7134749 w 10841562"/>
              <a:gd name="connsiteY4655" fmla="*/ 3264211 h 3531674"/>
              <a:gd name="connsiteX4656" fmla="*/ 7031336 w 10841562"/>
              <a:gd name="connsiteY4656" fmla="*/ 3230021 h 3531674"/>
              <a:gd name="connsiteX4657" fmla="*/ 6901316 w 10841562"/>
              <a:gd name="connsiteY4657" fmla="*/ 3218080 h 3531674"/>
              <a:gd name="connsiteX4658" fmla="*/ 6905834 w 10841562"/>
              <a:gd name="connsiteY4658" fmla="*/ 3205974 h 3531674"/>
              <a:gd name="connsiteX4659" fmla="*/ 6868184 w 10841562"/>
              <a:gd name="connsiteY4659" fmla="*/ 3208264 h 3531674"/>
              <a:gd name="connsiteX4660" fmla="*/ 6891778 w 10841562"/>
              <a:gd name="connsiteY4660" fmla="*/ 3204993 h 3531674"/>
              <a:gd name="connsiteX4661" fmla="*/ 6748706 w 10841562"/>
              <a:gd name="connsiteY4661" fmla="*/ 3214808 h 3531674"/>
              <a:gd name="connsiteX4662" fmla="*/ 6723606 w 10841562"/>
              <a:gd name="connsiteY4662" fmla="*/ 3195014 h 3531674"/>
              <a:gd name="connsiteX4663" fmla="*/ 6662863 w 10841562"/>
              <a:gd name="connsiteY4663" fmla="*/ 3201067 h 3531674"/>
              <a:gd name="connsiteX4664" fmla="*/ 6631739 w 10841562"/>
              <a:gd name="connsiteY4664" fmla="*/ 3175711 h 3531674"/>
              <a:gd name="connsiteX4665" fmla="*/ 6734650 w 10841562"/>
              <a:gd name="connsiteY4665" fmla="*/ 3160988 h 3531674"/>
              <a:gd name="connsiteX4666" fmla="*/ 6730131 w 10841562"/>
              <a:gd name="connsiteY4666" fmla="*/ 3120418 h 3531674"/>
              <a:gd name="connsiteX4667" fmla="*/ 6616679 w 10841562"/>
              <a:gd name="connsiteY4667" fmla="*/ 3126962 h 3531674"/>
              <a:gd name="connsiteX4668" fmla="*/ 6638768 w 10841562"/>
              <a:gd name="connsiteY4668" fmla="*/ 3111422 h 3531674"/>
              <a:gd name="connsiteX4669" fmla="*/ 6585053 w 10841562"/>
              <a:gd name="connsiteY4669" fmla="*/ 3107168 h 3531674"/>
              <a:gd name="connsiteX4670" fmla="*/ 6617683 w 10841562"/>
              <a:gd name="connsiteY4670" fmla="*/ 3109949 h 3531674"/>
              <a:gd name="connsiteX4671" fmla="*/ 6575514 w 10841562"/>
              <a:gd name="connsiteY4671" fmla="*/ 3146756 h 3531674"/>
              <a:gd name="connsiteX4672" fmla="*/ 6588064 w 10841562"/>
              <a:gd name="connsiteY4672" fmla="*/ 3118129 h 3531674"/>
              <a:gd name="connsiteX4673" fmla="*/ 6578024 w 10841562"/>
              <a:gd name="connsiteY4673" fmla="*/ 3111422 h 3531674"/>
              <a:gd name="connsiteX4674" fmla="*/ 6538366 w 10841562"/>
              <a:gd name="connsiteY4674" fmla="*/ 3136777 h 3531674"/>
              <a:gd name="connsiteX4675" fmla="*/ 6434953 w 10841562"/>
              <a:gd name="connsiteY4675" fmla="*/ 3156735 h 3531674"/>
              <a:gd name="connsiteX4676" fmla="*/ 6271299 w 10841562"/>
              <a:gd name="connsiteY4676" fmla="*/ 3122545 h 3531674"/>
              <a:gd name="connsiteX4677" fmla="*/ 6265274 w 10841562"/>
              <a:gd name="connsiteY4677" fmla="*/ 3144957 h 3531674"/>
              <a:gd name="connsiteX4678" fmla="*/ 6242182 w 10841562"/>
              <a:gd name="connsiteY4678" fmla="*/ 3120418 h 3531674"/>
              <a:gd name="connsiteX4679" fmla="*/ 6226620 w 10841562"/>
              <a:gd name="connsiteY4679" fmla="*/ 3131215 h 3531674"/>
              <a:gd name="connsiteX4680" fmla="*/ 6235656 w 10841562"/>
              <a:gd name="connsiteY4680" fmla="*/ 3149374 h 3531674"/>
              <a:gd name="connsiteX4681" fmla="*/ 6210053 w 10841562"/>
              <a:gd name="connsiteY4681" fmla="*/ 3152645 h 3531674"/>
              <a:gd name="connsiteX4682" fmla="*/ 6222603 w 10841562"/>
              <a:gd name="connsiteY4682" fmla="*/ 3124181 h 3531674"/>
              <a:gd name="connsiteX4683" fmla="*/ 6199009 w 10841562"/>
              <a:gd name="connsiteY4683" fmla="*/ 3109949 h 3531674"/>
              <a:gd name="connsiteX4684" fmla="*/ 6117684 w 10841562"/>
              <a:gd name="connsiteY4684" fmla="*/ 3108640 h 3531674"/>
              <a:gd name="connsiteX4685" fmla="*/ 6120195 w 10841562"/>
              <a:gd name="connsiteY4685" fmla="*/ 3131706 h 3531674"/>
              <a:gd name="connsiteX4686" fmla="*/ 6089572 w 10841562"/>
              <a:gd name="connsiteY4686" fmla="*/ 3099479 h 3531674"/>
              <a:gd name="connsiteX4687" fmla="*/ 6096600 w 10841562"/>
              <a:gd name="connsiteY4687" fmla="*/ 3117474 h 3531674"/>
              <a:gd name="connsiteX4688" fmla="*/ 5998709 w 10841562"/>
              <a:gd name="connsiteY4688" fmla="*/ 3115184 h 3531674"/>
              <a:gd name="connsiteX4689" fmla="*/ 6005737 w 10841562"/>
              <a:gd name="connsiteY4689" fmla="*/ 3103242 h 3531674"/>
              <a:gd name="connsiteX4690" fmla="*/ 5916380 w 10841562"/>
              <a:gd name="connsiteY4690" fmla="*/ 3097680 h 3531674"/>
              <a:gd name="connsiteX4691" fmla="*/ 5907344 w 10841562"/>
              <a:gd name="connsiteY4691" fmla="*/ 3099479 h 3531674"/>
              <a:gd name="connsiteX4692" fmla="*/ 5905336 w 10841562"/>
              <a:gd name="connsiteY4692" fmla="*/ 3097190 h 3531674"/>
              <a:gd name="connsiteX4693" fmla="*/ 5841079 w 10841562"/>
              <a:gd name="connsiteY4693" fmla="*/ 3089664 h 3531674"/>
              <a:gd name="connsiteX4694" fmla="*/ 5837565 w 10841562"/>
              <a:gd name="connsiteY4694" fmla="*/ 3106186 h 3531674"/>
              <a:gd name="connsiteX4695" fmla="*/ 5814975 w 10841562"/>
              <a:gd name="connsiteY4695" fmla="*/ 3109458 h 3531674"/>
              <a:gd name="connsiteX4696" fmla="*/ 5867686 w 10841562"/>
              <a:gd name="connsiteY4696" fmla="*/ 3118619 h 3531674"/>
              <a:gd name="connsiteX4697" fmla="*/ 5883750 w 10841562"/>
              <a:gd name="connsiteY4697" fmla="*/ 3143975 h 3531674"/>
              <a:gd name="connsiteX4698" fmla="*/ 5883750 w 10841562"/>
              <a:gd name="connsiteY4698" fmla="*/ 3153299 h 3531674"/>
              <a:gd name="connsiteX4699" fmla="*/ 5865175 w 10841562"/>
              <a:gd name="connsiteY4699" fmla="*/ 3165896 h 3531674"/>
              <a:gd name="connsiteX4700" fmla="*/ 5859654 w 10841562"/>
              <a:gd name="connsiteY4700" fmla="*/ 3187980 h 3531674"/>
              <a:gd name="connsiteX4701" fmla="*/ 5874713 w 10841562"/>
              <a:gd name="connsiteY4701" fmla="*/ 3203684 h 3531674"/>
              <a:gd name="connsiteX4702" fmla="*/ 5845096 w 10841562"/>
              <a:gd name="connsiteY4702" fmla="*/ 3200576 h 3531674"/>
              <a:gd name="connsiteX4703" fmla="*/ 5839072 w 10841562"/>
              <a:gd name="connsiteY4703" fmla="*/ 3158207 h 3531674"/>
              <a:gd name="connsiteX4704" fmla="*/ 5786863 w 10841562"/>
              <a:gd name="connsiteY4704" fmla="*/ 3192724 h 3531674"/>
              <a:gd name="connsiteX4705" fmla="*/ 5777324 w 10841562"/>
              <a:gd name="connsiteY4705" fmla="*/ 3171948 h 3531674"/>
              <a:gd name="connsiteX4706" fmla="*/ 5756742 w 10841562"/>
              <a:gd name="connsiteY4706" fmla="*/ 3208264 h 3531674"/>
              <a:gd name="connsiteX4707" fmla="*/ 5740176 w 10841562"/>
              <a:gd name="connsiteY4707" fmla="*/ 3220697 h 3531674"/>
              <a:gd name="connsiteX4708" fmla="*/ 5771802 w 10841562"/>
              <a:gd name="connsiteY4708" fmla="*/ 3214808 h 3531674"/>
              <a:gd name="connsiteX4709" fmla="*/ 5790879 w 10841562"/>
              <a:gd name="connsiteY4709" fmla="*/ 3216443 h 3531674"/>
              <a:gd name="connsiteX4710" fmla="*/ 5803931 w 10841562"/>
              <a:gd name="connsiteY4710" fmla="*/ 3244253 h 3531674"/>
              <a:gd name="connsiteX4711" fmla="*/ 5837565 w 10841562"/>
              <a:gd name="connsiteY4711" fmla="*/ 3247688 h 3531674"/>
              <a:gd name="connsiteX4712" fmla="*/ 5837565 w 10841562"/>
              <a:gd name="connsiteY4712" fmla="*/ 3280733 h 3531674"/>
              <a:gd name="connsiteX4713" fmla="*/ 5818489 w 10841562"/>
              <a:gd name="connsiteY4713" fmla="*/ 3279588 h 3531674"/>
              <a:gd name="connsiteX4714" fmla="*/ 5828028 w 10841562"/>
              <a:gd name="connsiteY4714" fmla="*/ 3318521 h 3531674"/>
              <a:gd name="connsiteX4715" fmla="*/ 5842585 w 10841562"/>
              <a:gd name="connsiteY4715" fmla="*/ 3318521 h 3531674"/>
              <a:gd name="connsiteX4716" fmla="*/ 5841079 w 10841562"/>
              <a:gd name="connsiteY4716" fmla="*/ 3356310 h 3531674"/>
              <a:gd name="connsiteX4717" fmla="*/ 5824011 w 10841562"/>
              <a:gd name="connsiteY4717" fmla="*/ 3370869 h 3531674"/>
              <a:gd name="connsiteX4718" fmla="*/ 5808951 w 10841562"/>
              <a:gd name="connsiteY4718" fmla="*/ 3364816 h 3531674"/>
              <a:gd name="connsiteX4719" fmla="*/ 5805438 w 10841562"/>
              <a:gd name="connsiteY4719" fmla="*/ 3381829 h 3531674"/>
              <a:gd name="connsiteX4720" fmla="*/ 5825517 w 10841562"/>
              <a:gd name="connsiteY4720" fmla="*/ 3427307 h 3531674"/>
              <a:gd name="connsiteX4721" fmla="*/ 5822504 w 10841562"/>
              <a:gd name="connsiteY4721" fmla="*/ 3435649 h 3531674"/>
              <a:gd name="connsiteX4722" fmla="*/ 5795899 w 10841562"/>
              <a:gd name="connsiteY4722" fmla="*/ 3429106 h 3531674"/>
              <a:gd name="connsiteX4723" fmla="*/ 5794392 w 10841562"/>
              <a:gd name="connsiteY4723" fmla="*/ 3466894 h 3531674"/>
              <a:gd name="connsiteX4724" fmla="*/ 5808951 w 10841562"/>
              <a:gd name="connsiteY4724" fmla="*/ 3472947 h 3531674"/>
              <a:gd name="connsiteX4725" fmla="*/ 5771802 w 10841562"/>
              <a:gd name="connsiteY4725" fmla="*/ 3450863 h 3531674"/>
              <a:gd name="connsiteX4726" fmla="*/ 5758249 w 10841562"/>
              <a:gd name="connsiteY4726" fmla="*/ 3471638 h 3531674"/>
              <a:gd name="connsiteX4727" fmla="*/ 5732646 w 10841562"/>
              <a:gd name="connsiteY4727" fmla="*/ 3476219 h 3531674"/>
              <a:gd name="connsiteX4728" fmla="*/ 5719093 w 10841562"/>
              <a:gd name="connsiteY4728" fmla="*/ 3503211 h 3531674"/>
              <a:gd name="connsiteX4729" fmla="*/ 5706040 w 10841562"/>
              <a:gd name="connsiteY4729" fmla="*/ 3482926 h 3531674"/>
              <a:gd name="connsiteX4730" fmla="*/ 5618691 w 10841562"/>
              <a:gd name="connsiteY4730" fmla="*/ 3479654 h 3531674"/>
              <a:gd name="connsiteX4731" fmla="*/ 5616682 w 10841562"/>
              <a:gd name="connsiteY4731" fmla="*/ 3491595 h 3531674"/>
              <a:gd name="connsiteX4732" fmla="*/ 5594594 w 10841562"/>
              <a:gd name="connsiteY4732" fmla="*/ 3469675 h 3531674"/>
              <a:gd name="connsiteX4733" fmla="*/ 5591582 w 10841562"/>
              <a:gd name="connsiteY4733" fmla="*/ 3468367 h 3531674"/>
              <a:gd name="connsiteX4734" fmla="*/ 5599614 w 10841562"/>
              <a:gd name="connsiteY4734" fmla="*/ 3465422 h 3531674"/>
              <a:gd name="connsiteX4735" fmla="*/ 5502225 w 10841562"/>
              <a:gd name="connsiteY4735" fmla="*/ 3457406 h 3531674"/>
              <a:gd name="connsiteX4736" fmla="*/ 5496201 w 10841562"/>
              <a:gd name="connsiteY4736" fmla="*/ 3476219 h 3531674"/>
              <a:gd name="connsiteX4737" fmla="*/ 5489173 w 10841562"/>
              <a:gd name="connsiteY4737" fmla="*/ 3474583 h 3531674"/>
              <a:gd name="connsiteX4738" fmla="*/ 5492186 w 10841562"/>
              <a:gd name="connsiteY4738" fmla="*/ 3484398 h 3531674"/>
              <a:gd name="connsiteX4739" fmla="*/ 5507747 w 10841562"/>
              <a:gd name="connsiteY4739" fmla="*/ 3495358 h 3531674"/>
              <a:gd name="connsiteX4740" fmla="*/ 5348611 w 10841562"/>
              <a:gd name="connsiteY4740" fmla="*/ 3497158 h 3531674"/>
              <a:gd name="connsiteX4741" fmla="*/ 5322005 w 10841562"/>
              <a:gd name="connsiteY4741" fmla="*/ 3498139 h 3531674"/>
              <a:gd name="connsiteX4742" fmla="*/ 5329536 w 10841562"/>
              <a:gd name="connsiteY4742" fmla="*/ 3485380 h 3531674"/>
              <a:gd name="connsiteX4743" fmla="*/ 5311463 w 10841562"/>
              <a:gd name="connsiteY4743" fmla="*/ 3470166 h 3531674"/>
              <a:gd name="connsiteX4744" fmla="*/ 5258250 w 10841562"/>
              <a:gd name="connsiteY4744" fmla="*/ 3465422 h 3531674"/>
              <a:gd name="connsiteX4745" fmla="*/ 5148311 w 10841562"/>
              <a:gd name="connsiteY4745" fmla="*/ 3465422 h 3531674"/>
              <a:gd name="connsiteX4746" fmla="*/ 5020801 w 10841562"/>
              <a:gd name="connsiteY4746" fmla="*/ 3446609 h 3531674"/>
              <a:gd name="connsiteX4747" fmla="*/ 5011262 w 10841562"/>
              <a:gd name="connsiteY4747" fmla="*/ 3454134 h 3531674"/>
              <a:gd name="connsiteX4748" fmla="*/ 4990178 w 10841562"/>
              <a:gd name="connsiteY4748" fmla="*/ 3433850 h 3531674"/>
              <a:gd name="connsiteX4749" fmla="*/ 4977629 w 10841562"/>
              <a:gd name="connsiteY4749" fmla="*/ 3448082 h 3531674"/>
              <a:gd name="connsiteX4750" fmla="*/ 4964577 w 10841562"/>
              <a:gd name="connsiteY4750" fmla="*/ 3427307 h 3531674"/>
              <a:gd name="connsiteX4751" fmla="*/ 4939979 w 10841562"/>
              <a:gd name="connsiteY4751" fmla="*/ 3449390 h 3531674"/>
              <a:gd name="connsiteX4752" fmla="*/ 4909858 w 10841562"/>
              <a:gd name="connsiteY4752" fmla="*/ 3450863 h 3531674"/>
              <a:gd name="connsiteX4753" fmla="*/ 4734157 w 10841562"/>
              <a:gd name="connsiteY4753" fmla="*/ 3403587 h 3531674"/>
              <a:gd name="connsiteX4754" fmla="*/ 4752730 w 10841562"/>
              <a:gd name="connsiteY4754" fmla="*/ 3386574 h 3531674"/>
              <a:gd name="connsiteX4755" fmla="*/ 4801425 w 10841562"/>
              <a:gd name="connsiteY4755" fmla="*/ 3422889 h 3531674"/>
              <a:gd name="connsiteX4756" fmla="*/ 4850622 w 10841562"/>
              <a:gd name="connsiteY4756" fmla="*/ 3432377 h 3531674"/>
              <a:gd name="connsiteX4757" fmla="*/ 4876224 w 10841562"/>
              <a:gd name="connsiteY4757" fmla="*/ 3429106 h 3531674"/>
              <a:gd name="connsiteX4758" fmla="*/ 4883754 w 10841562"/>
              <a:gd name="connsiteY4758" fmla="*/ 3416346 h 3531674"/>
              <a:gd name="connsiteX4759" fmla="*/ 4797408 w 10841562"/>
              <a:gd name="connsiteY4759" fmla="*/ 3389355 h 3531674"/>
              <a:gd name="connsiteX4760" fmla="*/ 4904838 w 10841562"/>
              <a:gd name="connsiteY4760" fmla="*/ 3389355 h 3531674"/>
              <a:gd name="connsiteX4761" fmla="*/ 4914375 w 10841562"/>
              <a:gd name="connsiteY4761" fmla="*/ 3370869 h 3531674"/>
              <a:gd name="connsiteX4762" fmla="*/ 5014777 w 10841562"/>
              <a:gd name="connsiteY4762" fmla="*/ 3375613 h 3531674"/>
              <a:gd name="connsiteX4763" fmla="*/ 5088070 w 10841562"/>
              <a:gd name="connsiteY4763" fmla="*/ 3385101 h 3531674"/>
              <a:gd name="connsiteX4764" fmla="*/ 5136765 w 10841562"/>
              <a:gd name="connsiteY4764" fmla="*/ 3394425 h 3531674"/>
              <a:gd name="connsiteX4765" fmla="*/ 5125721 w 10841562"/>
              <a:gd name="connsiteY4765" fmla="*/ 3383302 h 3531674"/>
              <a:gd name="connsiteX4766" fmla="*/ 5162868 w 10841562"/>
              <a:gd name="connsiteY4766" fmla="*/ 3376758 h 3531674"/>
              <a:gd name="connsiteX4767" fmla="*/ 5249214 w 10841562"/>
              <a:gd name="connsiteY4767" fmla="*/ 3413074 h 3531674"/>
              <a:gd name="connsiteX4768" fmla="*/ 5258250 w 10841562"/>
              <a:gd name="connsiteY4768" fmla="*/ 3385101 h 3531674"/>
              <a:gd name="connsiteX4769" fmla="*/ 5303430 w 10841562"/>
              <a:gd name="connsiteY4769" fmla="*/ 3406858 h 3531674"/>
              <a:gd name="connsiteX4770" fmla="*/ 5413872 w 10841562"/>
              <a:gd name="connsiteY4770" fmla="*/ 3378394 h 3531674"/>
              <a:gd name="connsiteX4771" fmla="*/ 5226623 w 10841562"/>
              <a:gd name="connsiteY4771" fmla="*/ 3329645 h 3531674"/>
              <a:gd name="connsiteX4772" fmla="*/ 5286363 w 10841562"/>
              <a:gd name="connsiteY4772" fmla="*/ 3345513 h 3531674"/>
              <a:gd name="connsiteX4773" fmla="*/ 5318492 w 10841562"/>
              <a:gd name="connsiteY4773" fmla="*/ 3314268 h 3531674"/>
              <a:gd name="connsiteX4774" fmla="*/ 5219596 w 10841562"/>
              <a:gd name="connsiteY4774" fmla="*/ 3325065 h 3531674"/>
              <a:gd name="connsiteX4775" fmla="*/ 5235660 w 10841562"/>
              <a:gd name="connsiteY4775" fmla="*/ 3298237 h 3531674"/>
              <a:gd name="connsiteX4776" fmla="*/ 5160861 w 10841562"/>
              <a:gd name="connsiteY4776" fmla="*/ 3292348 h 3531674"/>
              <a:gd name="connsiteX4777" fmla="*/ 5155842 w 10841562"/>
              <a:gd name="connsiteY4777" fmla="*/ 3315740 h 3531674"/>
              <a:gd name="connsiteX4778" fmla="*/ 5067488 w 10841562"/>
              <a:gd name="connsiteY4778" fmla="*/ 3312632 h 3531674"/>
              <a:gd name="connsiteX4779" fmla="*/ 5029837 w 10841562"/>
              <a:gd name="connsiteY4779" fmla="*/ 3328500 h 3531674"/>
              <a:gd name="connsiteX4780" fmla="*/ 5000218 w 10841562"/>
              <a:gd name="connsiteY4780" fmla="*/ 3317049 h 3531674"/>
              <a:gd name="connsiteX4781" fmla="*/ 4971604 w 10841562"/>
              <a:gd name="connsiteY4781" fmla="*/ 3328500 h 3531674"/>
              <a:gd name="connsiteX4782" fmla="*/ 4919397 w 10841562"/>
              <a:gd name="connsiteY4782" fmla="*/ 3318521 h 3531674"/>
              <a:gd name="connsiteX4783" fmla="*/ 4889276 w 10841562"/>
              <a:gd name="connsiteY4783" fmla="*/ 3336025 h 3531674"/>
              <a:gd name="connsiteX4784" fmla="*/ 4855641 w 10841562"/>
              <a:gd name="connsiteY4784" fmla="*/ 3318521 h 3531674"/>
              <a:gd name="connsiteX4785" fmla="*/ 4831546 w 10841562"/>
              <a:gd name="connsiteY4785" fmla="*/ 3340606 h 3531674"/>
              <a:gd name="connsiteX4786" fmla="*/ 4730139 w 10841562"/>
              <a:gd name="connsiteY4786" fmla="*/ 3321793 h 3531674"/>
              <a:gd name="connsiteX4787" fmla="*/ 4726626 w 10841562"/>
              <a:gd name="connsiteY4787" fmla="*/ 3307561 h 3531674"/>
              <a:gd name="connsiteX4788" fmla="*/ 4651325 w 10841562"/>
              <a:gd name="connsiteY4788" fmla="*/ 3306089 h 3531674"/>
              <a:gd name="connsiteX4789" fmla="*/ 4605141 w 10841562"/>
              <a:gd name="connsiteY4789" fmla="*/ 3303308 h 3531674"/>
              <a:gd name="connsiteX4790" fmla="*/ 4585060 w 10841562"/>
              <a:gd name="connsiteY4790" fmla="*/ 3296110 h 3531674"/>
              <a:gd name="connsiteX4791" fmla="*/ 4540884 w 10841562"/>
              <a:gd name="connsiteY4791" fmla="*/ 3323102 h 3531674"/>
              <a:gd name="connsiteX4792" fmla="*/ 4593595 w 10841562"/>
              <a:gd name="connsiteY4792" fmla="*/ 3332263 h 3531674"/>
              <a:gd name="connsiteX4793" fmla="*/ 4528334 w 10841562"/>
              <a:gd name="connsiteY4793" fmla="*/ 3344368 h 3531674"/>
              <a:gd name="connsiteX4794" fmla="*/ 4521305 w 10841562"/>
              <a:gd name="connsiteY4794" fmla="*/ 3326373 h 3531674"/>
              <a:gd name="connsiteX4795" fmla="*/ 4499217 w 10841562"/>
              <a:gd name="connsiteY4795" fmla="*/ 3342078 h 3531674"/>
              <a:gd name="connsiteX4796" fmla="*/ 4455543 w 10841562"/>
              <a:gd name="connsiteY4796" fmla="*/ 3332263 h 3531674"/>
              <a:gd name="connsiteX4797" fmla="*/ 4450020 w 10841562"/>
              <a:gd name="connsiteY4797" fmla="*/ 3331281 h 3531674"/>
              <a:gd name="connsiteX4798" fmla="*/ 4439479 w 10841562"/>
              <a:gd name="connsiteY4798" fmla="*/ 3330136 h 3531674"/>
              <a:gd name="connsiteX4799" fmla="*/ 4439479 w 10841562"/>
              <a:gd name="connsiteY4799" fmla="*/ 3339297 h 3531674"/>
              <a:gd name="connsiteX4800" fmla="*/ 4407350 w 10841562"/>
              <a:gd name="connsiteY4800" fmla="*/ 3344368 h 3531674"/>
              <a:gd name="connsiteX4801" fmla="*/ 4430945 w 10841562"/>
              <a:gd name="connsiteY4801" fmla="*/ 3364816 h 3531674"/>
              <a:gd name="connsiteX4802" fmla="*/ 4368194 w 10841562"/>
              <a:gd name="connsiteY4802" fmla="*/ 3357128 h 3531674"/>
              <a:gd name="connsiteX4803" fmla="*/ 4346608 w 10841562"/>
              <a:gd name="connsiteY4803" fmla="*/ 3358109 h 3531674"/>
              <a:gd name="connsiteX4804" fmla="*/ 4371205 w 10841562"/>
              <a:gd name="connsiteY4804" fmla="*/ 3381338 h 3531674"/>
              <a:gd name="connsiteX4805" fmla="*/ 4302933 w 10841562"/>
              <a:gd name="connsiteY4805" fmla="*/ 3379539 h 3531674"/>
              <a:gd name="connsiteX4806" fmla="*/ 4307952 w 10841562"/>
              <a:gd name="connsiteY4806" fmla="*/ 3372342 h 3531674"/>
              <a:gd name="connsiteX4807" fmla="*/ 4282351 w 10841562"/>
              <a:gd name="connsiteY4807" fmla="*/ 3384119 h 3531674"/>
              <a:gd name="connsiteX4808" fmla="*/ 4096609 w 10841562"/>
              <a:gd name="connsiteY4808" fmla="*/ 3377412 h 3531674"/>
              <a:gd name="connsiteX4809" fmla="*/ 4086066 w 10841562"/>
              <a:gd name="connsiteY4809" fmla="*/ 3391644 h 3531674"/>
              <a:gd name="connsiteX4810" fmla="*/ 3981147 w 10841562"/>
              <a:gd name="connsiteY4810" fmla="*/ 3368088 h 3531674"/>
              <a:gd name="connsiteX4811" fmla="*/ 3978135 w 10841562"/>
              <a:gd name="connsiteY4811" fmla="*/ 3362036 h 3531674"/>
              <a:gd name="connsiteX4812" fmla="*/ 3929941 w 10841562"/>
              <a:gd name="connsiteY4812" fmla="*/ 3359745 h 3531674"/>
              <a:gd name="connsiteX4813" fmla="*/ 3925926 w 10841562"/>
              <a:gd name="connsiteY4813" fmla="*/ 3344368 h 3531674"/>
              <a:gd name="connsiteX4814" fmla="*/ 3959560 w 10841562"/>
              <a:gd name="connsiteY4814" fmla="*/ 3348294 h 3531674"/>
              <a:gd name="connsiteX4815" fmla="*/ 3914882 w 10841562"/>
              <a:gd name="connsiteY4815" fmla="*/ 3338316 h 3531674"/>
              <a:gd name="connsiteX4816" fmla="*/ 3920404 w 10841562"/>
              <a:gd name="connsiteY4816" fmla="*/ 3338806 h 3531674"/>
              <a:gd name="connsiteX4817" fmla="*/ 3914882 w 10841562"/>
              <a:gd name="connsiteY4817" fmla="*/ 3369560 h 3531674"/>
              <a:gd name="connsiteX4818" fmla="*/ 3916890 w 10841562"/>
              <a:gd name="connsiteY4818" fmla="*/ 3357618 h 3531674"/>
              <a:gd name="connsiteX4819" fmla="*/ 3895303 w 10841562"/>
              <a:gd name="connsiteY4819" fmla="*/ 3344859 h 3531674"/>
              <a:gd name="connsiteX4820" fmla="*/ 3902834 w 10841562"/>
              <a:gd name="connsiteY4820" fmla="*/ 3338806 h 3531674"/>
              <a:gd name="connsiteX4821" fmla="*/ 3823015 w 10841562"/>
              <a:gd name="connsiteY4821" fmla="*/ 3355329 h 3531674"/>
              <a:gd name="connsiteX4822" fmla="*/ 3825525 w 10841562"/>
              <a:gd name="connsiteY4822" fmla="*/ 3352547 h 3531674"/>
              <a:gd name="connsiteX4823" fmla="*/ 3813978 w 10841562"/>
              <a:gd name="connsiteY4823" fmla="*/ 3353038 h 3531674"/>
              <a:gd name="connsiteX4824" fmla="*/ 3807954 w 10841562"/>
              <a:gd name="connsiteY4824" fmla="*/ 3362036 h 3531674"/>
              <a:gd name="connsiteX4825" fmla="*/ 3854640 w 10841562"/>
              <a:gd name="connsiteY4825" fmla="*/ 3393281 h 3531674"/>
              <a:gd name="connsiteX4826" fmla="*/ 3850625 w 10841562"/>
              <a:gd name="connsiteY4826" fmla="*/ 3396552 h 3531674"/>
              <a:gd name="connsiteX4827" fmla="*/ 3890787 w 10841562"/>
              <a:gd name="connsiteY4827" fmla="*/ 3413074 h 3531674"/>
              <a:gd name="connsiteX4828" fmla="*/ 3895303 w 10841562"/>
              <a:gd name="connsiteY4828" fmla="*/ 3415364 h 3531674"/>
              <a:gd name="connsiteX4829" fmla="*/ 3905845 w 10841562"/>
              <a:gd name="connsiteY4829" fmla="*/ 3419618 h 3531674"/>
              <a:gd name="connsiteX4830" fmla="*/ 3890787 w 10841562"/>
              <a:gd name="connsiteY4830" fmla="*/ 3420600 h 3531674"/>
              <a:gd name="connsiteX4831" fmla="*/ 3892794 w 10841562"/>
              <a:gd name="connsiteY4831" fmla="*/ 3433359 h 3531674"/>
              <a:gd name="connsiteX4832" fmla="*/ 3880746 w 10841562"/>
              <a:gd name="connsiteY4832" fmla="*/ 3414874 h 3531674"/>
              <a:gd name="connsiteX4833" fmla="*/ 3877231 w 10841562"/>
              <a:gd name="connsiteY4833" fmla="*/ 3412583 h 3531674"/>
              <a:gd name="connsiteX4834" fmla="*/ 3846609 w 10841562"/>
              <a:gd name="connsiteY4834" fmla="*/ 3425670 h 3531674"/>
              <a:gd name="connsiteX4835" fmla="*/ 3918395 w 10841562"/>
              <a:gd name="connsiteY4835" fmla="*/ 3445464 h 3531674"/>
              <a:gd name="connsiteX4836" fmla="*/ 3907351 w 10841562"/>
              <a:gd name="connsiteY4836" fmla="*/ 3454625 h 3531674"/>
              <a:gd name="connsiteX4837" fmla="*/ 3917391 w 10841562"/>
              <a:gd name="connsiteY4837" fmla="*/ 3463132 h 3531674"/>
              <a:gd name="connsiteX4838" fmla="*/ 4003235 w 10841562"/>
              <a:gd name="connsiteY4838" fmla="*/ 3475074 h 3531674"/>
              <a:gd name="connsiteX4839" fmla="*/ 4067491 w 10841562"/>
              <a:gd name="connsiteY4839" fmla="*/ 3452171 h 3531674"/>
              <a:gd name="connsiteX4840" fmla="*/ 4005744 w 10841562"/>
              <a:gd name="connsiteY4840" fmla="*/ 3499939 h 3531674"/>
              <a:gd name="connsiteX4841" fmla="*/ 4023315 w 10841562"/>
              <a:gd name="connsiteY4841" fmla="*/ 3513680 h 3531674"/>
              <a:gd name="connsiteX4842" fmla="*/ 3943998 w 10841562"/>
              <a:gd name="connsiteY4842" fmla="*/ 3487669 h 3531674"/>
              <a:gd name="connsiteX4843" fmla="*/ 3964580 w 10841562"/>
              <a:gd name="connsiteY4843" fmla="*/ 3471638 h 3531674"/>
              <a:gd name="connsiteX4844" fmla="*/ 3923919 w 10841562"/>
              <a:gd name="connsiteY4844" fmla="*/ 3481126 h 3531674"/>
              <a:gd name="connsiteX4845" fmla="*/ 3912373 w 10841562"/>
              <a:gd name="connsiteY4845" fmla="*/ 3496176 h 3531674"/>
              <a:gd name="connsiteX4846" fmla="*/ 3905845 w 10841562"/>
              <a:gd name="connsiteY4846" fmla="*/ 3472456 h 3531674"/>
              <a:gd name="connsiteX4847" fmla="*/ 3884761 w 10841562"/>
              <a:gd name="connsiteY4847" fmla="*/ 3476219 h 3531674"/>
              <a:gd name="connsiteX4848" fmla="*/ 3878737 w 10841562"/>
              <a:gd name="connsiteY4848" fmla="*/ 3498139 h 3531674"/>
              <a:gd name="connsiteX4849" fmla="*/ 3846107 w 10841562"/>
              <a:gd name="connsiteY4849" fmla="*/ 3485380 h 3531674"/>
              <a:gd name="connsiteX4850" fmla="*/ 3639783 w 10841562"/>
              <a:gd name="connsiteY4850" fmla="*/ 3454625 h 3531674"/>
              <a:gd name="connsiteX4851" fmla="*/ 3607152 w 10841562"/>
              <a:gd name="connsiteY4851" fmla="*/ 3433359 h 3531674"/>
              <a:gd name="connsiteX4852" fmla="*/ 3573517 w 10841562"/>
              <a:gd name="connsiteY4852" fmla="*/ 3435649 h 3531674"/>
              <a:gd name="connsiteX4853" fmla="*/ 3597112 w 10841562"/>
              <a:gd name="connsiteY4853" fmla="*/ 3427307 h 3531674"/>
              <a:gd name="connsiteX4854" fmla="*/ 3589582 w 10841562"/>
              <a:gd name="connsiteY4854" fmla="*/ 3414056 h 3531674"/>
              <a:gd name="connsiteX4855" fmla="*/ 3560967 w 10841562"/>
              <a:gd name="connsiteY4855" fmla="*/ 3411929 h 3531674"/>
              <a:gd name="connsiteX4856" fmla="*/ 3544904 w 10841562"/>
              <a:gd name="connsiteY4856" fmla="*/ 3428451 h 3531674"/>
              <a:gd name="connsiteX4857" fmla="*/ 3473618 w 10841562"/>
              <a:gd name="connsiteY4857" fmla="*/ 3410294 h 3531674"/>
              <a:gd name="connsiteX4858" fmla="*/ 3476127 w 10841562"/>
              <a:gd name="connsiteY4858" fmla="*/ 3427797 h 3531674"/>
              <a:gd name="connsiteX4859" fmla="*/ 3442494 w 10841562"/>
              <a:gd name="connsiteY4859" fmla="*/ 3430578 h 3531674"/>
              <a:gd name="connsiteX4860" fmla="*/ 3473618 w 10841562"/>
              <a:gd name="connsiteY4860" fmla="*/ 3463132 h 3531674"/>
              <a:gd name="connsiteX4861" fmla="*/ 3413879 w 10841562"/>
              <a:gd name="connsiteY4861" fmla="*/ 3428451 h 3531674"/>
              <a:gd name="connsiteX4862" fmla="*/ 3435969 w 10841562"/>
              <a:gd name="connsiteY4862" fmla="*/ 3430087 h 3531674"/>
              <a:gd name="connsiteX4863" fmla="*/ 3400828 w 10841562"/>
              <a:gd name="connsiteY4863" fmla="*/ 3402605 h 3531674"/>
              <a:gd name="connsiteX4864" fmla="*/ 3385265 w 10841562"/>
              <a:gd name="connsiteY4864" fmla="*/ 3414056 h 3531674"/>
              <a:gd name="connsiteX4865" fmla="*/ 3368197 w 10841562"/>
              <a:gd name="connsiteY4865" fmla="*/ 3452662 h 3531674"/>
              <a:gd name="connsiteX4866" fmla="*/ 3379743 w 10841562"/>
              <a:gd name="connsiteY4866" fmla="*/ 3413565 h 3531674"/>
              <a:gd name="connsiteX4867" fmla="*/ 3365687 w 10841562"/>
              <a:gd name="connsiteY4867" fmla="*/ 3399824 h 3531674"/>
              <a:gd name="connsiteX4868" fmla="*/ 3316490 w 10841562"/>
              <a:gd name="connsiteY4868" fmla="*/ 3419127 h 3531674"/>
              <a:gd name="connsiteX4869" fmla="*/ 3346611 w 10841562"/>
              <a:gd name="connsiteY4869" fmla="*/ 3456424 h 3531674"/>
              <a:gd name="connsiteX4870" fmla="*/ 3296913 w 10841562"/>
              <a:gd name="connsiteY4870" fmla="*/ 3427797 h 3531674"/>
              <a:gd name="connsiteX4871" fmla="*/ 3288880 w 10841562"/>
              <a:gd name="connsiteY4871" fmla="*/ 3452171 h 3531674"/>
              <a:gd name="connsiteX4872" fmla="*/ 3160868 w 10841562"/>
              <a:gd name="connsiteY4872" fmla="*/ 3410294 h 3531674"/>
              <a:gd name="connsiteX4873" fmla="*/ 3181952 w 10841562"/>
              <a:gd name="connsiteY4873" fmla="*/ 3406367 h 3531674"/>
              <a:gd name="connsiteX4874" fmla="*/ 3168399 w 10841562"/>
              <a:gd name="connsiteY4874" fmla="*/ 3393281 h 3531674"/>
              <a:gd name="connsiteX4875" fmla="*/ 3150828 w 10841562"/>
              <a:gd name="connsiteY4875" fmla="*/ 3426816 h 3531674"/>
              <a:gd name="connsiteX4876" fmla="*/ 3058962 w 10841562"/>
              <a:gd name="connsiteY4876" fmla="*/ 3407676 h 3531674"/>
              <a:gd name="connsiteX4877" fmla="*/ 3034865 w 10841562"/>
              <a:gd name="connsiteY4877" fmla="*/ 3428451 h 3531674"/>
              <a:gd name="connsiteX4878" fmla="*/ 3043398 w 10841562"/>
              <a:gd name="connsiteY4878" fmla="*/ 3416837 h 3531674"/>
              <a:gd name="connsiteX4879" fmla="*/ 2977635 w 10841562"/>
              <a:gd name="connsiteY4879" fmla="*/ 3406367 h 3531674"/>
              <a:gd name="connsiteX4880" fmla="*/ 2909363 w 10841562"/>
              <a:gd name="connsiteY4880" fmla="*/ 3456915 h 3531674"/>
              <a:gd name="connsiteX4881" fmla="*/ 2906352 w 10841562"/>
              <a:gd name="connsiteY4881" fmla="*/ 3439411 h 3531674"/>
              <a:gd name="connsiteX4882" fmla="*/ 2758260 w 10841562"/>
              <a:gd name="connsiteY4882" fmla="*/ 3466403 h 3531674"/>
              <a:gd name="connsiteX4883" fmla="*/ 2746212 w 10841562"/>
              <a:gd name="connsiteY4883" fmla="*/ 3489960 h 3531674"/>
              <a:gd name="connsiteX4884" fmla="*/ 2674926 w 10841562"/>
              <a:gd name="connsiteY4884" fmla="*/ 3471638 h 3531674"/>
              <a:gd name="connsiteX4885" fmla="*/ 2676433 w 10841562"/>
              <a:gd name="connsiteY4885" fmla="*/ 3447591 h 3531674"/>
              <a:gd name="connsiteX4886" fmla="*/ 2656855 w 10841562"/>
              <a:gd name="connsiteY4886" fmla="*/ 3458061 h 3531674"/>
              <a:gd name="connsiteX4887" fmla="*/ 2639786 w 10841562"/>
              <a:gd name="connsiteY4887" fmla="*/ 3491595 h 3531674"/>
              <a:gd name="connsiteX4888" fmla="*/ 2631251 w 10841562"/>
              <a:gd name="connsiteY4888" fmla="*/ 3466894 h 3531674"/>
              <a:gd name="connsiteX4889" fmla="*/ 2601132 w 10841562"/>
              <a:gd name="connsiteY4889" fmla="*/ 3476873 h 3531674"/>
              <a:gd name="connsiteX4890" fmla="*/ 2614185 w 10841562"/>
              <a:gd name="connsiteY4890" fmla="*/ 3494867 h 3531674"/>
              <a:gd name="connsiteX4891" fmla="*/ 2609163 w 10841562"/>
              <a:gd name="connsiteY4891" fmla="*/ 3511880 h 3531674"/>
              <a:gd name="connsiteX4892" fmla="*/ 2567496 w 10841562"/>
              <a:gd name="connsiteY4892" fmla="*/ 3531674 h 3531674"/>
              <a:gd name="connsiteX4893" fmla="*/ 2572518 w 10841562"/>
              <a:gd name="connsiteY4893" fmla="*/ 3467385 h 3531674"/>
              <a:gd name="connsiteX4894" fmla="*/ 2594606 w 10841562"/>
              <a:gd name="connsiteY4894" fmla="*/ 3428451 h 3531674"/>
              <a:gd name="connsiteX4895" fmla="*/ 2363682 w 10841562"/>
              <a:gd name="connsiteY4895" fmla="*/ 3471638 h 3531674"/>
              <a:gd name="connsiteX4896" fmla="*/ 2354145 w 10841562"/>
              <a:gd name="connsiteY4896" fmla="*/ 3523495 h 3531674"/>
              <a:gd name="connsiteX4897" fmla="*/ 2202036 w 10841562"/>
              <a:gd name="connsiteY4897" fmla="*/ 3489960 h 3531674"/>
              <a:gd name="connsiteX4898" fmla="*/ 2201033 w 10841562"/>
              <a:gd name="connsiteY4898" fmla="*/ 3500429 h 3531674"/>
              <a:gd name="connsiteX4899" fmla="*/ 2184466 w 10841562"/>
              <a:gd name="connsiteY4899" fmla="*/ 3498630 h 3531674"/>
              <a:gd name="connsiteX4900" fmla="*/ 2194005 w 10841562"/>
              <a:gd name="connsiteY4900" fmla="*/ 3491105 h 3531674"/>
              <a:gd name="connsiteX4901" fmla="*/ 2194005 w 10841562"/>
              <a:gd name="connsiteY4901" fmla="*/ 3489469 h 3531674"/>
              <a:gd name="connsiteX4902" fmla="*/ 2172419 w 10841562"/>
              <a:gd name="connsiteY4902" fmla="*/ 3477854 h 3531674"/>
              <a:gd name="connsiteX4903" fmla="*/ 2183964 w 10841562"/>
              <a:gd name="connsiteY4903" fmla="*/ 3408657 h 3531674"/>
              <a:gd name="connsiteX4904" fmla="*/ 2125230 w 10841562"/>
              <a:gd name="connsiteY4904" fmla="*/ 3358109 h 3531674"/>
              <a:gd name="connsiteX4905" fmla="*/ 2053945 w 10841562"/>
              <a:gd name="connsiteY4905" fmla="*/ 3338806 h 3531674"/>
              <a:gd name="connsiteX4906" fmla="*/ 2042901 w 10841562"/>
              <a:gd name="connsiteY4906" fmla="*/ 3350093 h 3531674"/>
              <a:gd name="connsiteX4907" fmla="*/ 2049427 w 10841562"/>
              <a:gd name="connsiteY4907" fmla="*/ 3320812 h 3531674"/>
              <a:gd name="connsiteX4908" fmla="*/ 1980150 w 10841562"/>
              <a:gd name="connsiteY4908" fmla="*/ 3269773 h 3531674"/>
              <a:gd name="connsiteX4909" fmla="*/ 1981153 w 10841562"/>
              <a:gd name="connsiteY4909" fmla="*/ 3204993 h 3531674"/>
              <a:gd name="connsiteX4910" fmla="*/ 1966094 w 10841562"/>
              <a:gd name="connsiteY4910" fmla="*/ 3203684 h 3531674"/>
              <a:gd name="connsiteX4911" fmla="*/ 1956556 w 10841562"/>
              <a:gd name="connsiteY4911" fmla="*/ 3197795 h 3531674"/>
              <a:gd name="connsiteX4912" fmla="*/ 1925933 w 10841562"/>
              <a:gd name="connsiteY4912" fmla="*/ 3211046 h 3531674"/>
              <a:gd name="connsiteX4913" fmla="*/ 1965592 w 10841562"/>
              <a:gd name="connsiteY4913" fmla="*/ 3163769 h 3531674"/>
              <a:gd name="connsiteX4914" fmla="*/ 1996214 w 10841562"/>
              <a:gd name="connsiteY4914" fmla="*/ 3148228 h 3531674"/>
              <a:gd name="connsiteX4915" fmla="*/ 1976636 w 10841562"/>
              <a:gd name="connsiteY4915" fmla="*/ 3124181 h 3531674"/>
              <a:gd name="connsiteX4916" fmla="*/ 1999728 w 10841562"/>
              <a:gd name="connsiteY4916" fmla="*/ 3096208 h 3531674"/>
              <a:gd name="connsiteX4917" fmla="*/ 1898323 w 10841562"/>
              <a:gd name="connsiteY4917" fmla="*/ 3093427 h 3531674"/>
              <a:gd name="connsiteX4918" fmla="*/ 1841595 w 10841562"/>
              <a:gd name="connsiteY4918" fmla="*/ 3071343 h 3531674"/>
              <a:gd name="connsiteX4919" fmla="*/ 1868705 w 10841562"/>
              <a:gd name="connsiteY4919" fmla="*/ 3101606 h 3531674"/>
              <a:gd name="connsiteX4920" fmla="*/ 1810974 w 10841562"/>
              <a:gd name="connsiteY4920" fmla="*/ 3091627 h 3531674"/>
              <a:gd name="connsiteX4921" fmla="*/ 1966094 w 10841562"/>
              <a:gd name="connsiteY4921" fmla="*/ 3151009 h 3531674"/>
              <a:gd name="connsiteX4922" fmla="*/ 1816998 w 10841562"/>
              <a:gd name="connsiteY4922" fmla="*/ 3120418 h 3531674"/>
              <a:gd name="connsiteX4923" fmla="*/ 1727140 w 10841562"/>
              <a:gd name="connsiteY4923" fmla="*/ 3100461 h 3531674"/>
              <a:gd name="connsiteX4924" fmla="*/ 1700030 w 10841562"/>
              <a:gd name="connsiteY4924" fmla="*/ 3121400 h 3531674"/>
              <a:gd name="connsiteX4925" fmla="*/ 1583565 w 10841562"/>
              <a:gd name="connsiteY4925" fmla="*/ 3122545 h 3531674"/>
              <a:gd name="connsiteX4926" fmla="*/ 1570512 w 10841562"/>
              <a:gd name="connsiteY4926" fmla="*/ 3104387 h 3531674"/>
              <a:gd name="connsiteX4927" fmla="*/ 1553446 w 10841562"/>
              <a:gd name="connsiteY4927" fmla="*/ 3133015 h 3531674"/>
              <a:gd name="connsiteX4928" fmla="*/ 1707059 w 10841562"/>
              <a:gd name="connsiteY4928" fmla="*/ 3273045 h 3531674"/>
              <a:gd name="connsiteX4929" fmla="*/ 1669910 w 10841562"/>
              <a:gd name="connsiteY4929" fmla="*/ 3322284 h 3531674"/>
              <a:gd name="connsiteX4930" fmla="*/ 1423425 w 10841562"/>
              <a:gd name="connsiteY4930" fmla="*/ 3166387 h 3531674"/>
              <a:gd name="connsiteX4931" fmla="*/ 1429951 w 10841562"/>
              <a:gd name="connsiteY4931" fmla="*/ 3039117 h 3531674"/>
              <a:gd name="connsiteX4932" fmla="*/ 1411879 w 10841562"/>
              <a:gd name="connsiteY4932" fmla="*/ 3031919 h 3531674"/>
              <a:gd name="connsiteX4933" fmla="*/ 1419408 w 10841562"/>
              <a:gd name="connsiteY4933" fmla="*/ 2981370 h 3531674"/>
              <a:gd name="connsiteX4934" fmla="*/ 1323526 w 10841562"/>
              <a:gd name="connsiteY4934" fmla="*/ 2980880 h 3531674"/>
              <a:gd name="connsiteX4935" fmla="*/ 1210575 w 10841562"/>
              <a:gd name="connsiteY4935" fmla="*/ 2950616 h 3531674"/>
              <a:gd name="connsiteX4936" fmla="*/ 1160373 w 10841562"/>
              <a:gd name="connsiteY4936" fmla="*/ 2920843 h 3531674"/>
              <a:gd name="connsiteX4937" fmla="*/ 885275 w 10841562"/>
              <a:gd name="connsiteY4937" fmla="*/ 2763310 h 3531674"/>
              <a:gd name="connsiteX4938" fmla="*/ 861179 w 10841562"/>
              <a:gd name="connsiteY4938" fmla="*/ 2729775 h 3531674"/>
              <a:gd name="connsiteX4939" fmla="*/ 854652 w 10841562"/>
              <a:gd name="connsiteY4939" fmla="*/ 2749732 h 3531674"/>
              <a:gd name="connsiteX4940" fmla="*/ 809472 w 10841562"/>
              <a:gd name="connsiteY4940" fmla="*/ 2763801 h 3531674"/>
              <a:gd name="connsiteX4941" fmla="*/ 834571 w 10841562"/>
              <a:gd name="connsiteY4941" fmla="*/ 2765436 h 3531674"/>
              <a:gd name="connsiteX4942" fmla="*/ 803949 w 10841562"/>
              <a:gd name="connsiteY4942" fmla="*/ 2785721 h 3531674"/>
              <a:gd name="connsiteX4943" fmla="*/ 774331 w 10841562"/>
              <a:gd name="connsiteY4943" fmla="*/ 2783758 h 3531674"/>
              <a:gd name="connsiteX4944" fmla="*/ 767805 w 10841562"/>
              <a:gd name="connsiteY4944" fmla="*/ 2737463 h 3531674"/>
              <a:gd name="connsiteX4945" fmla="*/ 619210 w 10841562"/>
              <a:gd name="connsiteY4945" fmla="*/ 2776560 h 3531674"/>
              <a:gd name="connsiteX4946" fmla="*/ 652343 w 10841562"/>
              <a:gd name="connsiteY4946" fmla="*/ 2772471 h 3531674"/>
              <a:gd name="connsiteX4947" fmla="*/ 777845 w 10841562"/>
              <a:gd name="connsiteY4947" fmla="*/ 2663195 h 3531674"/>
              <a:gd name="connsiteX4948" fmla="*/ 775336 w 10841562"/>
              <a:gd name="connsiteY4948" fmla="*/ 2638657 h 3531674"/>
              <a:gd name="connsiteX4949" fmla="*/ 812985 w 10841562"/>
              <a:gd name="connsiteY4949" fmla="*/ 2656652 h 3531674"/>
              <a:gd name="connsiteX4950" fmla="*/ 741199 w 10841562"/>
              <a:gd name="connsiteY4950" fmla="*/ 2569951 h 3531674"/>
              <a:gd name="connsiteX4951" fmla="*/ 693006 w 10841562"/>
              <a:gd name="connsiteY4951" fmla="*/ 2573877 h 3531674"/>
              <a:gd name="connsiteX4952" fmla="*/ 719612 w 10841562"/>
              <a:gd name="connsiteY4952" fmla="*/ 2549666 h 3531674"/>
              <a:gd name="connsiteX4953" fmla="*/ 637785 w 10841562"/>
              <a:gd name="connsiteY4953" fmla="*/ 2415035 h 3531674"/>
              <a:gd name="connsiteX4954" fmla="*/ 604151 w 10841562"/>
              <a:gd name="connsiteY4954" fmla="*/ 2396550 h 3531674"/>
              <a:gd name="connsiteX4955" fmla="*/ 559473 w 10841562"/>
              <a:gd name="connsiteY4955" fmla="*/ 2150352 h 3531674"/>
              <a:gd name="connsiteX4956" fmla="*/ 536883 w 10841562"/>
              <a:gd name="connsiteY4956" fmla="*/ 2150352 h 3531674"/>
              <a:gd name="connsiteX4957" fmla="*/ 540396 w 10841562"/>
              <a:gd name="connsiteY4957" fmla="*/ 2076085 h 3531674"/>
              <a:gd name="connsiteX4958" fmla="*/ 510275 w 10841562"/>
              <a:gd name="connsiteY4958" fmla="*/ 1861950 h 3531674"/>
              <a:gd name="connsiteX4959" fmla="*/ 538891 w 10841562"/>
              <a:gd name="connsiteY4959" fmla="*/ 1759218 h 3531674"/>
              <a:gd name="connsiteX4960" fmla="*/ 508268 w 10841562"/>
              <a:gd name="connsiteY4960" fmla="*/ 1752183 h 3531674"/>
              <a:gd name="connsiteX4961" fmla="*/ 548931 w 10841562"/>
              <a:gd name="connsiteY4961" fmla="*/ 1746131 h 3531674"/>
              <a:gd name="connsiteX4962" fmla="*/ 551440 w 10841562"/>
              <a:gd name="connsiteY4962" fmla="*/ 1725192 h 3531674"/>
              <a:gd name="connsiteX4963" fmla="*/ 574030 w 10841562"/>
              <a:gd name="connsiteY4963" fmla="*/ 1737951 h 3531674"/>
              <a:gd name="connsiteX4964" fmla="*/ 826540 w 10841562"/>
              <a:gd name="connsiteY4964" fmla="*/ 1279420 h 3531674"/>
              <a:gd name="connsiteX4965" fmla="*/ 855154 w 10841562"/>
              <a:gd name="connsiteY4965" fmla="*/ 1285636 h 3531674"/>
              <a:gd name="connsiteX4966" fmla="*/ 999230 w 10841562"/>
              <a:gd name="connsiteY4966" fmla="*/ 1210059 h 3531674"/>
              <a:gd name="connsiteX4967" fmla="*/ 1049430 w 10841562"/>
              <a:gd name="connsiteY4967" fmla="*/ 1183067 h 3531674"/>
              <a:gd name="connsiteX4968" fmla="*/ 1010776 w 10841562"/>
              <a:gd name="connsiteY4968" fmla="*/ 1186830 h 3531674"/>
              <a:gd name="connsiteX4969" fmla="*/ 1046419 w 10841562"/>
              <a:gd name="connsiteY4969" fmla="*/ 1171616 h 3531674"/>
              <a:gd name="connsiteX4970" fmla="*/ 986679 w 10841562"/>
              <a:gd name="connsiteY4970" fmla="*/ 1166545 h 3531674"/>
              <a:gd name="connsiteX4971" fmla="*/ 1005254 w 10841562"/>
              <a:gd name="connsiteY4971" fmla="*/ 1163273 h 3531674"/>
              <a:gd name="connsiteX4972" fmla="*/ 960576 w 10841562"/>
              <a:gd name="connsiteY4972" fmla="*/ 1158857 h 3531674"/>
              <a:gd name="connsiteX4973" fmla="*/ 1010776 w 10841562"/>
              <a:gd name="connsiteY4973" fmla="*/ 1125975 h 3531674"/>
              <a:gd name="connsiteX4974" fmla="*/ 1014792 w 10841562"/>
              <a:gd name="connsiteY4974" fmla="*/ 1141353 h 3531674"/>
              <a:gd name="connsiteX4975" fmla="*/ 1033366 w 10841562"/>
              <a:gd name="connsiteY4975" fmla="*/ 1124340 h 3531674"/>
              <a:gd name="connsiteX4976" fmla="*/ 1031860 w 10841562"/>
              <a:gd name="connsiteY4976" fmla="*/ 1108962 h 3531674"/>
              <a:gd name="connsiteX4977" fmla="*/ 1044912 w 10841562"/>
              <a:gd name="connsiteY4977" fmla="*/ 1129247 h 3531674"/>
              <a:gd name="connsiteX4978" fmla="*/ 1033366 w 10841562"/>
              <a:gd name="connsiteY4978" fmla="*/ 1142988 h 3531674"/>
              <a:gd name="connsiteX4979" fmla="*/ 1042403 w 10841562"/>
              <a:gd name="connsiteY4979" fmla="*/ 1152313 h 3531674"/>
              <a:gd name="connsiteX4980" fmla="*/ 1063486 w 10841562"/>
              <a:gd name="connsiteY4980" fmla="*/ 1121068 h 3531674"/>
              <a:gd name="connsiteX4981" fmla="*/ 1063486 w 10841562"/>
              <a:gd name="connsiteY4981" fmla="*/ 1144625 h 3531674"/>
              <a:gd name="connsiteX4982" fmla="*/ 1042403 w 10841562"/>
              <a:gd name="connsiteY4982" fmla="*/ 1162292 h 3531674"/>
              <a:gd name="connsiteX4983" fmla="*/ 1053949 w 10841562"/>
              <a:gd name="connsiteY4983" fmla="*/ 1163273 h 3531674"/>
              <a:gd name="connsiteX4984" fmla="*/ 1053949 w 10841562"/>
              <a:gd name="connsiteY4984" fmla="*/ 1179796 h 3531674"/>
              <a:gd name="connsiteX4985" fmla="*/ 1062984 w 10841562"/>
              <a:gd name="connsiteY4985" fmla="*/ 1173743 h 3531674"/>
              <a:gd name="connsiteX4986" fmla="*/ 1080555 w 10841562"/>
              <a:gd name="connsiteY4986" fmla="*/ 1173088 h 3531674"/>
              <a:gd name="connsiteX4987" fmla="*/ 1080555 w 10841562"/>
              <a:gd name="connsiteY4987" fmla="*/ 1168345 h 3531674"/>
              <a:gd name="connsiteX4988" fmla="*/ 1097623 w 10841562"/>
              <a:gd name="connsiteY4988" fmla="*/ 1165564 h 3531674"/>
              <a:gd name="connsiteX4989" fmla="*/ 1102643 w 10841562"/>
              <a:gd name="connsiteY4989" fmla="*/ 1137590 h 3531674"/>
              <a:gd name="connsiteX4990" fmla="*/ 1098627 w 10841562"/>
              <a:gd name="connsiteY4990" fmla="*/ 1133009 h 3531674"/>
              <a:gd name="connsiteX4991" fmla="*/ 1068507 w 10841562"/>
              <a:gd name="connsiteY4991" fmla="*/ 1145769 h 3531674"/>
              <a:gd name="connsiteX4992" fmla="*/ 1074530 w 10841562"/>
              <a:gd name="connsiteY4992" fmla="*/ 1122049 h 3531674"/>
              <a:gd name="connsiteX4993" fmla="*/ 1104149 w 10841562"/>
              <a:gd name="connsiteY4993" fmla="*/ 1120578 h 3531674"/>
              <a:gd name="connsiteX4994" fmla="*/ 1089090 w 10841562"/>
              <a:gd name="connsiteY4994" fmla="*/ 1109617 h 3531674"/>
              <a:gd name="connsiteX4995" fmla="*/ 1106156 w 10841562"/>
              <a:gd name="connsiteY4995" fmla="*/ 1116815 h 3531674"/>
              <a:gd name="connsiteX4996" fmla="*/ 1116699 w 10841562"/>
              <a:gd name="connsiteY4996" fmla="*/ 1066267 h 3531674"/>
              <a:gd name="connsiteX4997" fmla="*/ 1076037 w 10841562"/>
              <a:gd name="connsiteY4997" fmla="*/ 1064958 h 3531674"/>
              <a:gd name="connsiteX4998" fmla="*/ 1077544 w 10841562"/>
              <a:gd name="connsiteY4998" fmla="*/ 1055797 h 3531674"/>
              <a:gd name="connsiteX4999" fmla="*/ 1064491 w 10841562"/>
              <a:gd name="connsiteY4999" fmla="*/ 1055797 h 3531674"/>
              <a:gd name="connsiteX5000" fmla="*/ 1061478 w 10841562"/>
              <a:gd name="connsiteY5000" fmla="*/ 1077554 h 3531674"/>
              <a:gd name="connsiteX5001" fmla="*/ 1029350 w 10841562"/>
              <a:gd name="connsiteY5001" fmla="*/ 1090314 h 3531674"/>
              <a:gd name="connsiteX5002" fmla="*/ 905857 w 10841562"/>
              <a:gd name="connsiteY5002" fmla="*/ 1091786 h 3531674"/>
              <a:gd name="connsiteX5003" fmla="*/ 841098 w 10841562"/>
              <a:gd name="connsiteY5003" fmla="*/ 1093095 h 3531674"/>
              <a:gd name="connsiteX5004" fmla="*/ 827544 w 10841562"/>
              <a:gd name="connsiteY5004" fmla="*/ 1095712 h 3531674"/>
              <a:gd name="connsiteX5005" fmla="*/ 802443 w 10841562"/>
              <a:gd name="connsiteY5005" fmla="*/ 1112234 h 3531674"/>
              <a:gd name="connsiteX5006" fmla="*/ 801941 w 10841562"/>
              <a:gd name="connsiteY5006" fmla="*/ 1110108 h 3531674"/>
              <a:gd name="connsiteX5007" fmla="*/ 754753 w 10841562"/>
              <a:gd name="connsiteY5007" fmla="*/ 1135300 h 3531674"/>
              <a:gd name="connsiteX5008" fmla="*/ 791399 w 10841562"/>
              <a:gd name="connsiteY5008" fmla="*/ 1152804 h 3531674"/>
              <a:gd name="connsiteX5009" fmla="*/ 784371 w 10841562"/>
              <a:gd name="connsiteY5009" fmla="*/ 1171616 h 3531674"/>
              <a:gd name="connsiteX5010" fmla="*/ 798930 w 10841562"/>
              <a:gd name="connsiteY5010" fmla="*/ 1166545 h 3531674"/>
              <a:gd name="connsiteX5011" fmla="*/ 798930 w 10841562"/>
              <a:gd name="connsiteY5011" fmla="*/ 1152804 h 3531674"/>
              <a:gd name="connsiteX5012" fmla="*/ 815496 w 10841562"/>
              <a:gd name="connsiteY5012" fmla="*/ 1145279 h 3531674"/>
              <a:gd name="connsiteX5013" fmla="*/ 793406 w 10841562"/>
              <a:gd name="connsiteY5013" fmla="*/ 1189611 h 3531674"/>
              <a:gd name="connsiteX5014" fmla="*/ 658870 w 10841562"/>
              <a:gd name="connsiteY5014" fmla="*/ 1200571 h 3531674"/>
              <a:gd name="connsiteX5015" fmla="*/ 652343 w 10841562"/>
              <a:gd name="connsiteY5015" fmla="*/ 1186830 h 3531674"/>
              <a:gd name="connsiteX5016" fmla="*/ 625236 w 10841562"/>
              <a:gd name="connsiteY5016" fmla="*/ 1193046 h 3531674"/>
              <a:gd name="connsiteX5017" fmla="*/ 615697 w 10841562"/>
              <a:gd name="connsiteY5017" fmla="*/ 1174397 h 3531674"/>
              <a:gd name="connsiteX5018" fmla="*/ 606661 w 10841562"/>
              <a:gd name="connsiteY5018" fmla="*/ 1191410 h 3531674"/>
              <a:gd name="connsiteX5019" fmla="*/ 625236 w 10841562"/>
              <a:gd name="connsiteY5019" fmla="*/ 1202370 h 3531674"/>
              <a:gd name="connsiteX5020" fmla="*/ 603148 w 10841562"/>
              <a:gd name="connsiteY5020" fmla="*/ 1205151 h 3531674"/>
              <a:gd name="connsiteX5021" fmla="*/ 601139 w 10841562"/>
              <a:gd name="connsiteY5021" fmla="*/ 1173088 h 3531674"/>
              <a:gd name="connsiteX5022" fmla="*/ 663890 w 10841562"/>
              <a:gd name="connsiteY5022" fmla="*/ 1187975 h 3531674"/>
              <a:gd name="connsiteX5023" fmla="*/ 675436 w 10841562"/>
              <a:gd name="connsiteY5023" fmla="*/ 1179305 h 3531674"/>
              <a:gd name="connsiteX5024" fmla="*/ 652343 w 10841562"/>
              <a:gd name="connsiteY5024" fmla="*/ 1164091 h 3531674"/>
              <a:gd name="connsiteX5025" fmla="*/ 654352 w 10841562"/>
              <a:gd name="connsiteY5025" fmla="*/ 1152804 h 3531674"/>
              <a:gd name="connsiteX5026" fmla="*/ 642806 w 10841562"/>
              <a:gd name="connsiteY5026" fmla="*/ 1148060 h 3531674"/>
              <a:gd name="connsiteX5027" fmla="*/ 605155 w 10841562"/>
              <a:gd name="connsiteY5027" fmla="*/ 1159511 h 3531674"/>
              <a:gd name="connsiteX5028" fmla="*/ 597624 w 10841562"/>
              <a:gd name="connsiteY5028" fmla="*/ 1148060 h 3531674"/>
              <a:gd name="connsiteX5029" fmla="*/ 438489 w 10841562"/>
              <a:gd name="connsiteY5029" fmla="*/ 1177014 h 3531674"/>
              <a:gd name="connsiteX5030" fmla="*/ 404855 w 10841562"/>
              <a:gd name="connsiteY5030" fmla="*/ 1159511 h 3531674"/>
              <a:gd name="connsiteX5031" fmla="*/ 440498 w 10841562"/>
              <a:gd name="connsiteY5031" fmla="*/ 1138572 h 3531674"/>
              <a:gd name="connsiteX5032" fmla="*/ 442003 w 10841562"/>
              <a:gd name="connsiteY5032" fmla="*/ 1152804 h 3531674"/>
              <a:gd name="connsiteX5033" fmla="*/ 455557 w 10841562"/>
              <a:gd name="connsiteY5033" fmla="*/ 1135300 h 3531674"/>
              <a:gd name="connsiteX5034" fmla="*/ 442003 w 10841562"/>
              <a:gd name="connsiteY5034" fmla="*/ 1114525 h 3531674"/>
              <a:gd name="connsiteX5035" fmla="*/ 612686 w 10841562"/>
              <a:gd name="connsiteY5035" fmla="*/ 1091786 h 3531674"/>
              <a:gd name="connsiteX5036" fmla="*/ 620214 w 10841562"/>
              <a:gd name="connsiteY5036" fmla="*/ 1077554 h 3531674"/>
              <a:gd name="connsiteX5037" fmla="*/ 659372 w 10841562"/>
              <a:gd name="connsiteY5037" fmla="*/ 1078699 h 3531674"/>
              <a:gd name="connsiteX5038" fmla="*/ 693006 w 10841562"/>
              <a:gd name="connsiteY5038" fmla="*/ 1076573 h 3531674"/>
              <a:gd name="connsiteX5039" fmla="*/ 708066 w 10841562"/>
              <a:gd name="connsiteY5039" fmla="*/ 1080989 h 3531674"/>
              <a:gd name="connsiteX5040" fmla="*/ 727644 w 10841562"/>
              <a:gd name="connsiteY5040" fmla="*/ 1067739 h 3531674"/>
              <a:gd name="connsiteX5041" fmla="*/ 744211 w 10841562"/>
              <a:gd name="connsiteY5041" fmla="*/ 1053997 h 3531674"/>
              <a:gd name="connsiteX5042" fmla="*/ 738186 w 10841562"/>
              <a:gd name="connsiteY5042" fmla="*/ 1066267 h 3531674"/>
              <a:gd name="connsiteX5043" fmla="*/ 783869 w 10841562"/>
              <a:gd name="connsiteY5043" fmla="*/ 1063486 h 3531674"/>
              <a:gd name="connsiteX5044" fmla="*/ 793406 w 10841562"/>
              <a:gd name="connsiteY5044" fmla="*/ 1049744 h 3531674"/>
              <a:gd name="connsiteX5045" fmla="*/ 818508 w 10841562"/>
              <a:gd name="connsiteY5045" fmla="*/ 1066267 h 3531674"/>
              <a:gd name="connsiteX5046" fmla="*/ 819512 w 10841562"/>
              <a:gd name="connsiteY5046" fmla="*/ 1063976 h 3531674"/>
              <a:gd name="connsiteX5047" fmla="*/ 829051 w 10841562"/>
              <a:gd name="connsiteY5047" fmla="*/ 1038784 h 3531674"/>
              <a:gd name="connsiteX5048" fmla="*/ 845615 w 10841562"/>
              <a:gd name="connsiteY5048" fmla="*/ 1059069 h 3531674"/>
              <a:gd name="connsiteX5049" fmla="*/ 846619 w 10841562"/>
              <a:gd name="connsiteY5049" fmla="*/ 1057760 h 3531674"/>
              <a:gd name="connsiteX5050" fmla="*/ 848126 w 10841562"/>
              <a:gd name="connsiteY5050" fmla="*/ 1054979 h 3531674"/>
              <a:gd name="connsiteX5051" fmla="*/ 849130 w 10841562"/>
              <a:gd name="connsiteY5051" fmla="*/ 1056288 h 3531674"/>
              <a:gd name="connsiteX5052" fmla="*/ 860676 w 10841562"/>
              <a:gd name="connsiteY5052" fmla="*/ 1064958 h 3531674"/>
              <a:gd name="connsiteX5053" fmla="*/ 866198 w 10841562"/>
              <a:gd name="connsiteY5053" fmla="*/ 1046309 h 3531674"/>
              <a:gd name="connsiteX5054" fmla="*/ 914893 w 10841562"/>
              <a:gd name="connsiteY5054" fmla="*/ 1050726 h 3531674"/>
              <a:gd name="connsiteX5055" fmla="*/ 924431 w 10841562"/>
              <a:gd name="connsiteY5055" fmla="*/ 1071501 h 3531674"/>
              <a:gd name="connsiteX5056" fmla="*/ 978648 w 10841562"/>
              <a:gd name="connsiteY5056" fmla="*/ 1066757 h 3531674"/>
              <a:gd name="connsiteX5057" fmla="*/ 1053447 w 10841562"/>
              <a:gd name="connsiteY5057" fmla="*/ 1011792 h 3531674"/>
              <a:gd name="connsiteX5058" fmla="*/ 1055454 w 10841562"/>
              <a:gd name="connsiteY5058" fmla="*/ 1026024 h 3531674"/>
              <a:gd name="connsiteX5059" fmla="*/ 1076037 w 10841562"/>
              <a:gd name="connsiteY5059" fmla="*/ 1013428 h 3531674"/>
              <a:gd name="connsiteX5060" fmla="*/ 1062984 w 10841562"/>
              <a:gd name="connsiteY5060" fmla="*/ 1035512 h 3531674"/>
              <a:gd name="connsiteX5061" fmla="*/ 1120716 w 10841562"/>
              <a:gd name="connsiteY5061" fmla="*/ 1047945 h 3531674"/>
              <a:gd name="connsiteX5062" fmla="*/ 1120716 w 10841562"/>
              <a:gd name="connsiteY5062" fmla="*/ 1046963 h 3531674"/>
              <a:gd name="connsiteX5063" fmla="*/ 1125233 w 10841562"/>
              <a:gd name="connsiteY5063" fmla="*/ 1016209 h 3531674"/>
              <a:gd name="connsiteX5064" fmla="*/ 1113687 w 10841562"/>
              <a:gd name="connsiteY5064" fmla="*/ 1006721 h 3531674"/>
              <a:gd name="connsiteX5065" fmla="*/ 1127241 w 10841562"/>
              <a:gd name="connsiteY5065" fmla="*/ 1006721 h 3531674"/>
              <a:gd name="connsiteX5066" fmla="*/ 1167904 w 10841562"/>
              <a:gd name="connsiteY5066" fmla="*/ 947503 h 3531674"/>
              <a:gd name="connsiteX5067" fmla="*/ 1175435 w 10841562"/>
              <a:gd name="connsiteY5067" fmla="*/ 916749 h 3531674"/>
              <a:gd name="connsiteX5068" fmla="*/ 1192502 w 10841562"/>
              <a:gd name="connsiteY5068" fmla="*/ 932126 h 3531674"/>
              <a:gd name="connsiteX5069" fmla="*/ 1471617 w 10841562"/>
              <a:gd name="connsiteY5069" fmla="*/ 510728 h 3531674"/>
              <a:gd name="connsiteX5070" fmla="*/ 1493706 w 10841562"/>
              <a:gd name="connsiteY5070" fmla="*/ 520706 h 3531674"/>
              <a:gd name="connsiteX5071" fmla="*/ 1624729 w 10841562"/>
              <a:gd name="connsiteY5071" fmla="*/ 464760 h 3531674"/>
              <a:gd name="connsiteX5072" fmla="*/ 1682962 w 10841562"/>
              <a:gd name="connsiteY5072" fmla="*/ 436624 h 3531674"/>
              <a:gd name="connsiteX5073" fmla="*/ 1718605 w 10841562"/>
              <a:gd name="connsiteY5073" fmla="*/ 440386 h 3531674"/>
              <a:gd name="connsiteX5074" fmla="*/ 1826034 w 10841562"/>
              <a:gd name="connsiteY5074" fmla="*/ 425172 h 3531674"/>
              <a:gd name="connsiteX5075" fmla="*/ 1837078 w 10841562"/>
              <a:gd name="connsiteY5075" fmla="*/ 445948 h 3531674"/>
              <a:gd name="connsiteX5076" fmla="*/ 1861676 w 10841562"/>
              <a:gd name="connsiteY5076" fmla="*/ 437114 h 3531674"/>
              <a:gd name="connsiteX5077" fmla="*/ 1871214 w 10841562"/>
              <a:gd name="connsiteY5077" fmla="*/ 400470 h 3531674"/>
              <a:gd name="connsiteX5078" fmla="*/ 1907861 w 10841562"/>
              <a:gd name="connsiteY5078" fmla="*/ 399326 h 3531674"/>
              <a:gd name="connsiteX5079" fmla="*/ 1875733 w 10841562"/>
              <a:gd name="connsiteY5079" fmla="*/ 494860 h 3531674"/>
              <a:gd name="connsiteX5080" fmla="*/ 1883764 w 10841562"/>
              <a:gd name="connsiteY5080" fmla="*/ 502712 h 3531674"/>
              <a:gd name="connsiteX5081" fmla="*/ 1901837 w 10841562"/>
              <a:gd name="connsiteY5081" fmla="*/ 510237 h 3531674"/>
              <a:gd name="connsiteX5082" fmla="*/ 1960069 w 10841562"/>
              <a:gd name="connsiteY5082" fmla="*/ 420101 h 3531674"/>
              <a:gd name="connsiteX5083" fmla="*/ 2013282 w 10841562"/>
              <a:gd name="connsiteY5083" fmla="*/ 364646 h 3531674"/>
              <a:gd name="connsiteX5084" fmla="*/ 1985672 w 10841562"/>
              <a:gd name="connsiteY5084" fmla="*/ 428935 h 3531674"/>
              <a:gd name="connsiteX5085" fmla="*/ 2006254 w 10841562"/>
              <a:gd name="connsiteY5085" fmla="*/ 451673 h 3531674"/>
              <a:gd name="connsiteX5086" fmla="*/ 1964085 w 10841562"/>
              <a:gd name="connsiteY5086" fmla="*/ 487662 h 3531674"/>
              <a:gd name="connsiteX5087" fmla="*/ 2033864 w 10841562"/>
              <a:gd name="connsiteY5087" fmla="*/ 479483 h 3531674"/>
              <a:gd name="connsiteX5088" fmla="*/ 2047920 w 10841562"/>
              <a:gd name="connsiteY5088" fmla="*/ 444966 h 3531674"/>
              <a:gd name="connsiteX5089" fmla="*/ 2026837 w 10841562"/>
              <a:gd name="connsiteY5089" fmla="*/ 460834 h 3531674"/>
              <a:gd name="connsiteX5090" fmla="*/ 2074026 w 10841562"/>
              <a:gd name="connsiteY5090" fmla="*/ 361374 h 3531674"/>
              <a:gd name="connsiteX5091" fmla="*/ 2056956 w 10841562"/>
              <a:gd name="connsiteY5091" fmla="*/ 439895 h 3531674"/>
              <a:gd name="connsiteX5092" fmla="*/ 2111675 w 10841562"/>
              <a:gd name="connsiteY5092" fmla="*/ 439895 h 3531674"/>
              <a:gd name="connsiteX5093" fmla="*/ 2132257 w 10841562"/>
              <a:gd name="connsiteY5093" fmla="*/ 436133 h 3531674"/>
              <a:gd name="connsiteX5094" fmla="*/ 2114687 w 10841562"/>
              <a:gd name="connsiteY5094" fmla="*/ 449874 h 3531674"/>
              <a:gd name="connsiteX5095" fmla="*/ 2086073 w 10841562"/>
              <a:gd name="connsiteY5095" fmla="*/ 468686 h 3531674"/>
              <a:gd name="connsiteX5096" fmla="*/ 2112177 w 10841562"/>
              <a:gd name="connsiteY5096" fmla="*/ 504184 h 3531674"/>
              <a:gd name="connsiteX5097" fmla="*/ 2213080 w 10841562"/>
              <a:gd name="connsiteY5097" fmla="*/ 455436 h 3531674"/>
              <a:gd name="connsiteX5098" fmla="*/ 2244205 w 10841562"/>
              <a:gd name="connsiteY5098" fmla="*/ 468195 h 3531674"/>
              <a:gd name="connsiteX5099" fmla="*/ 2270811 w 10841562"/>
              <a:gd name="connsiteY5099" fmla="*/ 449874 h 3531674"/>
              <a:gd name="connsiteX5100" fmla="*/ 2259767 w 10841562"/>
              <a:gd name="connsiteY5100" fmla="*/ 436624 h 3531674"/>
              <a:gd name="connsiteX5101" fmla="*/ 2287879 w 10841562"/>
              <a:gd name="connsiteY5101" fmla="*/ 447093 h 3531674"/>
              <a:gd name="connsiteX5102" fmla="*/ 2304446 w 10841562"/>
              <a:gd name="connsiteY5102" fmla="*/ 444475 h 3531674"/>
              <a:gd name="connsiteX5103" fmla="*/ 2290892 w 10841562"/>
              <a:gd name="connsiteY5103" fmla="*/ 498132 h 3531674"/>
              <a:gd name="connsiteX5104" fmla="*/ 2299425 w 10841562"/>
              <a:gd name="connsiteY5104" fmla="*/ 473921 h 3531674"/>
              <a:gd name="connsiteX5105" fmla="*/ 2362679 w 10841562"/>
              <a:gd name="connsiteY5105" fmla="*/ 477193 h 3531674"/>
              <a:gd name="connsiteX5106" fmla="*/ 2385269 w 10841562"/>
              <a:gd name="connsiteY5106" fmla="*/ 442185 h 3531674"/>
              <a:gd name="connsiteX5107" fmla="*/ 2381754 w 10841562"/>
              <a:gd name="connsiteY5107" fmla="*/ 440386 h 3531674"/>
              <a:gd name="connsiteX5108" fmla="*/ 2392296 w 10841562"/>
              <a:gd name="connsiteY5108" fmla="*/ 436624 h 3531674"/>
              <a:gd name="connsiteX5109" fmla="*/ 2392296 w 10841562"/>
              <a:gd name="connsiteY5109" fmla="*/ 425172 h 3531674"/>
              <a:gd name="connsiteX5110" fmla="*/ 2381754 w 10841562"/>
              <a:gd name="connsiteY5110" fmla="*/ 423373 h 3531674"/>
              <a:gd name="connsiteX5111" fmla="*/ 2390791 w 10841562"/>
              <a:gd name="connsiteY5111" fmla="*/ 421900 h 3531674"/>
              <a:gd name="connsiteX5112" fmla="*/ 2390289 w 10841562"/>
              <a:gd name="connsiteY5112" fmla="*/ 419611 h 3531674"/>
              <a:gd name="connsiteX5113" fmla="*/ 2395309 w 10841562"/>
              <a:gd name="connsiteY5113" fmla="*/ 421410 h 3531674"/>
              <a:gd name="connsiteX5114" fmla="*/ 2405851 w 10841562"/>
              <a:gd name="connsiteY5114" fmla="*/ 419611 h 3531674"/>
              <a:gd name="connsiteX5115" fmla="*/ 2403340 w 10841562"/>
              <a:gd name="connsiteY5115" fmla="*/ 414212 h 3531674"/>
              <a:gd name="connsiteX5116" fmla="*/ 2426936 w 10841562"/>
              <a:gd name="connsiteY5116" fmla="*/ 416339 h 3531674"/>
              <a:gd name="connsiteX5117" fmla="*/ 2462579 w 10841562"/>
              <a:gd name="connsiteY5117" fmla="*/ 410940 h 3531674"/>
              <a:gd name="connsiteX5118" fmla="*/ 2472618 w 10841562"/>
              <a:gd name="connsiteY5118" fmla="*/ 420919 h 3531674"/>
              <a:gd name="connsiteX5119" fmla="*/ 2475129 w 10841562"/>
              <a:gd name="connsiteY5119" fmla="*/ 420919 h 3531674"/>
              <a:gd name="connsiteX5120" fmla="*/ 2475630 w 10841562"/>
              <a:gd name="connsiteY5120" fmla="*/ 420101 h 3531674"/>
              <a:gd name="connsiteX5121" fmla="*/ 2491191 w 10841562"/>
              <a:gd name="connsiteY5121" fmla="*/ 422391 h 3531674"/>
              <a:gd name="connsiteX5122" fmla="*/ 2504244 w 10841562"/>
              <a:gd name="connsiteY5122" fmla="*/ 423373 h 3531674"/>
              <a:gd name="connsiteX5123" fmla="*/ 2504746 w 10841562"/>
              <a:gd name="connsiteY5123" fmla="*/ 422391 h 3531674"/>
              <a:gd name="connsiteX5124" fmla="*/ 2527839 w 10841562"/>
              <a:gd name="connsiteY5124" fmla="*/ 423373 h 3531674"/>
              <a:gd name="connsiteX5125" fmla="*/ 2533360 w 10841562"/>
              <a:gd name="connsiteY5125" fmla="*/ 404888 h 3531674"/>
              <a:gd name="connsiteX5126" fmla="*/ 2555950 w 10841562"/>
              <a:gd name="connsiteY5126" fmla="*/ 402107 h 3531674"/>
              <a:gd name="connsiteX5127" fmla="*/ 2502739 w 10841562"/>
              <a:gd name="connsiteY5127" fmla="*/ 392128 h 3531674"/>
              <a:gd name="connsiteX5128" fmla="*/ 2484165 w 10841562"/>
              <a:gd name="connsiteY5128" fmla="*/ 366935 h 3531674"/>
              <a:gd name="connsiteX5129" fmla="*/ 2486173 w 10841562"/>
              <a:gd name="connsiteY5129" fmla="*/ 357611 h 3531674"/>
              <a:gd name="connsiteX5130" fmla="*/ 2505248 w 10841562"/>
              <a:gd name="connsiteY5130" fmla="*/ 344851 h 3531674"/>
              <a:gd name="connsiteX5131" fmla="*/ 2508261 w 10841562"/>
              <a:gd name="connsiteY5131" fmla="*/ 325875 h 3531674"/>
              <a:gd name="connsiteX5132" fmla="*/ 2423923 w 10841562"/>
              <a:gd name="connsiteY5132" fmla="*/ 340598 h 3531674"/>
              <a:gd name="connsiteX5133" fmla="*/ 2401835 w 10841562"/>
              <a:gd name="connsiteY5133" fmla="*/ 351068 h 3531674"/>
              <a:gd name="connsiteX5134" fmla="*/ 2400329 w 10841562"/>
              <a:gd name="connsiteY5134" fmla="*/ 321295 h 3531674"/>
              <a:gd name="connsiteX5135" fmla="*/ 2390289 w 10841562"/>
              <a:gd name="connsiteY5135" fmla="*/ 315406 h 3531674"/>
              <a:gd name="connsiteX5136" fmla="*/ 2360168 w 10841562"/>
              <a:gd name="connsiteY5136" fmla="*/ 328329 h 3531674"/>
              <a:gd name="connsiteX5137" fmla="*/ 2313482 w 10841562"/>
              <a:gd name="connsiteY5137" fmla="*/ 314097 h 3531674"/>
              <a:gd name="connsiteX5138" fmla="*/ 2254245 w 10841562"/>
              <a:gd name="connsiteY5138" fmla="*/ 325057 h 3531674"/>
              <a:gd name="connsiteX5139" fmla="*/ 2003743 w 10841562"/>
              <a:gd name="connsiteY5139" fmla="*/ 326857 h 3531674"/>
              <a:gd name="connsiteX5140" fmla="*/ 2113684 w 10841562"/>
              <a:gd name="connsiteY5140" fmla="*/ 307063 h 3531674"/>
              <a:gd name="connsiteX5141" fmla="*/ 2308462 w 10841562"/>
              <a:gd name="connsiteY5141" fmla="*/ 319168 h 3531674"/>
              <a:gd name="connsiteX5142" fmla="*/ 2319506 w 10841562"/>
              <a:gd name="connsiteY5142" fmla="*/ 290050 h 3531674"/>
              <a:gd name="connsiteX5143" fmla="*/ 2297920 w 10841562"/>
              <a:gd name="connsiteY5143" fmla="*/ 270747 h 3531674"/>
              <a:gd name="connsiteX5144" fmla="*/ 2400329 w 10841562"/>
              <a:gd name="connsiteY5144" fmla="*/ 268620 h 3531674"/>
              <a:gd name="connsiteX5145" fmla="*/ 2428943 w 10841562"/>
              <a:gd name="connsiteY5145" fmla="*/ 278108 h 3531674"/>
              <a:gd name="connsiteX5146" fmla="*/ 2499224 w 10841562"/>
              <a:gd name="connsiteY5146" fmla="*/ 314588 h 3531674"/>
              <a:gd name="connsiteX5147" fmla="*/ 2495711 w 10841562"/>
              <a:gd name="connsiteY5147" fmla="*/ 307554 h 3531674"/>
              <a:gd name="connsiteX5148" fmla="*/ 2522316 w 10841562"/>
              <a:gd name="connsiteY5148" fmla="*/ 302156 h 3531674"/>
              <a:gd name="connsiteX5149" fmla="*/ 2544906 w 10841562"/>
              <a:gd name="connsiteY5149" fmla="*/ 286778 h 3531674"/>
              <a:gd name="connsiteX5150" fmla="*/ 2516294 w 10841562"/>
              <a:gd name="connsiteY5150" fmla="*/ 279581 h 3531674"/>
              <a:gd name="connsiteX5151" fmla="*/ 2556452 w 10841562"/>
              <a:gd name="connsiteY5151" fmla="*/ 264858 h 3531674"/>
              <a:gd name="connsiteX5152" fmla="*/ 2530851 w 10841562"/>
              <a:gd name="connsiteY5152" fmla="*/ 263058 h 3531674"/>
              <a:gd name="connsiteX5153" fmla="*/ 2533360 w 10841562"/>
              <a:gd name="connsiteY5153" fmla="*/ 230014 h 3531674"/>
              <a:gd name="connsiteX5154" fmla="*/ 2551935 w 10841562"/>
              <a:gd name="connsiteY5154" fmla="*/ 231813 h 3531674"/>
              <a:gd name="connsiteX5155" fmla="*/ 2542397 w 10841562"/>
              <a:gd name="connsiteY5155" fmla="*/ 192226 h 3531674"/>
              <a:gd name="connsiteX5156" fmla="*/ 2527839 w 10841562"/>
              <a:gd name="connsiteY5156" fmla="*/ 190753 h 3531674"/>
              <a:gd name="connsiteX5157" fmla="*/ 2529345 w 10841562"/>
              <a:gd name="connsiteY5157" fmla="*/ 153292 h 3531674"/>
              <a:gd name="connsiteX5158" fmla="*/ 2543902 w 10841562"/>
              <a:gd name="connsiteY5158" fmla="*/ 140696 h 3531674"/>
              <a:gd name="connsiteX5159" fmla="*/ 2559466 w 10841562"/>
              <a:gd name="connsiteY5159" fmla="*/ 146748 h 3531674"/>
              <a:gd name="connsiteX5160" fmla="*/ 2564987 w 10841562"/>
              <a:gd name="connsiteY5160" fmla="*/ 127936 h 3531674"/>
              <a:gd name="connsiteX5161" fmla="*/ 2543902 w 10841562"/>
              <a:gd name="connsiteY5161" fmla="*/ 83931 h 3531674"/>
              <a:gd name="connsiteX5162" fmla="*/ 2547919 w 10841562"/>
              <a:gd name="connsiteY5162" fmla="*/ 74116 h 3531674"/>
              <a:gd name="connsiteX5163" fmla="*/ 2574023 w 10841562"/>
              <a:gd name="connsiteY5163" fmla="*/ 82459 h 3531674"/>
              <a:gd name="connsiteX5164" fmla="*/ 2576031 w 10841562"/>
              <a:gd name="connsiteY5164" fmla="*/ 44671 h 3531674"/>
              <a:gd name="connsiteX5165" fmla="*/ 2560972 w 10841562"/>
              <a:gd name="connsiteY5165" fmla="*/ 37964 h 3531674"/>
              <a:gd name="connsiteX5166" fmla="*/ 2598621 w 10841562"/>
              <a:gd name="connsiteY5166" fmla="*/ 60375 h 3531674"/>
              <a:gd name="connsiteX5167" fmla="*/ 2611172 w 10841562"/>
              <a:gd name="connsiteY5167" fmla="*/ 40090 h 3531674"/>
              <a:gd name="connsiteX5168" fmla="*/ 2638280 w 10841562"/>
              <a:gd name="connsiteY5168" fmla="*/ 35183 h 3531674"/>
              <a:gd name="connsiteX5169" fmla="*/ 2651332 w 10841562"/>
              <a:gd name="connsiteY5169" fmla="*/ 8191 h 3531674"/>
              <a:gd name="connsiteX5170" fmla="*/ 2596199 w 10841562"/>
              <a:gd name="connsiteY5170" fmla="*/ 8053 h 3531674"/>
              <a:gd name="connsiteX5171" fmla="*/ 2603642 w 10841562"/>
              <a:gd name="connsiteY5171" fmla="*/ 8191 h 3531674"/>
              <a:gd name="connsiteX5172" fmla="*/ 2607657 w 10841562"/>
              <a:gd name="connsiteY5172" fmla="*/ 31420 h 3531674"/>
              <a:gd name="connsiteX5173" fmla="*/ 2587075 w 10841562"/>
              <a:gd name="connsiteY5173" fmla="*/ 21932 h 3531674"/>
              <a:gd name="connsiteX5174" fmla="*/ 2582558 w 10841562"/>
              <a:gd name="connsiteY5174" fmla="*/ 20460 h 3531674"/>
              <a:gd name="connsiteX5175" fmla="*/ 2587075 w 10841562"/>
              <a:gd name="connsiteY5175" fmla="*/ 17679 h 3531674"/>
              <a:gd name="connsiteX5176" fmla="*/ 2579044 w 10841562"/>
              <a:gd name="connsiteY5176" fmla="*/ 11135 h 3531674"/>
              <a:gd name="connsiteX5177" fmla="*/ 2596199 w 10841562"/>
              <a:gd name="connsiteY5177" fmla="*/ 8053 h 3531674"/>
              <a:gd name="connsiteX5178" fmla="*/ 6184954 w 10841562"/>
              <a:gd name="connsiteY5178" fmla="*/ 175 h 3531674"/>
              <a:gd name="connsiteX5179" fmla="*/ 6185958 w 10841562"/>
              <a:gd name="connsiteY5179" fmla="*/ 9336 h 3531674"/>
              <a:gd name="connsiteX5180" fmla="*/ 6174412 w 10841562"/>
              <a:gd name="connsiteY5180" fmla="*/ 17188 h 3531674"/>
              <a:gd name="connsiteX5181" fmla="*/ 6174412 w 10841562"/>
              <a:gd name="connsiteY5181" fmla="*/ 31420 h 3531674"/>
              <a:gd name="connsiteX5182" fmla="*/ 6169893 w 10841562"/>
              <a:gd name="connsiteY5182" fmla="*/ 7700 h 3531674"/>
              <a:gd name="connsiteX5183" fmla="*/ 6184954 w 10841562"/>
              <a:gd name="connsiteY5183" fmla="*/ 175 h 353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Lst>
            <a:rect l="l" t="t" r="r" b="b"/>
            <a:pathLst>
              <a:path w="10841562" h="3531674">
                <a:moveTo>
                  <a:pt x="5762767" y="3478345"/>
                </a:moveTo>
                <a:cubicBezTo>
                  <a:pt x="5777324" y="3476709"/>
                  <a:pt x="5771300" y="3492577"/>
                  <a:pt x="5783348" y="3489469"/>
                </a:cubicBezTo>
                <a:cubicBezTo>
                  <a:pt x="5783348" y="3487996"/>
                  <a:pt x="5787364" y="3484888"/>
                  <a:pt x="5787364" y="3489469"/>
                </a:cubicBezTo>
                <a:cubicBezTo>
                  <a:pt x="5785357" y="3491105"/>
                  <a:pt x="5783348" y="3490778"/>
                  <a:pt x="5783348" y="3493886"/>
                </a:cubicBezTo>
                <a:cubicBezTo>
                  <a:pt x="5787866" y="3495358"/>
                  <a:pt x="5791883" y="3495849"/>
                  <a:pt x="5791883" y="3500429"/>
                </a:cubicBezTo>
                <a:cubicBezTo>
                  <a:pt x="5779332" y="3495849"/>
                  <a:pt x="5779332" y="3505991"/>
                  <a:pt x="5766782" y="3501411"/>
                </a:cubicBezTo>
                <a:cubicBezTo>
                  <a:pt x="5769293" y="3492250"/>
                  <a:pt x="5766782" y="3484398"/>
                  <a:pt x="5762767" y="3478345"/>
                </a:cubicBezTo>
                <a:close/>
                <a:moveTo>
                  <a:pt x="5760257" y="3468857"/>
                </a:moveTo>
                <a:cubicBezTo>
                  <a:pt x="5759754" y="3470329"/>
                  <a:pt x="5759252" y="3471966"/>
                  <a:pt x="5758750" y="3472947"/>
                </a:cubicBezTo>
                <a:cubicBezTo>
                  <a:pt x="5758249" y="3472620"/>
                  <a:pt x="5758249" y="3472129"/>
                  <a:pt x="5758249" y="3471638"/>
                </a:cubicBezTo>
                <a:cubicBezTo>
                  <a:pt x="5758750" y="3470656"/>
                  <a:pt x="5759252" y="3469675"/>
                  <a:pt x="5760257" y="3468857"/>
                </a:cubicBezTo>
                <a:close/>
                <a:moveTo>
                  <a:pt x="3803437" y="3463622"/>
                </a:moveTo>
                <a:cubicBezTo>
                  <a:pt x="3797914" y="3462968"/>
                  <a:pt x="3791890" y="3468039"/>
                  <a:pt x="3792895" y="3479654"/>
                </a:cubicBezTo>
                <a:lnTo>
                  <a:pt x="3811468" y="3480635"/>
                </a:lnTo>
                <a:cubicBezTo>
                  <a:pt x="3813978" y="3470329"/>
                  <a:pt x="3808958" y="3464277"/>
                  <a:pt x="3803437" y="3463622"/>
                </a:cubicBezTo>
                <a:close/>
                <a:moveTo>
                  <a:pt x="3638779" y="3454625"/>
                </a:moveTo>
                <a:cubicBezTo>
                  <a:pt x="3639280" y="3454625"/>
                  <a:pt x="3639280" y="3454789"/>
                  <a:pt x="3639783" y="3454625"/>
                </a:cubicBezTo>
                <a:cubicBezTo>
                  <a:pt x="3639783" y="3454789"/>
                  <a:pt x="3639783" y="3455116"/>
                  <a:pt x="3640284" y="3455280"/>
                </a:cubicBezTo>
                <a:cubicBezTo>
                  <a:pt x="3639280" y="3455116"/>
                  <a:pt x="3639280" y="3454789"/>
                  <a:pt x="3638779" y="3454625"/>
                </a:cubicBezTo>
                <a:close/>
                <a:moveTo>
                  <a:pt x="3830042" y="3441048"/>
                </a:moveTo>
                <a:cubicBezTo>
                  <a:pt x="3830042" y="3441211"/>
                  <a:pt x="3830042" y="3442029"/>
                  <a:pt x="3830042" y="3442193"/>
                </a:cubicBezTo>
                <a:cubicBezTo>
                  <a:pt x="3830042" y="3442193"/>
                  <a:pt x="3830544" y="3442193"/>
                  <a:pt x="3831047" y="3442193"/>
                </a:cubicBezTo>
                <a:cubicBezTo>
                  <a:pt x="3831047" y="3441702"/>
                  <a:pt x="3830042" y="3441538"/>
                  <a:pt x="3830042" y="3441048"/>
                </a:cubicBezTo>
                <a:close/>
                <a:moveTo>
                  <a:pt x="2745710" y="3438921"/>
                </a:moveTo>
                <a:cubicBezTo>
                  <a:pt x="2736673" y="3436467"/>
                  <a:pt x="2723622" y="3451026"/>
                  <a:pt x="2709565" y="3449881"/>
                </a:cubicBezTo>
                <a:cubicBezTo>
                  <a:pt x="2706050" y="3467057"/>
                  <a:pt x="2736673" y="3448573"/>
                  <a:pt x="2733662" y="3464113"/>
                </a:cubicBezTo>
                <a:cubicBezTo>
                  <a:pt x="2745710" y="3466894"/>
                  <a:pt x="2739183" y="3441702"/>
                  <a:pt x="2753239" y="3448082"/>
                </a:cubicBezTo>
                <a:cubicBezTo>
                  <a:pt x="2751231" y="3442193"/>
                  <a:pt x="2748721" y="3439739"/>
                  <a:pt x="2745710" y="3438921"/>
                </a:cubicBezTo>
                <a:close/>
                <a:moveTo>
                  <a:pt x="5085560" y="3438103"/>
                </a:moveTo>
                <a:cubicBezTo>
                  <a:pt x="5083552" y="3438594"/>
                  <a:pt x="5082047" y="3439739"/>
                  <a:pt x="5080541" y="3441702"/>
                </a:cubicBezTo>
                <a:cubicBezTo>
                  <a:pt x="5080541" y="3454298"/>
                  <a:pt x="5093593" y="3454462"/>
                  <a:pt x="5099115" y="3448082"/>
                </a:cubicBezTo>
                <a:cubicBezTo>
                  <a:pt x="5098109" y="3444156"/>
                  <a:pt x="5095098" y="3440557"/>
                  <a:pt x="5091585" y="3438921"/>
                </a:cubicBezTo>
                <a:cubicBezTo>
                  <a:pt x="5089576" y="3438103"/>
                  <a:pt x="5087568" y="3437776"/>
                  <a:pt x="5085560" y="3438103"/>
                </a:cubicBezTo>
                <a:close/>
                <a:moveTo>
                  <a:pt x="5711562" y="3436630"/>
                </a:moveTo>
                <a:cubicBezTo>
                  <a:pt x="5711562" y="3447755"/>
                  <a:pt x="5728630" y="3444974"/>
                  <a:pt x="5717585" y="3455934"/>
                </a:cubicBezTo>
                <a:cubicBezTo>
                  <a:pt x="5723108" y="3449717"/>
                  <a:pt x="5747205" y="3465095"/>
                  <a:pt x="5751220" y="3472947"/>
                </a:cubicBezTo>
                <a:cubicBezTo>
                  <a:pt x="5752727" y="3446119"/>
                  <a:pt x="5723108" y="3435158"/>
                  <a:pt x="5711562" y="3436630"/>
                </a:cubicBezTo>
                <a:close/>
                <a:moveTo>
                  <a:pt x="5874713" y="3433359"/>
                </a:moveTo>
                <a:cubicBezTo>
                  <a:pt x="5874713" y="3443174"/>
                  <a:pt x="5888268" y="3437776"/>
                  <a:pt x="5886259" y="3447591"/>
                </a:cubicBezTo>
                <a:cubicBezTo>
                  <a:pt x="5876721" y="3452499"/>
                  <a:pt x="5890276" y="3467548"/>
                  <a:pt x="5876721" y="3472456"/>
                </a:cubicBezTo>
                <a:cubicBezTo>
                  <a:pt x="5876721" y="3449717"/>
                  <a:pt x="5851120" y="3477200"/>
                  <a:pt x="5849112" y="3465913"/>
                </a:cubicBezTo>
                <a:cubicBezTo>
                  <a:pt x="5864673" y="3459369"/>
                  <a:pt x="5876721" y="3451190"/>
                  <a:pt x="5874713" y="3433359"/>
                </a:cubicBezTo>
                <a:close/>
                <a:moveTo>
                  <a:pt x="3802934" y="3429596"/>
                </a:moveTo>
                <a:cubicBezTo>
                  <a:pt x="3804943" y="3435322"/>
                  <a:pt x="3810966" y="3438103"/>
                  <a:pt x="3817995" y="3439902"/>
                </a:cubicBezTo>
                <a:cubicBezTo>
                  <a:pt x="3813476" y="3436303"/>
                  <a:pt x="3808958" y="3432214"/>
                  <a:pt x="3804943" y="3429596"/>
                </a:cubicBezTo>
                <a:cubicBezTo>
                  <a:pt x="3804441" y="3429924"/>
                  <a:pt x="3803437" y="3428942"/>
                  <a:pt x="3802934" y="3429596"/>
                </a:cubicBezTo>
                <a:close/>
                <a:moveTo>
                  <a:pt x="5758750" y="3425670"/>
                </a:moveTo>
                <a:cubicBezTo>
                  <a:pt x="5754734" y="3439902"/>
                  <a:pt x="5769795" y="3432050"/>
                  <a:pt x="5764273" y="3449390"/>
                </a:cubicBezTo>
                <a:cubicBezTo>
                  <a:pt x="5771802" y="3450863"/>
                  <a:pt x="5769795" y="3436958"/>
                  <a:pt x="5778830" y="3441702"/>
                </a:cubicBezTo>
                <a:cubicBezTo>
                  <a:pt x="5773309" y="3436958"/>
                  <a:pt x="5767786" y="3428942"/>
                  <a:pt x="5758750" y="3425670"/>
                </a:cubicBezTo>
                <a:close/>
                <a:moveTo>
                  <a:pt x="5574011" y="3421417"/>
                </a:moveTo>
                <a:cubicBezTo>
                  <a:pt x="5573007" y="3421417"/>
                  <a:pt x="5572004" y="3422562"/>
                  <a:pt x="5571000" y="3423871"/>
                </a:cubicBezTo>
                <a:cubicBezTo>
                  <a:pt x="5568490" y="3426652"/>
                  <a:pt x="5565478" y="3430578"/>
                  <a:pt x="5559956" y="3429106"/>
                </a:cubicBezTo>
                <a:cubicBezTo>
                  <a:pt x="5559956" y="3443174"/>
                  <a:pt x="5582044" y="3443010"/>
                  <a:pt x="5578531" y="3425670"/>
                </a:cubicBezTo>
                <a:cubicBezTo>
                  <a:pt x="5576522" y="3422562"/>
                  <a:pt x="5575518" y="3421417"/>
                  <a:pt x="5574011" y="3421417"/>
                </a:cubicBezTo>
                <a:close/>
                <a:moveTo>
                  <a:pt x="5625718" y="3419618"/>
                </a:moveTo>
                <a:cubicBezTo>
                  <a:pt x="5616682" y="3421744"/>
                  <a:pt x="5597607" y="3440884"/>
                  <a:pt x="5619694" y="3443337"/>
                </a:cubicBezTo>
                <a:cubicBezTo>
                  <a:pt x="5619694" y="3430578"/>
                  <a:pt x="5627726" y="3434177"/>
                  <a:pt x="5621704" y="3424689"/>
                </a:cubicBezTo>
                <a:lnTo>
                  <a:pt x="5629233" y="3424689"/>
                </a:lnTo>
                <a:cubicBezTo>
                  <a:pt x="5630237" y="3420436"/>
                  <a:pt x="5628731" y="3418963"/>
                  <a:pt x="5625718" y="3419618"/>
                </a:cubicBezTo>
                <a:close/>
                <a:moveTo>
                  <a:pt x="3921910" y="3416837"/>
                </a:moveTo>
                <a:cubicBezTo>
                  <a:pt x="3921910" y="3423217"/>
                  <a:pt x="3922411" y="3427797"/>
                  <a:pt x="3924420" y="3431069"/>
                </a:cubicBezTo>
                <a:cubicBezTo>
                  <a:pt x="3912874" y="3424689"/>
                  <a:pt x="3910364" y="3426325"/>
                  <a:pt x="3900826" y="3434341"/>
                </a:cubicBezTo>
                <a:cubicBezTo>
                  <a:pt x="3902834" y="3421581"/>
                  <a:pt x="3912373" y="3418473"/>
                  <a:pt x="3921910" y="3416837"/>
                </a:cubicBezTo>
                <a:close/>
                <a:moveTo>
                  <a:pt x="3702533" y="3412583"/>
                </a:moveTo>
                <a:cubicBezTo>
                  <a:pt x="3710063" y="3421908"/>
                  <a:pt x="3713075" y="3432377"/>
                  <a:pt x="3711569" y="3448082"/>
                </a:cubicBezTo>
                <a:cubicBezTo>
                  <a:pt x="3736670" y="3450044"/>
                  <a:pt x="3757251" y="3431233"/>
                  <a:pt x="3777331" y="3443337"/>
                </a:cubicBezTo>
                <a:cubicBezTo>
                  <a:pt x="3781851" y="3434831"/>
                  <a:pt x="3782855" y="3420927"/>
                  <a:pt x="3796910" y="3427307"/>
                </a:cubicBezTo>
                <a:cubicBezTo>
                  <a:pt x="3771811" y="3399006"/>
                  <a:pt x="3726630" y="3424853"/>
                  <a:pt x="3702533" y="3412583"/>
                </a:cubicBezTo>
                <a:close/>
                <a:moveTo>
                  <a:pt x="6956536" y="3405385"/>
                </a:moveTo>
                <a:cubicBezTo>
                  <a:pt x="6958545" y="3433195"/>
                  <a:pt x="6946999" y="3427143"/>
                  <a:pt x="6943485" y="3456424"/>
                </a:cubicBezTo>
                <a:cubicBezTo>
                  <a:pt x="6931939" y="3458061"/>
                  <a:pt x="6916878" y="3454625"/>
                  <a:pt x="6913364" y="3466894"/>
                </a:cubicBezTo>
                <a:cubicBezTo>
                  <a:pt x="6926417" y="3463786"/>
                  <a:pt x="6928424" y="3473110"/>
                  <a:pt x="6930433" y="3482435"/>
                </a:cubicBezTo>
                <a:cubicBezTo>
                  <a:pt x="6917380" y="3479327"/>
                  <a:pt x="6905834" y="3479490"/>
                  <a:pt x="6903825" y="3493232"/>
                </a:cubicBezTo>
                <a:cubicBezTo>
                  <a:pt x="6873706" y="3493232"/>
                  <a:pt x="6857642" y="3486852"/>
                  <a:pt x="6837059" y="3474583"/>
                </a:cubicBezTo>
                <a:cubicBezTo>
                  <a:pt x="6838565" y="3466730"/>
                  <a:pt x="6853625" y="3476055"/>
                  <a:pt x="6855634" y="3466894"/>
                </a:cubicBezTo>
                <a:cubicBezTo>
                  <a:pt x="6855634" y="3457570"/>
                  <a:pt x="6845594" y="3461169"/>
                  <a:pt x="6849609" y="3448900"/>
                </a:cubicBezTo>
                <a:cubicBezTo>
                  <a:pt x="6859147" y="3452008"/>
                  <a:pt x="6857140" y="3439739"/>
                  <a:pt x="6861155" y="3435158"/>
                </a:cubicBezTo>
                <a:cubicBezTo>
                  <a:pt x="6883244" y="3445955"/>
                  <a:pt x="6885252" y="3433195"/>
                  <a:pt x="6898305" y="3423871"/>
                </a:cubicBezTo>
                <a:cubicBezTo>
                  <a:pt x="6907842" y="3426979"/>
                  <a:pt x="6905834" y="3437940"/>
                  <a:pt x="6913364" y="3439411"/>
                </a:cubicBezTo>
                <a:cubicBezTo>
                  <a:pt x="6928424" y="3430251"/>
                  <a:pt x="6937963" y="3409966"/>
                  <a:pt x="6956536" y="3405385"/>
                </a:cubicBezTo>
                <a:close/>
                <a:moveTo>
                  <a:pt x="5008251" y="3404077"/>
                </a:moveTo>
                <a:cubicBezTo>
                  <a:pt x="5002729" y="3403423"/>
                  <a:pt x="4997709" y="3403423"/>
                  <a:pt x="4992689" y="3404404"/>
                </a:cubicBezTo>
                <a:cubicBezTo>
                  <a:pt x="4986163" y="3405713"/>
                  <a:pt x="4979636" y="3408330"/>
                  <a:pt x="4975621" y="3413074"/>
                </a:cubicBezTo>
                <a:cubicBezTo>
                  <a:pt x="4998211" y="3417818"/>
                  <a:pt x="5026324" y="3436958"/>
                  <a:pt x="5046905" y="3429106"/>
                </a:cubicBezTo>
                <a:cubicBezTo>
                  <a:pt x="5040881" y="3415691"/>
                  <a:pt x="5024315" y="3406367"/>
                  <a:pt x="5008251" y="3404077"/>
                </a:cubicBezTo>
                <a:close/>
                <a:moveTo>
                  <a:pt x="4627229" y="3403587"/>
                </a:moveTo>
                <a:cubicBezTo>
                  <a:pt x="4638273" y="3405058"/>
                  <a:pt x="4644296" y="3411438"/>
                  <a:pt x="4642288" y="3423380"/>
                </a:cubicBezTo>
                <a:lnTo>
                  <a:pt x="4625220" y="3421908"/>
                </a:lnTo>
                <a:close/>
                <a:moveTo>
                  <a:pt x="4690984" y="3403096"/>
                </a:moveTo>
                <a:cubicBezTo>
                  <a:pt x="4693493" y="3402932"/>
                  <a:pt x="4694999" y="3403423"/>
                  <a:pt x="4695501" y="3404895"/>
                </a:cubicBezTo>
                <a:cubicBezTo>
                  <a:pt x="4686464" y="3407840"/>
                  <a:pt x="4682951" y="3420600"/>
                  <a:pt x="4673915" y="3423380"/>
                </a:cubicBezTo>
                <a:cubicBezTo>
                  <a:pt x="4672911" y="3411602"/>
                  <a:pt x="4684457" y="3403914"/>
                  <a:pt x="4690984" y="3403096"/>
                </a:cubicBezTo>
                <a:close/>
                <a:moveTo>
                  <a:pt x="5799914" y="3401132"/>
                </a:moveTo>
                <a:cubicBezTo>
                  <a:pt x="5807445" y="3410621"/>
                  <a:pt x="5799914" y="3413729"/>
                  <a:pt x="5799914" y="3424689"/>
                </a:cubicBezTo>
                <a:lnTo>
                  <a:pt x="5810958" y="3425670"/>
                </a:lnTo>
                <a:cubicBezTo>
                  <a:pt x="5812967" y="3416346"/>
                  <a:pt x="5799914" y="3403750"/>
                  <a:pt x="5814975" y="3406858"/>
                </a:cubicBezTo>
                <a:cubicBezTo>
                  <a:pt x="5814975" y="3400642"/>
                  <a:pt x="5805438" y="3402605"/>
                  <a:pt x="5799914" y="3401132"/>
                </a:cubicBezTo>
                <a:close/>
                <a:moveTo>
                  <a:pt x="4897308" y="3397861"/>
                </a:moveTo>
                <a:cubicBezTo>
                  <a:pt x="4872709" y="3421417"/>
                  <a:pt x="4913873" y="3432214"/>
                  <a:pt x="4924918" y="3429106"/>
                </a:cubicBezTo>
                <a:cubicBezTo>
                  <a:pt x="4921404" y="3430578"/>
                  <a:pt x="4922910" y="3408984"/>
                  <a:pt x="4930441" y="3424689"/>
                </a:cubicBezTo>
                <a:cubicBezTo>
                  <a:pt x="4935961" y="3421581"/>
                  <a:pt x="4928935" y="3416510"/>
                  <a:pt x="4934456" y="3405385"/>
                </a:cubicBezTo>
                <a:cubicBezTo>
                  <a:pt x="4917388" y="3405385"/>
                  <a:pt x="4904838" y="3419781"/>
                  <a:pt x="4897308" y="3397861"/>
                </a:cubicBezTo>
                <a:close/>
                <a:moveTo>
                  <a:pt x="5406844" y="3397043"/>
                </a:moveTo>
                <a:cubicBezTo>
                  <a:pt x="5401321" y="3397207"/>
                  <a:pt x="5394797" y="3400315"/>
                  <a:pt x="5391282" y="3401132"/>
                </a:cubicBezTo>
                <a:cubicBezTo>
                  <a:pt x="5387768" y="3423217"/>
                  <a:pt x="5408350" y="3410130"/>
                  <a:pt x="5417888" y="3406858"/>
                </a:cubicBezTo>
                <a:cubicBezTo>
                  <a:pt x="5416885" y="3399006"/>
                  <a:pt x="5412365" y="3396879"/>
                  <a:pt x="5406844" y="3397043"/>
                </a:cubicBezTo>
                <a:close/>
                <a:moveTo>
                  <a:pt x="6232142" y="3391154"/>
                </a:moveTo>
                <a:cubicBezTo>
                  <a:pt x="6244691" y="3401623"/>
                  <a:pt x="6261259" y="3388045"/>
                  <a:pt x="6261259" y="3405385"/>
                </a:cubicBezTo>
                <a:cubicBezTo>
                  <a:pt x="6255234" y="3415855"/>
                  <a:pt x="6232142" y="3401623"/>
                  <a:pt x="6232142" y="3391154"/>
                </a:cubicBezTo>
                <a:close/>
                <a:moveTo>
                  <a:pt x="5433450" y="3390336"/>
                </a:moveTo>
                <a:cubicBezTo>
                  <a:pt x="5429434" y="3390009"/>
                  <a:pt x="5424414" y="3394098"/>
                  <a:pt x="5425418" y="3403587"/>
                </a:cubicBezTo>
                <a:lnTo>
                  <a:pt x="5440479" y="3405385"/>
                </a:lnTo>
                <a:cubicBezTo>
                  <a:pt x="5441984" y="3395898"/>
                  <a:pt x="5437969" y="3390827"/>
                  <a:pt x="5433450" y="3390336"/>
                </a:cubicBezTo>
                <a:close/>
                <a:moveTo>
                  <a:pt x="5627726" y="3386574"/>
                </a:moveTo>
                <a:cubicBezTo>
                  <a:pt x="5631240" y="3399169"/>
                  <a:pt x="5638770" y="3402441"/>
                  <a:pt x="5648308" y="3397861"/>
                </a:cubicBezTo>
                <a:cubicBezTo>
                  <a:pt x="5650318" y="3386737"/>
                  <a:pt x="5636762" y="3388209"/>
                  <a:pt x="5627726" y="3386574"/>
                </a:cubicBezTo>
                <a:close/>
                <a:moveTo>
                  <a:pt x="4517289" y="3383302"/>
                </a:moveTo>
                <a:cubicBezTo>
                  <a:pt x="4517289" y="3383302"/>
                  <a:pt x="4517792" y="3383138"/>
                  <a:pt x="4518294" y="3383302"/>
                </a:cubicBezTo>
                <a:cubicBezTo>
                  <a:pt x="4517792" y="3383956"/>
                  <a:pt x="4517289" y="3383956"/>
                  <a:pt x="4517289" y="3384610"/>
                </a:cubicBezTo>
                <a:cubicBezTo>
                  <a:pt x="4517289" y="3384283"/>
                  <a:pt x="4516787" y="3383629"/>
                  <a:pt x="4517289" y="3383302"/>
                </a:cubicBezTo>
                <a:close/>
                <a:moveTo>
                  <a:pt x="5684453" y="3381338"/>
                </a:moveTo>
                <a:cubicBezTo>
                  <a:pt x="5680437" y="3380521"/>
                  <a:pt x="5676422" y="3380521"/>
                  <a:pt x="5672405" y="3381829"/>
                </a:cubicBezTo>
                <a:cubicBezTo>
                  <a:pt x="5670397" y="3399169"/>
                  <a:pt x="5694996" y="3387882"/>
                  <a:pt x="5699012" y="3402114"/>
                </a:cubicBezTo>
                <a:cubicBezTo>
                  <a:pt x="5707546" y="3393771"/>
                  <a:pt x="5696501" y="3383792"/>
                  <a:pt x="5684453" y="3381338"/>
                </a:cubicBezTo>
                <a:close/>
                <a:moveTo>
                  <a:pt x="4521305" y="3373323"/>
                </a:moveTo>
                <a:cubicBezTo>
                  <a:pt x="4519298" y="3378558"/>
                  <a:pt x="4518796" y="3379866"/>
                  <a:pt x="4517289" y="3383302"/>
                </a:cubicBezTo>
                <a:cubicBezTo>
                  <a:pt x="4511265" y="3381993"/>
                  <a:pt x="4503232" y="3382975"/>
                  <a:pt x="4503232" y="3376758"/>
                </a:cubicBezTo>
                <a:cubicBezTo>
                  <a:pt x="4512770" y="3381666"/>
                  <a:pt x="4512269" y="3371687"/>
                  <a:pt x="4521305" y="3373323"/>
                </a:cubicBezTo>
                <a:close/>
                <a:moveTo>
                  <a:pt x="4391787" y="3366289"/>
                </a:moveTo>
                <a:cubicBezTo>
                  <a:pt x="4409359" y="3364816"/>
                  <a:pt x="4411366" y="3376758"/>
                  <a:pt x="4422912" y="3381338"/>
                </a:cubicBezTo>
                <a:cubicBezTo>
                  <a:pt x="4422912" y="3393281"/>
                  <a:pt x="4403836" y="3399169"/>
                  <a:pt x="4401828" y="3393281"/>
                </a:cubicBezTo>
                <a:cubicBezTo>
                  <a:pt x="4409359" y="3390172"/>
                  <a:pt x="4413374" y="3378230"/>
                  <a:pt x="4403836" y="3375122"/>
                </a:cubicBezTo>
                <a:cubicBezTo>
                  <a:pt x="4395804" y="3381175"/>
                  <a:pt x="4370704" y="3403914"/>
                  <a:pt x="4372711" y="3378394"/>
                </a:cubicBezTo>
                <a:cubicBezTo>
                  <a:pt x="4382249" y="3378394"/>
                  <a:pt x="4395804" y="3384283"/>
                  <a:pt x="4391787" y="3366289"/>
                </a:cubicBezTo>
                <a:close/>
                <a:moveTo>
                  <a:pt x="5775317" y="3361381"/>
                </a:moveTo>
                <a:cubicBezTo>
                  <a:pt x="5767786" y="3364653"/>
                  <a:pt x="5777324" y="3386574"/>
                  <a:pt x="5777324" y="3394425"/>
                </a:cubicBezTo>
                <a:cubicBezTo>
                  <a:pt x="5790376" y="3399169"/>
                  <a:pt x="5792385" y="3391154"/>
                  <a:pt x="5801421" y="3391154"/>
                </a:cubicBezTo>
                <a:cubicBezTo>
                  <a:pt x="5793890" y="3380193"/>
                  <a:pt x="5778830" y="3377249"/>
                  <a:pt x="5775317" y="3361381"/>
                </a:cubicBezTo>
                <a:close/>
                <a:moveTo>
                  <a:pt x="3768296" y="3360890"/>
                </a:moveTo>
                <a:cubicBezTo>
                  <a:pt x="3749723" y="3368906"/>
                  <a:pt x="3730646" y="3375286"/>
                  <a:pt x="3709059" y="3379539"/>
                </a:cubicBezTo>
                <a:cubicBezTo>
                  <a:pt x="3722112" y="3387718"/>
                  <a:pt x="3739682" y="3390336"/>
                  <a:pt x="3758758" y="3391154"/>
                </a:cubicBezTo>
                <a:cubicBezTo>
                  <a:pt x="3755745" y="3387555"/>
                  <a:pt x="3754240" y="3384283"/>
                  <a:pt x="3749723" y="3380684"/>
                </a:cubicBezTo>
                <a:cubicBezTo>
                  <a:pt x="3762774" y="3382320"/>
                  <a:pt x="3774320" y="3380848"/>
                  <a:pt x="3779842" y="3374631"/>
                </a:cubicBezTo>
                <a:cubicBezTo>
                  <a:pt x="3779340" y="3368579"/>
                  <a:pt x="3777331" y="3365798"/>
                  <a:pt x="3775324" y="3363671"/>
                </a:cubicBezTo>
                <a:cubicBezTo>
                  <a:pt x="3774823" y="3364980"/>
                  <a:pt x="3774320" y="3367106"/>
                  <a:pt x="3773316" y="3366289"/>
                </a:cubicBezTo>
                <a:cubicBezTo>
                  <a:pt x="3773316" y="3363835"/>
                  <a:pt x="3774320" y="3363180"/>
                  <a:pt x="3774320" y="3361381"/>
                </a:cubicBezTo>
                <a:cubicBezTo>
                  <a:pt x="3772814" y="3360399"/>
                  <a:pt x="3770304" y="3360890"/>
                  <a:pt x="3768296" y="3360890"/>
                </a:cubicBezTo>
                <a:close/>
                <a:moveTo>
                  <a:pt x="4428434" y="3350584"/>
                </a:moveTo>
                <a:cubicBezTo>
                  <a:pt x="4454539" y="3363835"/>
                  <a:pt x="4486165" y="3361545"/>
                  <a:pt x="4501225" y="3396552"/>
                </a:cubicBezTo>
                <a:cubicBezTo>
                  <a:pt x="4502730" y="3387228"/>
                  <a:pt x="4513775" y="3391808"/>
                  <a:pt x="4517289" y="3384610"/>
                </a:cubicBezTo>
                <a:cubicBezTo>
                  <a:pt x="4510763" y="3398024"/>
                  <a:pt x="4507250" y="3403750"/>
                  <a:pt x="4508755" y="3423380"/>
                </a:cubicBezTo>
                <a:cubicBezTo>
                  <a:pt x="4503232" y="3376922"/>
                  <a:pt x="4447510" y="3385101"/>
                  <a:pt x="4430442" y="3391644"/>
                </a:cubicBezTo>
                <a:cubicBezTo>
                  <a:pt x="4451024" y="3381666"/>
                  <a:pt x="4430442" y="3368743"/>
                  <a:pt x="4428434" y="3350584"/>
                </a:cubicBezTo>
                <a:close/>
                <a:moveTo>
                  <a:pt x="2523822" y="3347803"/>
                </a:moveTo>
                <a:cubicBezTo>
                  <a:pt x="2520309" y="3346985"/>
                  <a:pt x="2518301" y="3348785"/>
                  <a:pt x="2516294" y="3350584"/>
                </a:cubicBezTo>
                <a:cubicBezTo>
                  <a:pt x="2515288" y="3358109"/>
                  <a:pt x="2511272" y="3362199"/>
                  <a:pt x="2506253" y="3362526"/>
                </a:cubicBezTo>
                <a:cubicBezTo>
                  <a:pt x="2503241" y="3366452"/>
                  <a:pt x="2499726" y="3369888"/>
                  <a:pt x="2493200" y="3368088"/>
                </a:cubicBezTo>
                <a:cubicBezTo>
                  <a:pt x="2488180" y="3378230"/>
                  <a:pt x="2506253" y="3388045"/>
                  <a:pt x="2491693" y="3390336"/>
                </a:cubicBezTo>
                <a:cubicBezTo>
                  <a:pt x="2515288" y="3408003"/>
                  <a:pt x="2531855" y="3408003"/>
                  <a:pt x="2558461" y="3413565"/>
                </a:cubicBezTo>
                <a:cubicBezTo>
                  <a:pt x="2565489" y="3407022"/>
                  <a:pt x="2565991" y="3393117"/>
                  <a:pt x="2560470" y="3385592"/>
                </a:cubicBezTo>
                <a:cubicBezTo>
                  <a:pt x="2575529" y="3379703"/>
                  <a:pt x="2594606" y="3377576"/>
                  <a:pt x="2605650" y="3366289"/>
                </a:cubicBezTo>
                <a:cubicBezTo>
                  <a:pt x="2577537" y="3355329"/>
                  <a:pt x="2548924" y="3374304"/>
                  <a:pt x="2523822" y="3347803"/>
                </a:cubicBezTo>
                <a:close/>
                <a:moveTo>
                  <a:pt x="3970604" y="3343877"/>
                </a:moveTo>
                <a:cubicBezTo>
                  <a:pt x="3970604" y="3345840"/>
                  <a:pt x="3968597" y="3347476"/>
                  <a:pt x="3966589" y="3349276"/>
                </a:cubicBezTo>
                <a:cubicBezTo>
                  <a:pt x="3968597" y="3349276"/>
                  <a:pt x="3971106" y="3349930"/>
                  <a:pt x="3973114" y="3350093"/>
                </a:cubicBezTo>
                <a:cubicBezTo>
                  <a:pt x="3972110" y="3347967"/>
                  <a:pt x="3971106" y="3346004"/>
                  <a:pt x="3970604" y="3343877"/>
                </a:cubicBezTo>
                <a:close/>
                <a:moveTo>
                  <a:pt x="3797412" y="3335044"/>
                </a:moveTo>
                <a:cubicBezTo>
                  <a:pt x="3795405" y="3335371"/>
                  <a:pt x="3793397" y="3335698"/>
                  <a:pt x="3790887" y="3335534"/>
                </a:cubicBezTo>
                <a:cubicBezTo>
                  <a:pt x="3791388" y="3335698"/>
                  <a:pt x="3791890" y="3335862"/>
                  <a:pt x="3791890" y="3336025"/>
                </a:cubicBezTo>
                <a:cubicBezTo>
                  <a:pt x="3793899" y="3335862"/>
                  <a:pt x="3795906" y="3335862"/>
                  <a:pt x="3797412" y="3335044"/>
                </a:cubicBezTo>
                <a:close/>
                <a:moveTo>
                  <a:pt x="5312968" y="3331936"/>
                </a:moveTo>
                <a:cubicBezTo>
                  <a:pt x="5305941" y="3332753"/>
                  <a:pt x="5299415" y="3334062"/>
                  <a:pt x="5294395" y="3336025"/>
                </a:cubicBezTo>
                <a:cubicBezTo>
                  <a:pt x="5305439" y="3361217"/>
                  <a:pt x="5341082" y="3342242"/>
                  <a:pt x="5365679" y="3356310"/>
                </a:cubicBezTo>
                <a:cubicBezTo>
                  <a:pt x="5361665" y="3341424"/>
                  <a:pt x="5349113" y="3334553"/>
                  <a:pt x="5335057" y="3332263"/>
                </a:cubicBezTo>
                <a:cubicBezTo>
                  <a:pt x="5327527" y="3331118"/>
                  <a:pt x="5319997" y="3331281"/>
                  <a:pt x="5312968" y="3331936"/>
                </a:cubicBezTo>
                <a:close/>
                <a:moveTo>
                  <a:pt x="3811468" y="3324574"/>
                </a:moveTo>
                <a:cubicBezTo>
                  <a:pt x="3809962" y="3328010"/>
                  <a:pt x="3807954" y="3328991"/>
                  <a:pt x="3805445" y="3330627"/>
                </a:cubicBezTo>
                <a:cubicBezTo>
                  <a:pt x="3807452" y="3334062"/>
                  <a:pt x="3805947" y="3339624"/>
                  <a:pt x="3804441" y="3344368"/>
                </a:cubicBezTo>
                <a:cubicBezTo>
                  <a:pt x="3804943" y="3333408"/>
                  <a:pt x="3824019" y="3330463"/>
                  <a:pt x="3811468" y="3324574"/>
                </a:cubicBezTo>
                <a:close/>
                <a:moveTo>
                  <a:pt x="5721100" y="3318521"/>
                </a:moveTo>
                <a:cubicBezTo>
                  <a:pt x="5736160" y="3329482"/>
                  <a:pt x="5709554" y="3359745"/>
                  <a:pt x="5737666" y="3358109"/>
                </a:cubicBezTo>
                <a:cubicBezTo>
                  <a:pt x="5739674" y="3337661"/>
                  <a:pt x="5740176" y="3318521"/>
                  <a:pt x="5721100" y="3318521"/>
                </a:cubicBezTo>
                <a:close/>
                <a:moveTo>
                  <a:pt x="4549417" y="3309360"/>
                </a:moveTo>
                <a:cubicBezTo>
                  <a:pt x="4548915" y="3309851"/>
                  <a:pt x="4547912" y="3309851"/>
                  <a:pt x="4547410" y="3310342"/>
                </a:cubicBezTo>
                <a:cubicBezTo>
                  <a:pt x="4547410" y="3310670"/>
                  <a:pt x="4547410" y="3310670"/>
                  <a:pt x="4547912" y="3310833"/>
                </a:cubicBezTo>
                <a:cubicBezTo>
                  <a:pt x="4547912" y="3309851"/>
                  <a:pt x="4548915" y="3310015"/>
                  <a:pt x="4549417" y="3309360"/>
                </a:cubicBezTo>
                <a:close/>
                <a:moveTo>
                  <a:pt x="5641783" y="3296601"/>
                </a:moveTo>
                <a:cubicBezTo>
                  <a:pt x="5637766" y="3311324"/>
                  <a:pt x="5661361" y="3303308"/>
                  <a:pt x="5661361" y="3303308"/>
                </a:cubicBezTo>
                <a:cubicBezTo>
                  <a:pt x="5659353" y="3303308"/>
                  <a:pt x="5655839" y="3301508"/>
                  <a:pt x="5657847" y="3298237"/>
                </a:cubicBezTo>
                <a:cubicBezTo>
                  <a:pt x="5665880" y="3298237"/>
                  <a:pt x="5669895" y="3303472"/>
                  <a:pt x="5669895" y="3313123"/>
                </a:cubicBezTo>
                <a:cubicBezTo>
                  <a:pt x="5659854" y="3326210"/>
                  <a:pt x="5623711" y="3312959"/>
                  <a:pt x="5641783" y="3296601"/>
                </a:cubicBezTo>
                <a:close/>
                <a:moveTo>
                  <a:pt x="5786863" y="3277788"/>
                </a:moveTo>
                <a:cubicBezTo>
                  <a:pt x="5771802" y="3288912"/>
                  <a:pt x="5765778" y="3314268"/>
                  <a:pt x="5751220" y="3326864"/>
                </a:cubicBezTo>
                <a:cubicBezTo>
                  <a:pt x="5765778" y="3336352"/>
                  <a:pt x="5769795" y="3344041"/>
                  <a:pt x="5784353" y="3332917"/>
                </a:cubicBezTo>
                <a:cubicBezTo>
                  <a:pt x="5788368" y="3336189"/>
                  <a:pt x="5793890" y="3342405"/>
                  <a:pt x="5788368" y="3343877"/>
                </a:cubicBezTo>
                <a:cubicBezTo>
                  <a:pt x="5778830" y="3353365"/>
                  <a:pt x="5799914" y="3342569"/>
                  <a:pt x="5803931" y="3339297"/>
                </a:cubicBezTo>
                <a:cubicBezTo>
                  <a:pt x="5798409" y="3310997"/>
                  <a:pt x="5797907" y="3296765"/>
                  <a:pt x="5786863" y="3277788"/>
                </a:cubicBezTo>
                <a:close/>
                <a:moveTo>
                  <a:pt x="5638268" y="3274517"/>
                </a:moveTo>
                <a:cubicBezTo>
                  <a:pt x="5627225" y="3274517"/>
                  <a:pt x="5625718" y="3286949"/>
                  <a:pt x="5608650" y="3280733"/>
                </a:cubicBezTo>
                <a:cubicBezTo>
                  <a:pt x="5608650" y="3304290"/>
                  <a:pt x="5620196" y="3287277"/>
                  <a:pt x="5631240" y="3296601"/>
                </a:cubicBezTo>
                <a:cubicBezTo>
                  <a:pt x="5625718" y="3329809"/>
                  <a:pt x="5604634" y="3303144"/>
                  <a:pt x="5591582" y="3312632"/>
                </a:cubicBezTo>
                <a:cubicBezTo>
                  <a:pt x="5623711" y="3347312"/>
                  <a:pt x="5670397" y="3318685"/>
                  <a:pt x="5692987" y="3359745"/>
                </a:cubicBezTo>
                <a:cubicBezTo>
                  <a:pt x="5704032" y="3365962"/>
                  <a:pt x="5697003" y="3344204"/>
                  <a:pt x="5708550" y="3350584"/>
                </a:cubicBezTo>
                <a:cubicBezTo>
                  <a:pt x="5702525" y="3326864"/>
                  <a:pt x="5699012" y="3317049"/>
                  <a:pt x="5691481" y="3293329"/>
                </a:cubicBezTo>
                <a:cubicBezTo>
                  <a:pt x="5672405" y="3309197"/>
                  <a:pt x="5653329" y="3279261"/>
                  <a:pt x="5638268" y="3274517"/>
                </a:cubicBezTo>
                <a:close/>
                <a:moveTo>
                  <a:pt x="5936963" y="3272554"/>
                </a:moveTo>
                <a:cubicBezTo>
                  <a:pt x="5941983" y="3282042"/>
                  <a:pt x="5929934" y="3294311"/>
                  <a:pt x="5924413" y="3301018"/>
                </a:cubicBezTo>
                <a:cubicBezTo>
                  <a:pt x="5924413" y="3301999"/>
                  <a:pt x="5925417" y="3302490"/>
                  <a:pt x="5925417" y="3303799"/>
                </a:cubicBezTo>
                <a:cubicBezTo>
                  <a:pt x="5913871" y="3305925"/>
                  <a:pt x="5903830" y="3316722"/>
                  <a:pt x="5901822" y="3294801"/>
                </a:cubicBezTo>
                <a:cubicBezTo>
                  <a:pt x="5903830" y="3291530"/>
                  <a:pt x="5910356" y="3290058"/>
                  <a:pt x="5915376" y="3291039"/>
                </a:cubicBezTo>
                <a:cubicBezTo>
                  <a:pt x="5916882" y="3291366"/>
                  <a:pt x="5918388" y="3292511"/>
                  <a:pt x="5919893" y="3293657"/>
                </a:cubicBezTo>
                <a:cubicBezTo>
                  <a:pt x="5917384" y="3290712"/>
                  <a:pt x="5914875" y="3287767"/>
                  <a:pt x="5916882" y="3280079"/>
                </a:cubicBezTo>
                <a:cubicBezTo>
                  <a:pt x="5931441" y="3288258"/>
                  <a:pt x="5923910" y="3267646"/>
                  <a:pt x="5936963" y="3272554"/>
                </a:cubicBezTo>
                <a:close/>
                <a:moveTo>
                  <a:pt x="3900323" y="3262575"/>
                </a:moveTo>
                <a:cubicBezTo>
                  <a:pt x="3899822" y="3264211"/>
                  <a:pt x="3900323" y="3266011"/>
                  <a:pt x="3900323" y="3267973"/>
                </a:cubicBezTo>
                <a:cubicBezTo>
                  <a:pt x="3903838" y="3269773"/>
                  <a:pt x="3907351" y="3271899"/>
                  <a:pt x="3911367" y="3274026"/>
                </a:cubicBezTo>
                <a:cubicBezTo>
                  <a:pt x="3909862" y="3267155"/>
                  <a:pt x="3907351" y="3261757"/>
                  <a:pt x="3900323" y="3262575"/>
                </a:cubicBezTo>
                <a:close/>
                <a:moveTo>
                  <a:pt x="3808958" y="3257504"/>
                </a:moveTo>
                <a:cubicBezTo>
                  <a:pt x="3804441" y="3259631"/>
                  <a:pt x="3799420" y="3260939"/>
                  <a:pt x="3796910" y="3265847"/>
                </a:cubicBezTo>
                <a:cubicBezTo>
                  <a:pt x="3824520" y="3281551"/>
                  <a:pt x="3844099" y="3279425"/>
                  <a:pt x="3862171" y="3269773"/>
                </a:cubicBezTo>
                <a:cubicBezTo>
                  <a:pt x="3859160" y="3267155"/>
                  <a:pt x="3856649" y="3264211"/>
                  <a:pt x="3854138" y="3261266"/>
                </a:cubicBezTo>
                <a:cubicBezTo>
                  <a:pt x="3841588" y="3261593"/>
                  <a:pt x="3829039" y="3260285"/>
                  <a:pt x="3835063" y="3276316"/>
                </a:cubicBezTo>
                <a:cubicBezTo>
                  <a:pt x="3820002" y="3277461"/>
                  <a:pt x="3815987" y="3265847"/>
                  <a:pt x="3808958" y="3257504"/>
                </a:cubicBezTo>
                <a:close/>
                <a:moveTo>
                  <a:pt x="6501217" y="3252760"/>
                </a:moveTo>
                <a:cubicBezTo>
                  <a:pt x="6497201" y="3280406"/>
                  <a:pt x="6512763" y="3260775"/>
                  <a:pt x="6516780" y="3254232"/>
                </a:cubicBezTo>
                <a:lnTo>
                  <a:pt x="6514269" y="3283514"/>
                </a:lnTo>
                <a:cubicBezTo>
                  <a:pt x="6504732" y="3281878"/>
                  <a:pt x="6505234" y="3296601"/>
                  <a:pt x="6499210" y="3301508"/>
                </a:cubicBezTo>
                <a:cubicBezTo>
                  <a:pt x="6495193" y="3290058"/>
                  <a:pt x="6476118" y="3293657"/>
                  <a:pt x="6476118" y="3275826"/>
                </a:cubicBezTo>
                <a:cubicBezTo>
                  <a:pt x="6493688" y="3279097"/>
                  <a:pt x="6475615" y="3268955"/>
                  <a:pt x="6481638" y="3256032"/>
                </a:cubicBezTo>
                <a:cubicBezTo>
                  <a:pt x="6493184" y="3260939"/>
                  <a:pt x="6495193" y="3264047"/>
                  <a:pt x="6501217" y="3252760"/>
                </a:cubicBezTo>
                <a:close/>
                <a:moveTo>
                  <a:pt x="5748711" y="3250469"/>
                </a:moveTo>
                <a:cubicBezTo>
                  <a:pt x="5745196" y="3253251"/>
                  <a:pt x="5748711" y="3263556"/>
                  <a:pt x="5740176" y="3258813"/>
                </a:cubicBezTo>
                <a:cubicBezTo>
                  <a:pt x="5742184" y="3265029"/>
                  <a:pt x="5747205" y="3268137"/>
                  <a:pt x="5752727" y="3269773"/>
                </a:cubicBezTo>
                <a:lnTo>
                  <a:pt x="5754734" y="3250960"/>
                </a:lnTo>
                <a:cubicBezTo>
                  <a:pt x="5751723" y="3249325"/>
                  <a:pt x="5749714" y="3249488"/>
                  <a:pt x="5748711" y="3250469"/>
                </a:cubicBezTo>
                <a:close/>
                <a:moveTo>
                  <a:pt x="1467664" y="3205586"/>
                </a:moveTo>
                <a:cubicBezTo>
                  <a:pt x="1470739" y="3205974"/>
                  <a:pt x="1473876" y="3206956"/>
                  <a:pt x="1477139" y="3208755"/>
                </a:cubicBezTo>
                <a:cubicBezTo>
                  <a:pt x="1455051" y="3226586"/>
                  <a:pt x="1415393" y="3233293"/>
                  <a:pt x="1395815" y="3215299"/>
                </a:cubicBezTo>
                <a:cubicBezTo>
                  <a:pt x="1422421" y="3226259"/>
                  <a:pt x="1440493" y="3209082"/>
                  <a:pt x="1458566" y="3205974"/>
                </a:cubicBezTo>
                <a:cubicBezTo>
                  <a:pt x="1461578" y="3205401"/>
                  <a:pt x="1464590" y="3205197"/>
                  <a:pt x="1467664" y="3205586"/>
                </a:cubicBezTo>
                <a:close/>
                <a:moveTo>
                  <a:pt x="6986155" y="3197304"/>
                </a:moveTo>
                <a:cubicBezTo>
                  <a:pt x="6977119" y="3198449"/>
                  <a:pt x="6968082" y="3201230"/>
                  <a:pt x="6961055" y="3199922"/>
                </a:cubicBezTo>
                <a:cubicBezTo>
                  <a:pt x="6968082" y="3214481"/>
                  <a:pt x="6997701" y="3208101"/>
                  <a:pt x="7008244" y="3205483"/>
                </a:cubicBezTo>
                <a:cubicBezTo>
                  <a:pt x="7003725" y="3197141"/>
                  <a:pt x="6995191" y="3196323"/>
                  <a:pt x="6986155" y="3197304"/>
                </a:cubicBezTo>
                <a:close/>
                <a:moveTo>
                  <a:pt x="777845" y="3183400"/>
                </a:moveTo>
                <a:cubicBezTo>
                  <a:pt x="792403" y="3182909"/>
                  <a:pt x="807966" y="3186671"/>
                  <a:pt x="815496" y="3190761"/>
                </a:cubicBezTo>
                <a:cubicBezTo>
                  <a:pt x="785878" y="3192724"/>
                  <a:pt x="759772" y="3196977"/>
                  <a:pt x="746219" y="3201067"/>
                </a:cubicBezTo>
                <a:cubicBezTo>
                  <a:pt x="750235" y="3188797"/>
                  <a:pt x="763287" y="3183890"/>
                  <a:pt x="777845" y="3183400"/>
                </a:cubicBezTo>
                <a:close/>
                <a:moveTo>
                  <a:pt x="6758245" y="3175220"/>
                </a:moveTo>
                <a:cubicBezTo>
                  <a:pt x="6741677" y="3175711"/>
                  <a:pt x="6764771" y="3201721"/>
                  <a:pt x="6752722" y="3197304"/>
                </a:cubicBezTo>
                <a:cubicBezTo>
                  <a:pt x="6762762" y="3203357"/>
                  <a:pt x="6783846" y="3198286"/>
                  <a:pt x="6800412" y="3195995"/>
                </a:cubicBezTo>
                <a:cubicBezTo>
                  <a:pt x="6802421" y="3173421"/>
                  <a:pt x="6763264" y="3193051"/>
                  <a:pt x="6758245" y="3175220"/>
                </a:cubicBezTo>
                <a:close/>
                <a:moveTo>
                  <a:pt x="6789871" y="3144466"/>
                </a:moveTo>
                <a:cubicBezTo>
                  <a:pt x="6777320" y="3148719"/>
                  <a:pt x="6824509" y="3181927"/>
                  <a:pt x="6823004" y="3146756"/>
                </a:cubicBezTo>
                <a:cubicBezTo>
                  <a:pt x="6812461" y="3147737"/>
                  <a:pt x="6797401" y="3155590"/>
                  <a:pt x="6789871" y="3144466"/>
                </a:cubicBezTo>
                <a:close/>
                <a:moveTo>
                  <a:pt x="1301437" y="3118619"/>
                </a:moveTo>
                <a:cubicBezTo>
                  <a:pt x="1302944" y="3141685"/>
                  <a:pt x="1283366" y="3138413"/>
                  <a:pt x="1279850" y="3126962"/>
                </a:cubicBezTo>
                <a:cubicBezTo>
                  <a:pt x="1292903" y="3133505"/>
                  <a:pt x="1291398" y="3115184"/>
                  <a:pt x="1301437" y="3118619"/>
                </a:cubicBezTo>
                <a:close/>
                <a:moveTo>
                  <a:pt x="1385774" y="3109949"/>
                </a:moveTo>
                <a:cubicBezTo>
                  <a:pt x="1389791" y="3132033"/>
                  <a:pt x="1355151" y="3133505"/>
                  <a:pt x="1358666" y="3111422"/>
                </a:cubicBezTo>
                <a:cubicBezTo>
                  <a:pt x="1370213" y="3117474"/>
                  <a:pt x="1376236" y="3109949"/>
                  <a:pt x="1385774" y="3109949"/>
                </a:cubicBezTo>
                <a:close/>
                <a:moveTo>
                  <a:pt x="5889774" y="3108640"/>
                </a:moveTo>
                <a:cubicBezTo>
                  <a:pt x="5888268" y="3137759"/>
                  <a:pt x="5875215" y="3120418"/>
                  <a:pt x="5872204" y="3116983"/>
                </a:cubicBezTo>
                <a:cubicBezTo>
                  <a:pt x="5876721" y="3110276"/>
                  <a:pt x="5880235" y="3111912"/>
                  <a:pt x="5884754" y="3116983"/>
                </a:cubicBezTo>
                <a:cubicBezTo>
                  <a:pt x="5884754" y="3111912"/>
                  <a:pt x="5885757" y="3105205"/>
                  <a:pt x="5889774" y="3108640"/>
                </a:cubicBezTo>
                <a:close/>
                <a:moveTo>
                  <a:pt x="6538366" y="3102751"/>
                </a:moveTo>
                <a:cubicBezTo>
                  <a:pt x="6525815" y="3101443"/>
                  <a:pt x="6512261" y="3101443"/>
                  <a:pt x="6497201" y="3103897"/>
                </a:cubicBezTo>
                <a:cubicBezTo>
                  <a:pt x="6521298" y="3119764"/>
                  <a:pt x="6548406" y="3118129"/>
                  <a:pt x="6574009" y="3111422"/>
                </a:cubicBezTo>
                <a:cubicBezTo>
                  <a:pt x="6562965" y="3107004"/>
                  <a:pt x="6551417" y="3104224"/>
                  <a:pt x="6538366" y="3102751"/>
                </a:cubicBezTo>
                <a:close/>
                <a:moveTo>
                  <a:pt x="9337552" y="3090646"/>
                </a:moveTo>
                <a:cubicBezTo>
                  <a:pt x="9336547" y="3092118"/>
                  <a:pt x="9336045" y="3092936"/>
                  <a:pt x="9335042" y="3094409"/>
                </a:cubicBezTo>
                <a:cubicBezTo>
                  <a:pt x="9338555" y="3095063"/>
                  <a:pt x="9342572" y="3094736"/>
                  <a:pt x="9344077" y="3096699"/>
                </a:cubicBezTo>
                <a:cubicBezTo>
                  <a:pt x="9346588" y="3095880"/>
                  <a:pt x="9344580" y="3094572"/>
                  <a:pt x="9345082" y="3093427"/>
                </a:cubicBezTo>
                <a:cubicBezTo>
                  <a:pt x="9342572" y="3092282"/>
                  <a:pt x="9340062" y="3092772"/>
                  <a:pt x="9337552" y="3090646"/>
                </a:cubicBezTo>
                <a:close/>
                <a:moveTo>
                  <a:pt x="9312953" y="3089664"/>
                </a:moveTo>
                <a:cubicBezTo>
                  <a:pt x="9312452" y="3090810"/>
                  <a:pt x="9310945" y="3090810"/>
                  <a:pt x="9310945" y="3092445"/>
                </a:cubicBezTo>
                <a:cubicBezTo>
                  <a:pt x="9311447" y="3092445"/>
                  <a:pt x="9311950" y="3092445"/>
                  <a:pt x="9311950" y="3092445"/>
                </a:cubicBezTo>
                <a:cubicBezTo>
                  <a:pt x="9312452" y="3091627"/>
                  <a:pt x="9312452" y="3090319"/>
                  <a:pt x="9312953" y="3089664"/>
                </a:cubicBezTo>
                <a:close/>
                <a:moveTo>
                  <a:pt x="5792385" y="3088519"/>
                </a:moveTo>
                <a:cubicBezTo>
                  <a:pt x="5786361" y="3088519"/>
                  <a:pt x="5796401" y="3107659"/>
                  <a:pt x="5790879" y="3121891"/>
                </a:cubicBezTo>
                <a:cubicBezTo>
                  <a:pt x="5801923" y="3121891"/>
                  <a:pt x="5803429" y="3107495"/>
                  <a:pt x="5810958" y="3104387"/>
                </a:cubicBezTo>
                <a:cubicBezTo>
                  <a:pt x="5812967" y="3088519"/>
                  <a:pt x="5793890" y="3099643"/>
                  <a:pt x="5792385" y="3088519"/>
                </a:cubicBezTo>
                <a:close/>
                <a:moveTo>
                  <a:pt x="6181941" y="3085738"/>
                </a:moveTo>
                <a:cubicBezTo>
                  <a:pt x="6176419" y="3104551"/>
                  <a:pt x="6197504" y="3108150"/>
                  <a:pt x="6206038" y="3099970"/>
                </a:cubicBezTo>
                <a:cubicBezTo>
                  <a:pt x="6212061" y="3081158"/>
                  <a:pt x="6190475" y="3088192"/>
                  <a:pt x="6181941" y="3085738"/>
                </a:cubicBezTo>
                <a:close/>
                <a:moveTo>
                  <a:pt x="9184440" y="3084593"/>
                </a:moveTo>
                <a:cubicBezTo>
                  <a:pt x="9173395" y="3083448"/>
                  <a:pt x="9163355" y="3086065"/>
                  <a:pt x="9164360" y="3096699"/>
                </a:cubicBezTo>
                <a:cubicBezTo>
                  <a:pt x="9189962" y="3093427"/>
                  <a:pt x="9199500" y="3106677"/>
                  <a:pt x="9215564" y="3113220"/>
                </a:cubicBezTo>
                <a:cubicBezTo>
                  <a:pt x="9220585" y="3101279"/>
                  <a:pt x="9193476" y="3098989"/>
                  <a:pt x="9208536" y="3094899"/>
                </a:cubicBezTo>
                <a:cubicBezTo>
                  <a:pt x="9206528" y="3090483"/>
                  <a:pt x="9194982" y="3085574"/>
                  <a:pt x="9184440" y="3084593"/>
                </a:cubicBezTo>
                <a:close/>
                <a:moveTo>
                  <a:pt x="6963063" y="3084593"/>
                </a:moveTo>
                <a:cubicBezTo>
                  <a:pt x="6956035" y="3083939"/>
                  <a:pt x="6950011" y="3088192"/>
                  <a:pt x="6950011" y="3100461"/>
                </a:cubicBezTo>
                <a:cubicBezTo>
                  <a:pt x="6964067" y="3105205"/>
                  <a:pt x="6968585" y="3096862"/>
                  <a:pt x="6979127" y="3097680"/>
                </a:cubicBezTo>
                <a:cubicBezTo>
                  <a:pt x="6977621" y="3090646"/>
                  <a:pt x="6970091" y="3085084"/>
                  <a:pt x="6963063" y="3084593"/>
                </a:cubicBezTo>
                <a:close/>
                <a:moveTo>
                  <a:pt x="7525309" y="3046151"/>
                </a:moveTo>
                <a:cubicBezTo>
                  <a:pt x="7536354" y="3061037"/>
                  <a:pt x="7563964" y="3080994"/>
                  <a:pt x="7585550" y="3068725"/>
                </a:cubicBezTo>
                <a:cubicBezTo>
                  <a:pt x="7573000" y="3043206"/>
                  <a:pt x="7551414" y="3055311"/>
                  <a:pt x="7525309" y="3046151"/>
                </a:cubicBezTo>
                <a:close/>
                <a:moveTo>
                  <a:pt x="1866696" y="3038462"/>
                </a:moveTo>
                <a:cubicBezTo>
                  <a:pt x="1862680" y="3038953"/>
                  <a:pt x="1859668" y="3041406"/>
                  <a:pt x="1858163" y="3047950"/>
                </a:cubicBezTo>
                <a:cubicBezTo>
                  <a:pt x="1869709" y="3059401"/>
                  <a:pt x="1909869" y="3078213"/>
                  <a:pt x="1916395" y="3048932"/>
                </a:cubicBezTo>
                <a:cubicBezTo>
                  <a:pt x="1898323" y="3055475"/>
                  <a:pt x="1878243" y="3037153"/>
                  <a:pt x="1866696" y="3038462"/>
                </a:cubicBezTo>
                <a:close/>
                <a:moveTo>
                  <a:pt x="2133261" y="3002636"/>
                </a:moveTo>
                <a:cubicBezTo>
                  <a:pt x="2125230" y="3018014"/>
                  <a:pt x="2124226" y="3036499"/>
                  <a:pt x="2130752" y="3052694"/>
                </a:cubicBezTo>
                <a:cubicBezTo>
                  <a:pt x="2130752" y="3052858"/>
                  <a:pt x="2130752" y="3053185"/>
                  <a:pt x="2130752" y="3053185"/>
                </a:cubicBezTo>
                <a:cubicBezTo>
                  <a:pt x="2132759" y="3058419"/>
                  <a:pt x="2133763" y="3064636"/>
                  <a:pt x="2137781" y="3068234"/>
                </a:cubicBezTo>
                <a:cubicBezTo>
                  <a:pt x="2159869" y="3054166"/>
                  <a:pt x="2188985" y="3053185"/>
                  <a:pt x="2191997" y="3014906"/>
                </a:cubicBezTo>
                <a:cubicBezTo>
                  <a:pt x="2184968" y="3010488"/>
                  <a:pt x="2176936" y="3008199"/>
                  <a:pt x="2170411" y="3004927"/>
                </a:cubicBezTo>
                <a:cubicBezTo>
                  <a:pt x="2158362" y="3005418"/>
                  <a:pt x="2145812" y="3004273"/>
                  <a:pt x="2133261" y="3002636"/>
                </a:cubicBezTo>
                <a:close/>
                <a:moveTo>
                  <a:pt x="917403" y="2971392"/>
                </a:moveTo>
                <a:lnTo>
                  <a:pt x="935475" y="2974827"/>
                </a:lnTo>
                <a:cubicBezTo>
                  <a:pt x="940997" y="2987750"/>
                  <a:pt x="929953" y="2990695"/>
                  <a:pt x="936982" y="2998874"/>
                </a:cubicBezTo>
                <a:cubicBezTo>
                  <a:pt x="942503" y="2997238"/>
                  <a:pt x="946017" y="2991022"/>
                  <a:pt x="946017" y="2979571"/>
                </a:cubicBezTo>
                <a:cubicBezTo>
                  <a:pt x="955052" y="2986114"/>
                  <a:pt x="971620" y="2985950"/>
                  <a:pt x="973627" y="3002146"/>
                </a:cubicBezTo>
                <a:cubicBezTo>
                  <a:pt x="951539" y="2995766"/>
                  <a:pt x="938488" y="3015233"/>
                  <a:pt x="914893" y="3000674"/>
                </a:cubicBezTo>
                <a:cubicBezTo>
                  <a:pt x="918407" y="2987587"/>
                  <a:pt x="918909" y="2986114"/>
                  <a:pt x="917403" y="2971392"/>
                </a:cubicBezTo>
                <a:close/>
                <a:moveTo>
                  <a:pt x="10353110" y="2968120"/>
                </a:moveTo>
                <a:cubicBezTo>
                  <a:pt x="10345580" y="2969592"/>
                  <a:pt x="10341062" y="2975808"/>
                  <a:pt x="10329014" y="2970901"/>
                </a:cubicBezTo>
                <a:cubicBezTo>
                  <a:pt x="10328512" y="2977935"/>
                  <a:pt x="10337046" y="2977117"/>
                  <a:pt x="10343070" y="2977608"/>
                </a:cubicBezTo>
                <a:cubicBezTo>
                  <a:pt x="10342568" y="2984479"/>
                  <a:pt x="10339556" y="2987914"/>
                  <a:pt x="10337548" y="2989549"/>
                </a:cubicBezTo>
                <a:cubicBezTo>
                  <a:pt x="10338552" y="3001819"/>
                  <a:pt x="10366162" y="2999038"/>
                  <a:pt x="10370680" y="2994130"/>
                </a:cubicBezTo>
                <a:cubicBezTo>
                  <a:pt x="10371684" y="2981861"/>
                  <a:pt x="10359134" y="2984152"/>
                  <a:pt x="10362648" y="2968610"/>
                </a:cubicBezTo>
                <a:cubicBezTo>
                  <a:pt x="10358632" y="2967466"/>
                  <a:pt x="10355620" y="2967629"/>
                  <a:pt x="10353110" y="2968120"/>
                </a:cubicBezTo>
                <a:close/>
                <a:moveTo>
                  <a:pt x="10683430" y="2816475"/>
                </a:moveTo>
                <a:cubicBezTo>
                  <a:pt x="10686944" y="2817947"/>
                  <a:pt x="10693470" y="2816803"/>
                  <a:pt x="10699494" y="2816475"/>
                </a:cubicBezTo>
                <a:cubicBezTo>
                  <a:pt x="10705519" y="2816148"/>
                  <a:pt x="10710539" y="2816475"/>
                  <a:pt x="10710539" y="2822528"/>
                </a:cubicBezTo>
                <a:cubicBezTo>
                  <a:pt x="10701502" y="2825636"/>
                  <a:pt x="10696482" y="2832180"/>
                  <a:pt x="10688952" y="2835288"/>
                </a:cubicBezTo>
                <a:cubicBezTo>
                  <a:pt x="10688952" y="2827599"/>
                  <a:pt x="10681924" y="2827108"/>
                  <a:pt x="10683430" y="2816475"/>
                </a:cubicBezTo>
                <a:close/>
                <a:moveTo>
                  <a:pt x="10810940" y="2807805"/>
                </a:moveTo>
                <a:cubicBezTo>
                  <a:pt x="10816461" y="2808296"/>
                  <a:pt x="10820979" y="2811077"/>
                  <a:pt x="10826502" y="2817784"/>
                </a:cubicBezTo>
                <a:cubicBezTo>
                  <a:pt x="10792366" y="2839868"/>
                  <a:pt x="10781321" y="2815985"/>
                  <a:pt x="10751201" y="2835288"/>
                </a:cubicBezTo>
                <a:lnTo>
                  <a:pt x="10751201" y="2811568"/>
                </a:lnTo>
                <a:cubicBezTo>
                  <a:pt x="10776803" y="2824982"/>
                  <a:pt x="10794876" y="2806660"/>
                  <a:pt x="10810940" y="2807805"/>
                </a:cubicBezTo>
                <a:close/>
                <a:moveTo>
                  <a:pt x="10644775" y="2786539"/>
                </a:moveTo>
                <a:lnTo>
                  <a:pt x="10668370" y="2786539"/>
                </a:lnTo>
                <a:cubicBezTo>
                  <a:pt x="10666362" y="2796191"/>
                  <a:pt x="10669876" y="2808951"/>
                  <a:pt x="10662345" y="2810586"/>
                </a:cubicBezTo>
                <a:cubicBezTo>
                  <a:pt x="10664354" y="2794391"/>
                  <a:pt x="10640760" y="2806006"/>
                  <a:pt x="10644775" y="2786539"/>
                </a:cubicBezTo>
                <a:close/>
                <a:moveTo>
                  <a:pt x="10792366" y="2777542"/>
                </a:moveTo>
                <a:cubicBezTo>
                  <a:pt x="10799393" y="2778196"/>
                  <a:pt x="10806923" y="2781468"/>
                  <a:pt x="10814956" y="2790792"/>
                </a:cubicBezTo>
                <a:cubicBezTo>
                  <a:pt x="10796883" y="2795373"/>
                  <a:pt x="10782827" y="2799953"/>
                  <a:pt x="10768771" y="2781468"/>
                </a:cubicBezTo>
                <a:cubicBezTo>
                  <a:pt x="10777807" y="2779014"/>
                  <a:pt x="10784835" y="2777051"/>
                  <a:pt x="10792366" y="2777542"/>
                </a:cubicBezTo>
                <a:close/>
                <a:moveTo>
                  <a:pt x="10151304" y="2761020"/>
                </a:moveTo>
                <a:cubicBezTo>
                  <a:pt x="10152307" y="2776887"/>
                  <a:pt x="10166866" y="2779668"/>
                  <a:pt x="10176906" y="2787521"/>
                </a:cubicBezTo>
                <a:cubicBezTo>
                  <a:pt x="10177408" y="2780486"/>
                  <a:pt x="10179416" y="2776724"/>
                  <a:pt x="10183934" y="2775252"/>
                </a:cubicBezTo>
                <a:cubicBezTo>
                  <a:pt x="10180420" y="2762819"/>
                  <a:pt x="10165862" y="2762165"/>
                  <a:pt x="10151304" y="2761020"/>
                </a:cubicBezTo>
                <a:close/>
                <a:moveTo>
                  <a:pt x="10796381" y="2687406"/>
                </a:moveTo>
                <a:cubicBezTo>
                  <a:pt x="10801903" y="2687406"/>
                  <a:pt x="10806422" y="2688060"/>
                  <a:pt x="10810437" y="2689205"/>
                </a:cubicBezTo>
                <a:cubicBezTo>
                  <a:pt x="10819474" y="2691496"/>
                  <a:pt x="10827506" y="2695913"/>
                  <a:pt x="10838550" y="2701965"/>
                </a:cubicBezTo>
                <a:cubicBezTo>
                  <a:pt x="10817968" y="2708018"/>
                  <a:pt x="10823490" y="2713743"/>
                  <a:pt x="10798891" y="2707690"/>
                </a:cubicBezTo>
                <a:cubicBezTo>
                  <a:pt x="10800900" y="2715379"/>
                  <a:pt x="10806422" y="2719960"/>
                  <a:pt x="10808430" y="2727484"/>
                </a:cubicBezTo>
                <a:cubicBezTo>
                  <a:pt x="10820478" y="2727484"/>
                  <a:pt x="10831020" y="2728793"/>
                  <a:pt x="10841562" y="2730102"/>
                </a:cubicBezTo>
                <a:lnTo>
                  <a:pt x="10841562" y="2732883"/>
                </a:lnTo>
                <a:cubicBezTo>
                  <a:pt x="10793369" y="2744497"/>
                  <a:pt x="10741663" y="2756767"/>
                  <a:pt x="10693972" y="2763801"/>
                </a:cubicBezTo>
                <a:cubicBezTo>
                  <a:pt x="10688450" y="2766909"/>
                  <a:pt x="10682928" y="2768381"/>
                  <a:pt x="10679414" y="2765436"/>
                </a:cubicBezTo>
                <a:cubicBezTo>
                  <a:pt x="10630217" y="2771489"/>
                  <a:pt x="10581523" y="2771326"/>
                  <a:pt x="10536342" y="2757748"/>
                </a:cubicBezTo>
                <a:cubicBezTo>
                  <a:pt x="10607627" y="2757748"/>
                  <a:pt x="10697988" y="2730593"/>
                  <a:pt x="10787847" y="2727484"/>
                </a:cubicBezTo>
                <a:cubicBezTo>
                  <a:pt x="10784333" y="2717015"/>
                  <a:pt x="10787847" y="2700329"/>
                  <a:pt x="10778309" y="2689696"/>
                </a:cubicBezTo>
                <a:cubicBezTo>
                  <a:pt x="10785337" y="2688224"/>
                  <a:pt x="10791361" y="2687406"/>
                  <a:pt x="10796381" y="2687406"/>
                </a:cubicBezTo>
                <a:close/>
                <a:moveTo>
                  <a:pt x="10086043" y="2661232"/>
                </a:moveTo>
                <a:cubicBezTo>
                  <a:pt x="10085039" y="2661886"/>
                  <a:pt x="10085039" y="2662541"/>
                  <a:pt x="10084537" y="2663195"/>
                </a:cubicBezTo>
                <a:cubicBezTo>
                  <a:pt x="10086545" y="2663686"/>
                  <a:pt x="10089055" y="2664177"/>
                  <a:pt x="10091063" y="2664504"/>
                </a:cubicBezTo>
                <a:cubicBezTo>
                  <a:pt x="10091565" y="2663850"/>
                  <a:pt x="10091063" y="2663522"/>
                  <a:pt x="10091565" y="2662704"/>
                </a:cubicBezTo>
                <a:cubicBezTo>
                  <a:pt x="10089557" y="2662704"/>
                  <a:pt x="10088051" y="2662868"/>
                  <a:pt x="10086043" y="2661232"/>
                </a:cubicBezTo>
                <a:close/>
                <a:moveTo>
                  <a:pt x="10143773" y="2654689"/>
                </a:moveTo>
                <a:cubicBezTo>
                  <a:pt x="10139758" y="2676609"/>
                  <a:pt x="10103111" y="2642256"/>
                  <a:pt x="10127207" y="2672192"/>
                </a:cubicBezTo>
                <a:cubicBezTo>
                  <a:pt x="10126203" y="2673174"/>
                  <a:pt x="10123191" y="2672519"/>
                  <a:pt x="10121183" y="2673174"/>
                </a:cubicBezTo>
                <a:cubicBezTo>
                  <a:pt x="10119677" y="2678736"/>
                  <a:pt x="10120681" y="2683152"/>
                  <a:pt x="10122689" y="2686424"/>
                </a:cubicBezTo>
                <a:cubicBezTo>
                  <a:pt x="10124195" y="2685607"/>
                  <a:pt x="10126203" y="2685770"/>
                  <a:pt x="10127207" y="2684789"/>
                </a:cubicBezTo>
                <a:cubicBezTo>
                  <a:pt x="10126705" y="2688224"/>
                  <a:pt x="10127709" y="2688878"/>
                  <a:pt x="10128211" y="2690677"/>
                </a:cubicBezTo>
                <a:cubicBezTo>
                  <a:pt x="10131223" y="2692477"/>
                  <a:pt x="10133733" y="2694276"/>
                  <a:pt x="10137750" y="2695258"/>
                </a:cubicBezTo>
                <a:cubicBezTo>
                  <a:pt x="10145782" y="2693458"/>
                  <a:pt x="10156324" y="2687406"/>
                  <a:pt x="10159336" y="2684789"/>
                </a:cubicBezTo>
                <a:cubicBezTo>
                  <a:pt x="10151806" y="2676936"/>
                  <a:pt x="10156826" y="2654689"/>
                  <a:pt x="10143773" y="2654689"/>
                </a:cubicBezTo>
                <a:close/>
                <a:moveTo>
                  <a:pt x="10054416" y="2654689"/>
                </a:moveTo>
                <a:cubicBezTo>
                  <a:pt x="10054416" y="2654689"/>
                  <a:pt x="10054416" y="2655506"/>
                  <a:pt x="10054918" y="2655670"/>
                </a:cubicBezTo>
                <a:cubicBezTo>
                  <a:pt x="10059939" y="2657306"/>
                  <a:pt x="10065962" y="2659432"/>
                  <a:pt x="10071986" y="2660414"/>
                </a:cubicBezTo>
                <a:cubicBezTo>
                  <a:pt x="10071484" y="2659432"/>
                  <a:pt x="10071484" y="2659105"/>
                  <a:pt x="10070983" y="2657960"/>
                </a:cubicBezTo>
                <a:cubicBezTo>
                  <a:pt x="10064959" y="2657960"/>
                  <a:pt x="10057930" y="2656161"/>
                  <a:pt x="10054416" y="2654689"/>
                </a:cubicBezTo>
                <a:close/>
                <a:moveTo>
                  <a:pt x="10040862" y="2646837"/>
                </a:moveTo>
                <a:cubicBezTo>
                  <a:pt x="10040862" y="2648309"/>
                  <a:pt x="10040862" y="2648472"/>
                  <a:pt x="10040862" y="2648472"/>
                </a:cubicBezTo>
                <a:cubicBezTo>
                  <a:pt x="10042870" y="2648472"/>
                  <a:pt x="10042870" y="2650108"/>
                  <a:pt x="10044878" y="2650108"/>
                </a:cubicBezTo>
                <a:cubicBezTo>
                  <a:pt x="10042870" y="2650108"/>
                  <a:pt x="10042870" y="2648309"/>
                  <a:pt x="10040862" y="2646837"/>
                </a:cubicBezTo>
                <a:close/>
                <a:moveTo>
                  <a:pt x="10051404" y="2643892"/>
                </a:moveTo>
                <a:cubicBezTo>
                  <a:pt x="10048393" y="2643401"/>
                  <a:pt x="10045381" y="2643729"/>
                  <a:pt x="10042870" y="2645200"/>
                </a:cubicBezTo>
                <a:cubicBezTo>
                  <a:pt x="10048393" y="2646837"/>
                  <a:pt x="10054416" y="2648472"/>
                  <a:pt x="10059939" y="2648472"/>
                </a:cubicBezTo>
                <a:cubicBezTo>
                  <a:pt x="10056927" y="2646182"/>
                  <a:pt x="10053915" y="2644546"/>
                  <a:pt x="10051404" y="2643892"/>
                </a:cubicBezTo>
                <a:close/>
                <a:moveTo>
                  <a:pt x="10134738" y="2614937"/>
                </a:moveTo>
                <a:cubicBezTo>
                  <a:pt x="10132729" y="2621317"/>
                  <a:pt x="10125199" y="2624752"/>
                  <a:pt x="10115661" y="2623117"/>
                </a:cubicBezTo>
                <a:cubicBezTo>
                  <a:pt x="10147789" y="2632604"/>
                  <a:pt x="10184937" y="2619845"/>
                  <a:pt x="10213051" y="2641929"/>
                </a:cubicBezTo>
                <a:cubicBezTo>
                  <a:pt x="10209034" y="2627697"/>
                  <a:pt x="10199998" y="2620008"/>
                  <a:pt x="10188954" y="2616737"/>
                </a:cubicBezTo>
                <a:cubicBezTo>
                  <a:pt x="10177408" y="2616737"/>
                  <a:pt x="10164356" y="2616737"/>
                  <a:pt x="10153311" y="2616737"/>
                </a:cubicBezTo>
                <a:cubicBezTo>
                  <a:pt x="10151304" y="2616737"/>
                  <a:pt x="10149797" y="2616737"/>
                  <a:pt x="10149797" y="2616737"/>
                </a:cubicBezTo>
                <a:cubicBezTo>
                  <a:pt x="10147789" y="2616737"/>
                  <a:pt x="10147287" y="2616737"/>
                  <a:pt x="10147287" y="2616737"/>
                </a:cubicBezTo>
                <a:cubicBezTo>
                  <a:pt x="10143773" y="2616737"/>
                  <a:pt x="10138251" y="2616573"/>
                  <a:pt x="10134738" y="2614937"/>
                </a:cubicBezTo>
                <a:close/>
                <a:moveTo>
                  <a:pt x="10482627" y="2590399"/>
                </a:moveTo>
                <a:cubicBezTo>
                  <a:pt x="10467568" y="2591872"/>
                  <a:pt x="10452507" y="2593017"/>
                  <a:pt x="10435941" y="2594652"/>
                </a:cubicBezTo>
                <a:cubicBezTo>
                  <a:pt x="10448993" y="2596288"/>
                  <a:pt x="10465559" y="2591708"/>
                  <a:pt x="10473090" y="2597924"/>
                </a:cubicBezTo>
                <a:cubicBezTo>
                  <a:pt x="10477105" y="2596452"/>
                  <a:pt x="10480620" y="2593507"/>
                  <a:pt x="10482627" y="2590399"/>
                </a:cubicBezTo>
                <a:close/>
                <a:moveTo>
                  <a:pt x="10164858" y="2584183"/>
                </a:moveTo>
                <a:cubicBezTo>
                  <a:pt x="10155821" y="2585655"/>
                  <a:pt x="10146785" y="2588273"/>
                  <a:pt x="10140260" y="2591381"/>
                </a:cubicBezTo>
                <a:cubicBezTo>
                  <a:pt x="10157328" y="2589745"/>
                  <a:pt x="10173894" y="2586800"/>
                  <a:pt x="10190962" y="2585328"/>
                </a:cubicBezTo>
                <a:cubicBezTo>
                  <a:pt x="10183432" y="2582874"/>
                  <a:pt x="10173894" y="2582874"/>
                  <a:pt x="10164858" y="2584183"/>
                </a:cubicBezTo>
                <a:close/>
                <a:moveTo>
                  <a:pt x="10668370" y="2583692"/>
                </a:moveTo>
                <a:cubicBezTo>
                  <a:pt x="10666362" y="2585328"/>
                  <a:pt x="10666362" y="2585492"/>
                  <a:pt x="10666362" y="2587127"/>
                </a:cubicBezTo>
                <a:cubicBezTo>
                  <a:pt x="10670378" y="2587127"/>
                  <a:pt x="10672386" y="2587127"/>
                  <a:pt x="10675900" y="2587127"/>
                </a:cubicBezTo>
                <a:cubicBezTo>
                  <a:pt x="10673892" y="2585492"/>
                  <a:pt x="10670378" y="2583692"/>
                  <a:pt x="10668370" y="2583692"/>
                </a:cubicBezTo>
                <a:close/>
                <a:moveTo>
                  <a:pt x="10127207" y="2580420"/>
                </a:moveTo>
                <a:cubicBezTo>
                  <a:pt x="10110641" y="2577312"/>
                  <a:pt x="10101103" y="2582057"/>
                  <a:pt x="10095581" y="2593180"/>
                </a:cubicBezTo>
                <a:cubicBezTo>
                  <a:pt x="10097087" y="2593180"/>
                  <a:pt x="10097087" y="2594816"/>
                  <a:pt x="10099095" y="2596452"/>
                </a:cubicBezTo>
                <a:cubicBezTo>
                  <a:pt x="10110641" y="2594816"/>
                  <a:pt x="10119677" y="2593180"/>
                  <a:pt x="10128713" y="2593180"/>
                </a:cubicBezTo>
                <a:cubicBezTo>
                  <a:pt x="10128713" y="2588436"/>
                  <a:pt x="10127207" y="2585165"/>
                  <a:pt x="10127207" y="2580420"/>
                </a:cubicBezTo>
                <a:close/>
                <a:moveTo>
                  <a:pt x="10589554" y="2579439"/>
                </a:moveTo>
                <a:cubicBezTo>
                  <a:pt x="10589554" y="2581075"/>
                  <a:pt x="10591563" y="2582220"/>
                  <a:pt x="10591563" y="2583692"/>
                </a:cubicBezTo>
                <a:cubicBezTo>
                  <a:pt x="10593069" y="2582220"/>
                  <a:pt x="10593069" y="2581075"/>
                  <a:pt x="10595077" y="2579439"/>
                </a:cubicBezTo>
                <a:cubicBezTo>
                  <a:pt x="10593069" y="2579439"/>
                  <a:pt x="10591563" y="2579439"/>
                  <a:pt x="10589554" y="2579439"/>
                </a:cubicBezTo>
                <a:close/>
                <a:moveTo>
                  <a:pt x="10046886" y="2578621"/>
                </a:moveTo>
                <a:cubicBezTo>
                  <a:pt x="10035340" y="2579275"/>
                  <a:pt x="10022288" y="2583855"/>
                  <a:pt x="10018272" y="2587127"/>
                </a:cubicBezTo>
                <a:cubicBezTo>
                  <a:pt x="10029818" y="2601196"/>
                  <a:pt x="10052408" y="2577312"/>
                  <a:pt x="10067469" y="2593180"/>
                </a:cubicBezTo>
                <a:cubicBezTo>
                  <a:pt x="10069477" y="2581402"/>
                  <a:pt x="10058935" y="2578131"/>
                  <a:pt x="10046886" y="2578621"/>
                </a:cubicBezTo>
                <a:close/>
                <a:moveTo>
                  <a:pt x="545416" y="2573386"/>
                </a:moveTo>
                <a:cubicBezTo>
                  <a:pt x="549935" y="2572568"/>
                  <a:pt x="553950" y="2572895"/>
                  <a:pt x="557966" y="2573877"/>
                </a:cubicBezTo>
                <a:cubicBezTo>
                  <a:pt x="579552" y="2579112"/>
                  <a:pt x="590095" y="2605777"/>
                  <a:pt x="588589" y="2630478"/>
                </a:cubicBezTo>
                <a:cubicBezTo>
                  <a:pt x="591602" y="2629987"/>
                  <a:pt x="594613" y="2631296"/>
                  <a:pt x="599131" y="2629660"/>
                </a:cubicBezTo>
                <a:cubicBezTo>
                  <a:pt x="601139" y="2664177"/>
                  <a:pt x="548931" y="2638330"/>
                  <a:pt x="560477" y="2632604"/>
                </a:cubicBezTo>
                <a:cubicBezTo>
                  <a:pt x="568006" y="2632604"/>
                  <a:pt x="570015" y="2631296"/>
                  <a:pt x="574030" y="2631459"/>
                </a:cubicBezTo>
                <a:cubicBezTo>
                  <a:pt x="567505" y="2619354"/>
                  <a:pt x="575034" y="2599397"/>
                  <a:pt x="541400" y="2608885"/>
                </a:cubicBezTo>
                <a:cubicBezTo>
                  <a:pt x="545416" y="2589418"/>
                  <a:pt x="526843" y="2597597"/>
                  <a:pt x="530858" y="2578131"/>
                </a:cubicBezTo>
                <a:cubicBezTo>
                  <a:pt x="535878" y="2575513"/>
                  <a:pt x="540898" y="2574041"/>
                  <a:pt x="545416" y="2573386"/>
                </a:cubicBezTo>
                <a:close/>
                <a:moveTo>
                  <a:pt x="10285841" y="2572895"/>
                </a:moveTo>
                <a:cubicBezTo>
                  <a:pt x="10282326" y="2574368"/>
                  <a:pt x="10278813" y="2575840"/>
                  <a:pt x="10274797" y="2574368"/>
                </a:cubicBezTo>
                <a:cubicBezTo>
                  <a:pt x="10276805" y="2577476"/>
                  <a:pt x="10278813" y="2580420"/>
                  <a:pt x="10280821" y="2581893"/>
                </a:cubicBezTo>
                <a:cubicBezTo>
                  <a:pt x="10282326" y="2577312"/>
                  <a:pt x="10283833" y="2576004"/>
                  <a:pt x="10285841" y="2572895"/>
                </a:cubicBezTo>
                <a:close/>
                <a:moveTo>
                  <a:pt x="9993674" y="2558336"/>
                </a:moveTo>
                <a:cubicBezTo>
                  <a:pt x="9983634" y="2564389"/>
                  <a:pt x="9972590" y="2571423"/>
                  <a:pt x="9966063" y="2574368"/>
                </a:cubicBezTo>
                <a:cubicBezTo>
                  <a:pt x="9972088" y="2582057"/>
                  <a:pt x="9991163" y="2571260"/>
                  <a:pt x="10010240" y="2563407"/>
                </a:cubicBezTo>
                <a:cubicBezTo>
                  <a:pt x="10004718" y="2562099"/>
                  <a:pt x="9999196" y="2560790"/>
                  <a:pt x="9993674" y="2558336"/>
                </a:cubicBezTo>
                <a:close/>
                <a:moveTo>
                  <a:pt x="10434435" y="2549175"/>
                </a:moveTo>
                <a:cubicBezTo>
                  <a:pt x="10434937" y="2549339"/>
                  <a:pt x="10434435" y="2549993"/>
                  <a:pt x="10434937" y="2550157"/>
                </a:cubicBezTo>
                <a:cubicBezTo>
                  <a:pt x="10434435" y="2550157"/>
                  <a:pt x="10433933" y="2549830"/>
                  <a:pt x="10433431" y="2549666"/>
                </a:cubicBezTo>
                <a:cubicBezTo>
                  <a:pt x="10433933" y="2549502"/>
                  <a:pt x="10433933" y="2549339"/>
                  <a:pt x="10434435" y="2549175"/>
                </a:cubicBezTo>
                <a:close/>
                <a:moveTo>
                  <a:pt x="693508" y="2548358"/>
                </a:moveTo>
                <a:cubicBezTo>
                  <a:pt x="691500" y="2565207"/>
                  <a:pt x="647324" y="2573713"/>
                  <a:pt x="649331" y="2556864"/>
                </a:cubicBezTo>
                <a:cubicBezTo>
                  <a:pt x="665396" y="2556864"/>
                  <a:pt x="677445" y="2548358"/>
                  <a:pt x="693508" y="2548358"/>
                </a:cubicBezTo>
                <a:close/>
                <a:moveTo>
                  <a:pt x="10003714" y="2512860"/>
                </a:moveTo>
                <a:cubicBezTo>
                  <a:pt x="9990661" y="2513841"/>
                  <a:pt x="9983634" y="2523002"/>
                  <a:pt x="9976103" y="2531345"/>
                </a:cubicBezTo>
                <a:cubicBezTo>
                  <a:pt x="9978112" y="2532162"/>
                  <a:pt x="9980622" y="2532489"/>
                  <a:pt x="9982127" y="2533144"/>
                </a:cubicBezTo>
                <a:cubicBezTo>
                  <a:pt x="9988151" y="2530690"/>
                  <a:pt x="9993674" y="2528400"/>
                  <a:pt x="9999698" y="2527092"/>
                </a:cubicBezTo>
                <a:cubicBezTo>
                  <a:pt x="10001705" y="2522347"/>
                  <a:pt x="10003714" y="2517603"/>
                  <a:pt x="10003714" y="2512860"/>
                </a:cubicBezTo>
                <a:close/>
                <a:moveTo>
                  <a:pt x="10029818" y="2506807"/>
                </a:moveTo>
                <a:cubicBezTo>
                  <a:pt x="10025802" y="2513023"/>
                  <a:pt x="10020280" y="2519076"/>
                  <a:pt x="10014757" y="2523820"/>
                </a:cubicBezTo>
                <a:cubicBezTo>
                  <a:pt x="10022288" y="2523820"/>
                  <a:pt x="10029818" y="2525619"/>
                  <a:pt x="10033332" y="2525619"/>
                </a:cubicBezTo>
                <a:cubicBezTo>
                  <a:pt x="10029818" y="2527092"/>
                  <a:pt x="10028312" y="2530036"/>
                  <a:pt x="10026304" y="2534780"/>
                </a:cubicBezTo>
                <a:cubicBezTo>
                  <a:pt x="10044878" y="2536252"/>
                  <a:pt x="10065461" y="2529873"/>
                  <a:pt x="10082027" y="2531345"/>
                </a:cubicBezTo>
                <a:cubicBezTo>
                  <a:pt x="10089557" y="2529873"/>
                  <a:pt x="10082027" y="2524147"/>
                  <a:pt x="10078513" y="2519403"/>
                </a:cubicBezTo>
                <a:cubicBezTo>
                  <a:pt x="10052408" y="2525783"/>
                  <a:pt x="10048393" y="2527255"/>
                  <a:pt x="10046384" y="2506807"/>
                </a:cubicBezTo>
                <a:cubicBezTo>
                  <a:pt x="10035340" y="2519403"/>
                  <a:pt x="10040862" y="2519403"/>
                  <a:pt x="10029818" y="2506807"/>
                </a:cubicBezTo>
                <a:close/>
                <a:moveTo>
                  <a:pt x="9857630" y="2475071"/>
                </a:moveTo>
                <a:cubicBezTo>
                  <a:pt x="9847590" y="2475071"/>
                  <a:pt x="9853112" y="2491920"/>
                  <a:pt x="9852108" y="2502390"/>
                </a:cubicBezTo>
                <a:cubicBezTo>
                  <a:pt x="9857128" y="2502390"/>
                  <a:pt x="9862650" y="2502390"/>
                  <a:pt x="9865662" y="2505171"/>
                </a:cubicBezTo>
                <a:cubicBezTo>
                  <a:pt x="9841064" y="2529545"/>
                  <a:pt x="9904316" y="2513514"/>
                  <a:pt x="9922891" y="2516622"/>
                </a:cubicBezTo>
                <a:cubicBezTo>
                  <a:pt x="9927911" y="2517276"/>
                  <a:pt x="9932931" y="2519894"/>
                  <a:pt x="9938453" y="2521039"/>
                </a:cubicBezTo>
                <a:cubicBezTo>
                  <a:pt x="9949496" y="2518585"/>
                  <a:pt x="9961043" y="2515804"/>
                  <a:pt x="9972088" y="2512860"/>
                </a:cubicBezTo>
                <a:cubicBezTo>
                  <a:pt x="9970079" y="2498627"/>
                  <a:pt x="9964055" y="2487667"/>
                  <a:pt x="9960039" y="2475071"/>
                </a:cubicBezTo>
                <a:cubicBezTo>
                  <a:pt x="9937951" y="2484395"/>
                  <a:pt x="9934437" y="2476870"/>
                  <a:pt x="9911847" y="2481615"/>
                </a:cubicBezTo>
                <a:cubicBezTo>
                  <a:pt x="9921385" y="2494210"/>
                  <a:pt x="9908333" y="2494210"/>
                  <a:pt x="9917368" y="2506807"/>
                </a:cubicBezTo>
                <a:cubicBezTo>
                  <a:pt x="9911847" y="2503535"/>
                  <a:pt x="9907831" y="2498955"/>
                  <a:pt x="9905823" y="2506807"/>
                </a:cubicBezTo>
                <a:cubicBezTo>
                  <a:pt x="9907831" y="2476870"/>
                  <a:pt x="9861144" y="2500263"/>
                  <a:pt x="9857630" y="2475071"/>
                </a:cubicBezTo>
                <a:close/>
                <a:moveTo>
                  <a:pt x="9796384" y="2475071"/>
                </a:moveTo>
                <a:cubicBezTo>
                  <a:pt x="9797389" y="2475071"/>
                  <a:pt x="9798393" y="2475398"/>
                  <a:pt x="9799397" y="2475562"/>
                </a:cubicBezTo>
                <a:cubicBezTo>
                  <a:pt x="9798393" y="2486358"/>
                  <a:pt x="9800903" y="2491266"/>
                  <a:pt x="9803915" y="2495847"/>
                </a:cubicBezTo>
                <a:cubicBezTo>
                  <a:pt x="9809940" y="2491920"/>
                  <a:pt x="9813955" y="2485704"/>
                  <a:pt x="9813955" y="2475071"/>
                </a:cubicBezTo>
                <a:close/>
                <a:moveTo>
                  <a:pt x="488187" y="2469345"/>
                </a:moveTo>
                <a:lnTo>
                  <a:pt x="511781" y="2469345"/>
                </a:lnTo>
                <a:cubicBezTo>
                  <a:pt x="515297" y="2501572"/>
                  <a:pt x="542404" y="2533308"/>
                  <a:pt x="549935" y="2565534"/>
                </a:cubicBezTo>
                <a:cubicBezTo>
                  <a:pt x="543909" y="2565534"/>
                  <a:pt x="520818" y="2576167"/>
                  <a:pt x="534372" y="2565534"/>
                </a:cubicBezTo>
                <a:cubicBezTo>
                  <a:pt x="547927" y="2556209"/>
                  <a:pt x="511279" y="2553592"/>
                  <a:pt x="505256" y="2547376"/>
                </a:cubicBezTo>
                <a:cubicBezTo>
                  <a:pt x="499733" y="2512205"/>
                  <a:pt x="486180" y="2504680"/>
                  <a:pt x="488187" y="2469345"/>
                </a:cubicBezTo>
                <a:close/>
                <a:moveTo>
                  <a:pt x="9739659" y="2451351"/>
                </a:moveTo>
                <a:cubicBezTo>
                  <a:pt x="9744177" y="2456585"/>
                  <a:pt x="9745181" y="2460184"/>
                  <a:pt x="9744678" y="2463292"/>
                </a:cubicBezTo>
                <a:cubicBezTo>
                  <a:pt x="9758735" y="2466074"/>
                  <a:pt x="9774297" y="2470818"/>
                  <a:pt x="9788855" y="2473271"/>
                </a:cubicBezTo>
                <a:cubicBezTo>
                  <a:pt x="9792369" y="2472781"/>
                  <a:pt x="9793875" y="2470163"/>
                  <a:pt x="9797389" y="2470490"/>
                </a:cubicBezTo>
                <a:cubicBezTo>
                  <a:pt x="9773293" y="2457895"/>
                  <a:pt x="9756225" y="2473435"/>
                  <a:pt x="9739659" y="2451351"/>
                </a:cubicBezTo>
                <a:close/>
                <a:moveTo>
                  <a:pt x="10173392" y="2439736"/>
                </a:moveTo>
                <a:cubicBezTo>
                  <a:pt x="10165862" y="2437283"/>
                  <a:pt x="10159336" y="2441372"/>
                  <a:pt x="10159336" y="2458058"/>
                </a:cubicBezTo>
                <a:cubicBezTo>
                  <a:pt x="10175902" y="2464274"/>
                  <a:pt x="10172388" y="2458058"/>
                  <a:pt x="10190962" y="2458058"/>
                </a:cubicBezTo>
                <a:cubicBezTo>
                  <a:pt x="10188954" y="2450860"/>
                  <a:pt x="10180922" y="2442026"/>
                  <a:pt x="10173392" y="2439736"/>
                </a:cubicBezTo>
                <a:close/>
                <a:moveTo>
                  <a:pt x="9857630" y="2438755"/>
                </a:moveTo>
                <a:cubicBezTo>
                  <a:pt x="9844577" y="2457567"/>
                  <a:pt x="9821988" y="2427958"/>
                  <a:pt x="9808935" y="2445298"/>
                </a:cubicBezTo>
                <a:cubicBezTo>
                  <a:pt x="9814457" y="2470490"/>
                  <a:pt x="9826004" y="2462638"/>
                  <a:pt x="9826004" y="2481615"/>
                </a:cubicBezTo>
                <a:cubicBezTo>
                  <a:pt x="9841064" y="2473762"/>
                  <a:pt x="9852108" y="2457567"/>
                  <a:pt x="9857630" y="2438755"/>
                </a:cubicBezTo>
                <a:close/>
                <a:moveTo>
                  <a:pt x="9953011" y="2425995"/>
                </a:moveTo>
                <a:cubicBezTo>
                  <a:pt x="9953011" y="2427468"/>
                  <a:pt x="9953011" y="2429594"/>
                  <a:pt x="9953011" y="2434338"/>
                </a:cubicBezTo>
                <a:cubicBezTo>
                  <a:pt x="9945481" y="2432702"/>
                  <a:pt x="9935943" y="2430903"/>
                  <a:pt x="9928413" y="2429267"/>
                </a:cubicBezTo>
                <a:cubicBezTo>
                  <a:pt x="9913353" y="2438755"/>
                  <a:pt x="9902811" y="2449715"/>
                  <a:pt x="9880221" y="2438755"/>
                </a:cubicBezTo>
                <a:cubicBezTo>
                  <a:pt x="9889758" y="2460675"/>
                  <a:pt x="9872690" y="2451678"/>
                  <a:pt x="9857630" y="2458058"/>
                </a:cubicBezTo>
                <a:cubicBezTo>
                  <a:pt x="9861144" y="2462638"/>
                  <a:pt x="9866666" y="2467219"/>
                  <a:pt x="9874196" y="2470490"/>
                </a:cubicBezTo>
                <a:cubicBezTo>
                  <a:pt x="9902309" y="2454623"/>
                  <a:pt x="9930421" y="2431066"/>
                  <a:pt x="9969578" y="2445298"/>
                </a:cubicBezTo>
                <a:cubicBezTo>
                  <a:pt x="9971585" y="2431066"/>
                  <a:pt x="9960541" y="2429103"/>
                  <a:pt x="9953011" y="2425995"/>
                </a:cubicBezTo>
                <a:close/>
                <a:moveTo>
                  <a:pt x="9692972" y="2419288"/>
                </a:moveTo>
                <a:cubicBezTo>
                  <a:pt x="9686446" y="2421088"/>
                  <a:pt x="9683936" y="2428285"/>
                  <a:pt x="9674397" y="2425995"/>
                </a:cubicBezTo>
                <a:cubicBezTo>
                  <a:pt x="9675904" y="2433848"/>
                  <a:pt x="9698494" y="2448406"/>
                  <a:pt x="9702008" y="2432538"/>
                </a:cubicBezTo>
                <a:lnTo>
                  <a:pt x="9702008" y="2420106"/>
                </a:lnTo>
                <a:cubicBezTo>
                  <a:pt x="9698494" y="2418961"/>
                  <a:pt x="9695482" y="2418797"/>
                  <a:pt x="9692972" y="2419288"/>
                </a:cubicBezTo>
                <a:close/>
                <a:moveTo>
                  <a:pt x="9720582" y="2416998"/>
                </a:moveTo>
                <a:cubicBezTo>
                  <a:pt x="9717068" y="2417162"/>
                  <a:pt x="9714056" y="2418143"/>
                  <a:pt x="9711546" y="2420106"/>
                </a:cubicBezTo>
                <a:cubicBezTo>
                  <a:pt x="9713554" y="2439082"/>
                  <a:pt x="9733634" y="2432538"/>
                  <a:pt x="9750703" y="2432538"/>
                </a:cubicBezTo>
                <a:cubicBezTo>
                  <a:pt x="9746185" y="2427795"/>
                  <a:pt x="9738654" y="2422396"/>
                  <a:pt x="9731123" y="2419288"/>
                </a:cubicBezTo>
                <a:cubicBezTo>
                  <a:pt x="9727610" y="2417816"/>
                  <a:pt x="9723595" y="2416998"/>
                  <a:pt x="9720582" y="2416998"/>
                </a:cubicBezTo>
                <a:close/>
                <a:moveTo>
                  <a:pt x="9453013" y="2396550"/>
                </a:moveTo>
                <a:cubicBezTo>
                  <a:pt x="9450001" y="2399003"/>
                  <a:pt x="9448495" y="2398676"/>
                  <a:pt x="9445985" y="2400312"/>
                </a:cubicBezTo>
                <a:cubicBezTo>
                  <a:pt x="9447491" y="2400312"/>
                  <a:pt x="9448997" y="2400803"/>
                  <a:pt x="9451005" y="2400803"/>
                </a:cubicBezTo>
                <a:cubicBezTo>
                  <a:pt x="9451507" y="2399003"/>
                  <a:pt x="9453515" y="2399167"/>
                  <a:pt x="9453013" y="2396550"/>
                </a:cubicBezTo>
                <a:close/>
                <a:moveTo>
                  <a:pt x="9883170" y="2395936"/>
                </a:moveTo>
                <a:cubicBezTo>
                  <a:pt x="9878212" y="2396141"/>
                  <a:pt x="9873192" y="2396550"/>
                  <a:pt x="9868674" y="2396550"/>
                </a:cubicBezTo>
                <a:cubicBezTo>
                  <a:pt x="9883734" y="2401293"/>
                  <a:pt x="9893272" y="2413563"/>
                  <a:pt x="9911847" y="2413563"/>
                </a:cubicBezTo>
                <a:cubicBezTo>
                  <a:pt x="9911847" y="2402439"/>
                  <a:pt x="9905823" y="2398022"/>
                  <a:pt x="9897289" y="2396550"/>
                </a:cubicBezTo>
                <a:cubicBezTo>
                  <a:pt x="9893021" y="2395732"/>
                  <a:pt x="9888127" y="2395732"/>
                  <a:pt x="9883170" y="2395936"/>
                </a:cubicBezTo>
                <a:close/>
                <a:moveTo>
                  <a:pt x="10035340" y="2383790"/>
                </a:moveTo>
                <a:cubicBezTo>
                  <a:pt x="10037348" y="2386898"/>
                  <a:pt x="10048393" y="2407346"/>
                  <a:pt x="10035340" y="2407346"/>
                </a:cubicBezTo>
                <a:lnTo>
                  <a:pt x="10023794" y="2407346"/>
                </a:lnTo>
                <a:cubicBezTo>
                  <a:pt x="10037348" y="2434175"/>
                  <a:pt x="10085541" y="2421578"/>
                  <a:pt x="10110139" y="2432538"/>
                </a:cubicBezTo>
                <a:cubicBezTo>
                  <a:pt x="10110139" y="2415198"/>
                  <a:pt x="10087548" y="2421251"/>
                  <a:pt x="10089055" y="2400803"/>
                </a:cubicBezTo>
                <a:cubicBezTo>
                  <a:pt x="10044376" y="2418143"/>
                  <a:pt x="10068974" y="2382154"/>
                  <a:pt x="10035340" y="2383790"/>
                </a:cubicBezTo>
                <a:close/>
                <a:moveTo>
                  <a:pt x="9835542" y="2376101"/>
                </a:moveTo>
                <a:cubicBezTo>
                  <a:pt x="9827510" y="2377410"/>
                  <a:pt x="9823996" y="2383790"/>
                  <a:pt x="9813955" y="2383790"/>
                </a:cubicBezTo>
                <a:cubicBezTo>
                  <a:pt x="9813955" y="2393278"/>
                  <a:pt x="9853614" y="2396059"/>
                  <a:pt x="9846084" y="2377246"/>
                </a:cubicBezTo>
                <a:cubicBezTo>
                  <a:pt x="9842067" y="2375938"/>
                  <a:pt x="9838554" y="2375774"/>
                  <a:pt x="9835542" y="2376101"/>
                </a:cubicBezTo>
                <a:close/>
                <a:moveTo>
                  <a:pt x="9962047" y="2373157"/>
                </a:moveTo>
                <a:cubicBezTo>
                  <a:pt x="9953011" y="2374956"/>
                  <a:pt x="9942469" y="2384117"/>
                  <a:pt x="9943473" y="2396550"/>
                </a:cubicBezTo>
                <a:lnTo>
                  <a:pt x="9969578" y="2396550"/>
                </a:lnTo>
                <a:cubicBezTo>
                  <a:pt x="9969578" y="2388698"/>
                  <a:pt x="9972088" y="2385426"/>
                  <a:pt x="9975602" y="2383790"/>
                </a:cubicBezTo>
                <a:cubicBezTo>
                  <a:pt x="9975602" y="2378719"/>
                  <a:pt x="9973091" y="2375447"/>
                  <a:pt x="9970079" y="2373811"/>
                </a:cubicBezTo>
                <a:cubicBezTo>
                  <a:pt x="9967569" y="2372830"/>
                  <a:pt x="9965059" y="2372503"/>
                  <a:pt x="9962047" y="2373157"/>
                </a:cubicBezTo>
                <a:close/>
                <a:moveTo>
                  <a:pt x="9717068" y="2371030"/>
                </a:moveTo>
                <a:cubicBezTo>
                  <a:pt x="9709538" y="2377410"/>
                  <a:pt x="9719076" y="2380681"/>
                  <a:pt x="9711546" y="2396550"/>
                </a:cubicBezTo>
                <a:cubicBezTo>
                  <a:pt x="9728615" y="2391805"/>
                  <a:pt x="9728112" y="2407019"/>
                  <a:pt x="9745181" y="2402275"/>
                </a:cubicBezTo>
                <a:cubicBezTo>
                  <a:pt x="9754217" y="2397694"/>
                  <a:pt x="9741666" y="2394913"/>
                  <a:pt x="9734137" y="2396550"/>
                </a:cubicBezTo>
                <a:cubicBezTo>
                  <a:pt x="9723092" y="2394913"/>
                  <a:pt x="9722590" y="2379046"/>
                  <a:pt x="9717068" y="2371030"/>
                </a:cubicBezTo>
                <a:close/>
                <a:moveTo>
                  <a:pt x="9626707" y="2360233"/>
                </a:moveTo>
                <a:cubicBezTo>
                  <a:pt x="9599097" y="2360888"/>
                  <a:pt x="9568474" y="2373974"/>
                  <a:pt x="9544378" y="2364487"/>
                </a:cubicBezTo>
                <a:cubicBezTo>
                  <a:pt x="9557932" y="2379046"/>
                  <a:pt x="9556427" y="2389843"/>
                  <a:pt x="9551406" y="2398512"/>
                </a:cubicBezTo>
                <a:cubicBezTo>
                  <a:pt x="9556928" y="2396223"/>
                  <a:pt x="9562450" y="2393932"/>
                  <a:pt x="9568474" y="2391969"/>
                </a:cubicBezTo>
                <a:cubicBezTo>
                  <a:pt x="9568976" y="2411272"/>
                  <a:pt x="9550904" y="2397858"/>
                  <a:pt x="9561949" y="2414544"/>
                </a:cubicBezTo>
                <a:cubicBezTo>
                  <a:pt x="9551406" y="2417162"/>
                  <a:pt x="9533836" y="2405056"/>
                  <a:pt x="9532832" y="2417325"/>
                </a:cubicBezTo>
                <a:cubicBezTo>
                  <a:pt x="9542370" y="2419452"/>
                  <a:pt x="9548896" y="2420597"/>
                  <a:pt x="9557932" y="2422723"/>
                </a:cubicBezTo>
                <a:cubicBezTo>
                  <a:pt x="9565964" y="2418797"/>
                  <a:pt x="9573996" y="2414053"/>
                  <a:pt x="9576506" y="2408982"/>
                </a:cubicBezTo>
                <a:cubicBezTo>
                  <a:pt x="9542872" y="2377410"/>
                  <a:pt x="9617670" y="2373974"/>
                  <a:pt x="9653314" y="2364487"/>
                </a:cubicBezTo>
                <a:cubicBezTo>
                  <a:pt x="9644779" y="2360560"/>
                  <a:pt x="9636245" y="2359906"/>
                  <a:pt x="9626707" y="2360233"/>
                </a:cubicBezTo>
                <a:close/>
                <a:moveTo>
                  <a:pt x="9966063" y="2358434"/>
                </a:moveTo>
                <a:cubicBezTo>
                  <a:pt x="9977107" y="2375774"/>
                  <a:pt x="9986646" y="2375938"/>
                  <a:pt x="9986646" y="2396550"/>
                </a:cubicBezTo>
                <a:cubicBezTo>
                  <a:pt x="9996183" y="2390170"/>
                  <a:pt x="10016766" y="2396059"/>
                  <a:pt x="10013252" y="2377246"/>
                </a:cubicBezTo>
                <a:cubicBezTo>
                  <a:pt x="9983132" y="2394586"/>
                  <a:pt x="9995682" y="2355162"/>
                  <a:pt x="9966063" y="2358434"/>
                </a:cubicBezTo>
                <a:close/>
                <a:moveTo>
                  <a:pt x="9341066" y="2340931"/>
                </a:moveTo>
                <a:cubicBezTo>
                  <a:pt x="9342572" y="2350254"/>
                  <a:pt x="9335042" y="2352218"/>
                  <a:pt x="9335042" y="2360233"/>
                </a:cubicBezTo>
                <a:cubicBezTo>
                  <a:pt x="9328013" y="2355490"/>
                  <a:pt x="9316969" y="2350582"/>
                  <a:pt x="9307933" y="2350254"/>
                </a:cubicBezTo>
                <a:cubicBezTo>
                  <a:pt x="9324499" y="2358271"/>
                  <a:pt x="9340564" y="2370539"/>
                  <a:pt x="9362150" y="2360233"/>
                </a:cubicBezTo>
                <a:cubicBezTo>
                  <a:pt x="9359640" y="2373484"/>
                  <a:pt x="9366166" y="2376592"/>
                  <a:pt x="9376206" y="2376101"/>
                </a:cubicBezTo>
                <a:cubicBezTo>
                  <a:pt x="9383234" y="2370376"/>
                  <a:pt x="9389760" y="2365959"/>
                  <a:pt x="9395282" y="2372830"/>
                </a:cubicBezTo>
                <a:cubicBezTo>
                  <a:pt x="9406326" y="2372830"/>
                  <a:pt x="9397290" y="2350254"/>
                  <a:pt x="9398797" y="2340931"/>
                </a:cubicBezTo>
                <a:lnTo>
                  <a:pt x="9361146" y="2340931"/>
                </a:lnTo>
                <a:cubicBezTo>
                  <a:pt x="9370684" y="2378719"/>
                  <a:pt x="9359640" y="2339294"/>
                  <a:pt x="9341066" y="2340931"/>
                </a:cubicBezTo>
                <a:close/>
                <a:moveTo>
                  <a:pt x="9633233" y="2322281"/>
                </a:moveTo>
                <a:cubicBezTo>
                  <a:pt x="9633233" y="2323918"/>
                  <a:pt x="9632731" y="2325226"/>
                  <a:pt x="9630723" y="2328334"/>
                </a:cubicBezTo>
                <a:cubicBezTo>
                  <a:pt x="9636245" y="2326862"/>
                  <a:pt x="9638253" y="2325389"/>
                  <a:pt x="9640261" y="2322281"/>
                </a:cubicBezTo>
                <a:cubicBezTo>
                  <a:pt x="9636245" y="2320809"/>
                  <a:pt x="9634739" y="2320809"/>
                  <a:pt x="9633233" y="2322281"/>
                </a:cubicBezTo>
                <a:close/>
                <a:moveTo>
                  <a:pt x="9317974" y="2317211"/>
                </a:moveTo>
                <a:cubicBezTo>
                  <a:pt x="9313957" y="2316720"/>
                  <a:pt x="9311447" y="2318519"/>
                  <a:pt x="9307933" y="2318519"/>
                </a:cubicBezTo>
                <a:cubicBezTo>
                  <a:pt x="9306929" y="2326207"/>
                  <a:pt x="9306427" y="2334714"/>
                  <a:pt x="9303415" y="2334714"/>
                </a:cubicBezTo>
                <a:cubicBezTo>
                  <a:pt x="9327511" y="2344202"/>
                  <a:pt x="9318475" y="2315084"/>
                  <a:pt x="9345584" y="2322281"/>
                </a:cubicBezTo>
                <a:cubicBezTo>
                  <a:pt x="9336547" y="2320809"/>
                  <a:pt x="9326508" y="2318355"/>
                  <a:pt x="9317974" y="2317211"/>
                </a:cubicBezTo>
                <a:close/>
                <a:moveTo>
                  <a:pt x="9345082" y="2292018"/>
                </a:moveTo>
                <a:cubicBezTo>
                  <a:pt x="9341066" y="2292182"/>
                  <a:pt x="9336045" y="2301506"/>
                  <a:pt x="9332030" y="2306741"/>
                </a:cubicBezTo>
                <a:cubicBezTo>
                  <a:pt x="9337552" y="2307722"/>
                  <a:pt x="9342572" y="2309358"/>
                  <a:pt x="9348094" y="2310667"/>
                </a:cubicBezTo>
                <a:cubicBezTo>
                  <a:pt x="9345082" y="2306086"/>
                  <a:pt x="9342069" y="2302160"/>
                  <a:pt x="9350102" y="2298725"/>
                </a:cubicBezTo>
                <a:cubicBezTo>
                  <a:pt x="9348596" y="2293981"/>
                  <a:pt x="9347089" y="2292018"/>
                  <a:pt x="9345082" y="2292018"/>
                </a:cubicBezTo>
                <a:close/>
                <a:moveTo>
                  <a:pt x="9707530" y="2282694"/>
                </a:moveTo>
                <a:cubicBezTo>
                  <a:pt x="9707530" y="2285802"/>
                  <a:pt x="9709538" y="2287928"/>
                  <a:pt x="9711546" y="2291036"/>
                </a:cubicBezTo>
                <a:cubicBezTo>
                  <a:pt x="9698494" y="2291036"/>
                  <a:pt x="9682932" y="2293817"/>
                  <a:pt x="9675904" y="2285966"/>
                </a:cubicBezTo>
                <a:cubicBezTo>
                  <a:pt x="9669880" y="2287601"/>
                  <a:pt x="9664358" y="2289074"/>
                  <a:pt x="9658836" y="2285966"/>
                </a:cubicBezTo>
                <a:cubicBezTo>
                  <a:pt x="9652811" y="2301669"/>
                  <a:pt x="9675402" y="2292345"/>
                  <a:pt x="9677409" y="2309685"/>
                </a:cubicBezTo>
                <a:cubicBezTo>
                  <a:pt x="9673896" y="2309685"/>
                  <a:pt x="9670382" y="2313121"/>
                  <a:pt x="9666365" y="2314756"/>
                </a:cubicBezTo>
                <a:cubicBezTo>
                  <a:pt x="9664860" y="2314756"/>
                  <a:pt x="9662350" y="2315738"/>
                  <a:pt x="9658836" y="2315738"/>
                </a:cubicBezTo>
                <a:cubicBezTo>
                  <a:pt x="9654819" y="2317211"/>
                  <a:pt x="9653314" y="2320646"/>
                  <a:pt x="9651305" y="2323754"/>
                </a:cubicBezTo>
                <a:cubicBezTo>
                  <a:pt x="9651305" y="2325389"/>
                  <a:pt x="9651305" y="2326862"/>
                  <a:pt x="9647792" y="2328334"/>
                </a:cubicBezTo>
                <a:cubicBezTo>
                  <a:pt x="9675904" y="2356798"/>
                  <a:pt x="9675904" y="2273533"/>
                  <a:pt x="9706024" y="2303469"/>
                </a:cubicBezTo>
                <a:cubicBezTo>
                  <a:pt x="9706024" y="2316065"/>
                  <a:pt x="9692470" y="2316065"/>
                  <a:pt x="9684940" y="2322281"/>
                </a:cubicBezTo>
                <a:cubicBezTo>
                  <a:pt x="9697992" y="2323918"/>
                  <a:pt x="9690964" y="2349110"/>
                  <a:pt x="9706024" y="2347474"/>
                </a:cubicBezTo>
                <a:cubicBezTo>
                  <a:pt x="9694478" y="2330134"/>
                  <a:pt x="9707530" y="2307886"/>
                  <a:pt x="9717068" y="2296926"/>
                </a:cubicBezTo>
                <a:cubicBezTo>
                  <a:pt x="9715059" y="2289074"/>
                  <a:pt x="9711546" y="2285802"/>
                  <a:pt x="9707530" y="2282694"/>
                </a:cubicBezTo>
                <a:close/>
                <a:moveTo>
                  <a:pt x="9653314" y="2279913"/>
                </a:moveTo>
                <a:cubicBezTo>
                  <a:pt x="9649799" y="2279913"/>
                  <a:pt x="9649297" y="2282857"/>
                  <a:pt x="9649297" y="2284493"/>
                </a:cubicBezTo>
                <a:cubicBezTo>
                  <a:pt x="9651305" y="2284493"/>
                  <a:pt x="9653816" y="2284329"/>
                  <a:pt x="9655823" y="2282694"/>
                </a:cubicBezTo>
                <a:cubicBezTo>
                  <a:pt x="9655823" y="2281057"/>
                  <a:pt x="9653314" y="2281385"/>
                  <a:pt x="9653314" y="2279913"/>
                </a:cubicBezTo>
                <a:close/>
                <a:moveTo>
                  <a:pt x="9582531" y="2279913"/>
                </a:moveTo>
                <a:cubicBezTo>
                  <a:pt x="9582531" y="2284656"/>
                  <a:pt x="9578013" y="2287928"/>
                  <a:pt x="9576506" y="2291036"/>
                </a:cubicBezTo>
                <a:cubicBezTo>
                  <a:pt x="9578013" y="2291036"/>
                  <a:pt x="9580523" y="2291036"/>
                  <a:pt x="9582531" y="2291036"/>
                </a:cubicBezTo>
                <a:cubicBezTo>
                  <a:pt x="9586045" y="2295780"/>
                  <a:pt x="9586045" y="2298888"/>
                  <a:pt x="9584037" y="2301996"/>
                </a:cubicBezTo>
                <a:cubicBezTo>
                  <a:pt x="9587551" y="2301996"/>
                  <a:pt x="9593575" y="2301996"/>
                  <a:pt x="9599097" y="2303469"/>
                </a:cubicBezTo>
                <a:cubicBezTo>
                  <a:pt x="9602611" y="2284656"/>
                  <a:pt x="9580523" y="2295617"/>
                  <a:pt x="9582531" y="2279913"/>
                </a:cubicBezTo>
                <a:close/>
                <a:moveTo>
                  <a:pt x="9372692" y="2279913"/>
                </a:moveTo>
                <a:cubicBezTo>
                  <a:pt x="9376206" y="2306741"/>
                  <a:pt x="9454519" y="2309685"/>
                  <a:pt x="9453013" y="2285966"/>
                </a:cubicBezTo>
                <a:cubicBezTo>
                  <a:pt x="9422892" y="2285966"/>
                  <a:pt x="9409841" y="2292509"/>
                  <a:pt x="9372692" y="2279913"/>
                </a:cubicBezTo>
                <a:close/>
                <a:moveTo>
                  <a:pt x="9341567" y="2272224"/>
                </a:moveTo>
                <a:cubicBezTo>
                  <a:pt x="9328013" y="2273206"/>
                  <a:pt x="9312953" y="2276477"/>
                  <a:pt x="9303415" y="2273206"/>
                </a:cubicBezTo>
                <a:cubicBezTo>
                  <a:pt x="9302411" y="2286947"/>
                  <a:pt x="9295383" y="2293490"/>
                  <a:pt x="9289359" y="2300688"/>
                </a:cubicBezTo>
                <a:cubicBezTo>
                  <a:pt x="9291869" y="2301015"/>
                  <a:pt x="9293877" y="2301669"/>
                  <a:pt x="9296387" y="2301996"/>
                </a:cubicBezTo>
                <a:cubicBezTo>
                  <a:pt x="9298395" y="2298398"/>
                  <a:pt x="9299901" y="2294145"/>
                  <a:pt x="9303415" y="2292018"/>
                </a:cubicBezTo>
                <a:cubicBezTo>
                  <a:pt x="9305423" y="2292018"/>
                  <a:pt x="9305423" y="2298888"/>
                  <a:pt x="9306427" y="2302978"/>
                </a:cubicBezTo>
                <a:cubicBezTo>
                  <a:pt x="9312452" y="2303796"/>
                  <a:pt x="9318475" y="2304941"/>
                  <a:pt x="9324499" y="2305759"/>
                </a:cubicBezTo>
                <a:cubicBezTo>
                  <a:pt x="9321989" y="2303633"/>
                  <a:pt x="9319479" y="2302160"/>
                  <a:pt x="9318475" y="2298725"/>
                </a:cubicBezTo>
                <a:cubicBezTo>
                  <a:pt x="9316467" y="2281385"/>
                  <a:pt x="9348094" y="2303469"/>
                  <a:pt x="9341066" y="2279913"/>
                </a:cubicBezTo>
                <a:cubicBezTo>
                  <a:pt x="9354118" y="2276804"/>
                  <a:pt x="9352110" y="2290709"/>
                  <a:pt x="9367170" y="2285966"/>
                </a:cubicBezTo>
                <a:cubicBezTo>
                  <a:pt x="9366166" y="2272551"/>
                  <a:pt x="9354620" y="2271242"/>
                  <a:pt x="9341567" y="2272224"/>
                </a:cubicBezTo>
                <a:close/>
                <a:moveTo>
                  <a:pt x="9540362" y="2271733"/>
                </a:moveTo>
                <a:cubicBezTo>
                  <a:pt x="9528816" y="2275987"/>
                  <a:pt x="9513756" y="2295453"/>
                  <a:pt x="9512752" y="2309685"/>
                </a:cubicBezTo>
                <a:cubicBezTo>
                  <a:pt x="9525804" y="2312793"/>
                  <a:pt x="9523796" y="2298725"/>
                  <a:pt x="9538856" y="2303469"/>
                </a:cubicBezTo>
                <a:cubicBezTo>
                  <a:pt x="9540864" y="2319337"/>
                  <a:pt x="9529820" y="2317374"/>
                  <a:pt x="9533836" y="2334714"/>
                </a:cubicBezTo>
                <a:cubicBezTo>
                  <a:pt x="9524298" y="2348946"/>
                  <a:pt x="9495683" y="2348946"/>
                  <a:pt x="9484639" y="2334714"/>
                </a:cubicBezTo>
                <a:cubicBezTo>
                  <a:pt x="9482631" y="2352054"/>
                  <a:pt x="9443475" y="2345511"/>
                  <a:pt x="9409841" y="2340931"/>
                </a:cubicBezTo>
                <a:cubicBezTo>
                  <a:pt x="9411848" y="2388043"/>
                  <a:pt x="9464559" y="2347637"/>
                  <a:pt x="9481125" y="2372830"/>
                </a:cubicBezTo>
                <a:cubicBezTo>
                  <a:pt x="9483134" y="2391805"/>
                  <a:pt x="9453515" y="2374465"/>
                  <a:pt x="9459037" y="2396550"/>
                </a:cubicBezTo>
                <a:cubicBezTo>
                  <a:pt x="9472088" y="2382318"/>
                  <a:pt x="9479620" y="2398022"/>
                  <a:pt x="9496186" y="2396550"/>
                </a:cubicBezTo>
                <a:cubicBezTo>
                  <a:pt x="9485142" y="2383953"/>
                  <a:pt x="9494178" y="2367758"/>
                  <a:pt x="9507230" y="2366286"/>
                </a:cubicBezTo>
                <a:cubicBezTo>
                  <a:pt x="9503715" y="2347310"/>
                  <a:pt x="9496186" y="2371030"/>
                  <a:pt x="9487149" y="2366286"/>
                </a:cubicBezTo>
                <a:cubicBezTo>
                  <a:pt x="9501708" y="2344202"/>
                  <a:pt x="9544881" y="2355162"/>
                  <a:pt x="9555925" y="2328334"/>
                </a:cubicBezTo>
                <a:cubicBezTo>
                  <a:pt x="9572993" y="2320482"/>
                  <a:pt x="9540864" y="2320482"/>
                  <a:pt x="9538856" y="2328334"/>
                </a:cubicBezTo>
                <a:cubicBezTo>
                  <a:pt x="9544378" y="2314266"/>
                  <a:pt x="9557932" y="2303142"/>
                  <a:pt x="9533836" y="2296926"/>
                </a:cubicBezTo>
                <a:cubicBezTo>
                  <a:pt x="9539358" y="2289074"/>
                  <a:pt x="9543374" y="2279586"/>
                  <a:pt x="9550904" y="2273206"/>
                </a:cubicBezTo>
                <a:cubicBezTo>
                  <a:pt x="9547892" y="2270588"/>
                  <a:pt x="9544378" y="2270424"/>
                  <a:pt x="9540362" y="2271733"/>
                </a:cubicBezTo>
                <a:close/>
                <a:moveTo>
                  <a:pt x="9717570" y="2267480"/>
                </a:moveTo>
                <a:cubicBezTo>
                  <a:pt x="9732129" y="2286783"/>
                  <a:pt x="9744177" y="2306414"/>
                  <a:pt x="9771285" y="2284493"/>
                </a:cubicBezTo>
                <a:cubicBezTo>
                  <a:pt x="9752711" y="2289237"/>
                  <a:pt x="9748695" y="2277949"/>
                  <a:pt x="9739659" y="2273206"/>
                </a:cubicBezTo>
                <a:cubicBezTo>
                  <a:pt x="9739659" y="2270424"/>
                  <a:pt x="9742168" y="2270097"/>
                  <a:pt x="9744177" y="2268953"/>
                </a:cubicBezTo>
                <a:cubicBezTo>
                  <a:pt x="9735141" y="2268462"/>
                  <a:pt x="9726607" y="2267971"/>
                  <a:pt x="9717570" y="2267480"/>
                </a:cubicBezTo>
                <a:close/>
                <a:moveTo>
                  <a:pt x="9470081" y="2267480"/>
                </a:moveTo>
                <a:cubicBezTo>
                  <a:pt x="9468073" y="2278440"/>
                  <a:pt x="9473595" y="2279586"/>
                  <a:pt x="9475101" y="2273206"/>
                </a:cubicBezTo>
                <a:cubicBezTo>
                  <a:pt x="9484639" y="2279586"/>
                  <a:pt x="9492169" y="2303306"/>
                  <a:pt x="9507230" y="2285966"/>
                </a:cubicBezTo>
                <a:cubicBezTo>
                  <a:pt x="9499700" y="2273369"/>
                  <a:pt x="9483134" y="2272224"/>
                  <a:pt x="9470081" y="2267480"/>
                </a:cubicBezTo>
                <a:close/>
                <a:moveTo>
                  <a:pt x="9576506" y="2258483"/>
                </a:moveTo>
                <a:cubicBezTo>
                  <a:pt x="9574498" y="2259137"/>
                  <a:pt x="9572993" y="2260282"/>
                  <a:pt x="9570984" y="2260773"/>
                </a:cubicBezTo>
                <a:cubicBezTo>
                  <a:pt x="9576506" y="2265517"/>
                  <a:pt x="9584037" y="2265681"/>
                  <a:pt x="9589559" y="2265681"/>
                </a:cubicBezTo>
                <a:cubicBezTo>
                  <a:pt x="9595081" y="2262573"/>
                  <a:pt x="9598595" y="2258156"/>
                  <a:pt x="9607631" y="2260773"/>
                </a:cubicBezTo>
                <a:cubicBezTo>
                  <a:pt x="9597089" y="2259955"/>
                  <a:pt x="9587049" y="2259464"/>
                  <a:pt x="9576506" y="2258483"/>
                </a:cubicBezTo>
                <a:close/>
                <a:moveTo>
                  <a:pt x="9151809" y="2255702"/>
                </a:moveTo>
                <a:cubicBezTo>
                  <a:pt x="9136749" y="2254557"/>
                  <a:pt x="9143275" y="2276968"/>
                  <a:pt x="9138255" y="2284984"/>
                </a:cubicBezTo>
                <a:cubicBezTo>
                  <a:pt x="9149299" y="2285475"/>
                  <a:pt x="9156829" y="2285475"/>
                  <a:pt x="9168375" y="2285475"/>
                </a:cubicBezTo>
                <a:cubicBezTo>
                  <a:pt x="9163355" y="2275496"/>
                  <a:pt x="9157833" y="2266008"/>
                  <a:pt x="9151809" y="2255702"/>
                </a:cubicBezTo>
                <a:close/>
                <a:moveTo>
                  <a:pt x="9249198" y="2249649"/>
                </a:moveTo>
                <a:cubicBezTo>
                  <a:pt x="9221086" y="2251285"/>
                  <a:pt x="9211548" y="2273696"/>
                  <a:pt x="9177914" y="2267480"/>
                </a:cubicBezTo>
                <a:cubicBezTo>
                  <a:pt x="9176407" y="2276150"/>
                  <a:pt x="9177412" y="2280894"/>
                  <a:pt x="9178918" y="2284984"/>
                </a:cubicBezTo>
                <a:cubicBezTo>
                  <a:pt x="9194480" y="2284493"/>
                  <a:pt x="9211548" y="2284656"/>
                  <a:pt x="9222592" y="2282694"/>
                </a:cubicBezTo>
                <a:cubicBezTo>
                  <a:pt x="9230624" y="2287274"/>
                  <a:pt x="9240163" y="2289401"/>
                  <a:pt x="9249198" y="2292018"/>
                </a:cubicBezTo>
                <a:cubicBezTo>
                  <a:pt x="9253717" y="2293654"/>
                  <a:pt x="9259239" y="2294472"/>
                  <a:pt x="9263255" y="2296926"/>
                </a:cubicBezTo>
                <a:cubicBezTo>
                  <a:pt x="9269279" y="2298070"/>
                  <a:pt x="9275805" y="2298888"/>
                  <a:pt x="9281829" y="2299707"/>
                </a:cubicBezTo>
                <a:cubicBezTo>
                  <a:pt x="9295383" y="2281712"/>
                  <a:pt x="9263255" y="2266662"/>
                  <a:pt x="9249198" y="2249649"/>
                </a:cubicBezTo>
                <a:close/>
                <a:moveTo>
                  <a:pt x="9713052" y="2247031"/>
                </a:moveTo>
                <a:cubicBezTo>
                  <a:pt x="9710041" y="2246704"/>
                  <a:pt x="9706024" y="2247031"/>
                  <a:pt x="9700000" y="2248177"/>
                </a:cubicBezTo>
                <a:cubicBezTo>
                  <a:pt x="9703514" y="2250467"/>
                  <a:pt x="9705020" y="2254393"/>
                  <a:pt x="9708032" y="2257501"/>
                </a:cubicBezTo>
                <a:cubicBezTo>
                  <a:pt x="9712551" y="2258156"/>
                  <a:pt x="9717570" y="2258319"/>
                  <a:pt x="9722088" y="2258974"/>
                </a:cubicBezTo>
                <a:cubicBezTo>
                  <a:pt x="9719578" y="2254229"/>
                  <a:pt x="9722088" y="2248014"/>
                  <a:pt x="9713052" y="2247031"/>
                </a:cubicBezTo>
                <a:close/>
                <a:moveTo>
                  <a:pt x="8631731" y="2247031"/>
                </a:moveTo>
                <a:cubicBezTo>
                  <a:pt x="8629723" y="2247850"/>
                  <a:pt x="8628719" y="2249813"/>
                  <a:pt x="8626711" y="2250467"/>
                </a:cubicBezTo>
                <a:cubicBezTo>
                  <a:pt x="8631731" y="2250630"/>
                  <a:pt x="8637755" y="2250140"/>
                  <a:pt x="8642775" y="2250467"/>
                </a:cubicBezTo>
                <a:cubicBezTo>
                  <a:pt x="8642273" y="2248995"/>
                  <a:pt x="8641771" y="2248177"/>
                  <a:pt x="8641269" y="2247031"/>
                </a:cubicBezTo>
                <a:cubicBezTo>
                  <a:pt x="8637755" y="2246868"/>
                  <a:pt x="8636751" y="2247850"/>
                  <a:pt x="8631731" y="2247031"/>
                </a:cubicBezTo>
                <a:close/>
                <a:moveTo>
                  <a:pt x="9060946" y="2244251"/>
                </a:moveTo>
                <a:cubicBezTo>
                  <a:pt x="9053918" y="2243760"/>
                  <a:pt x="9047894" y="2248177"/>
                  <a:pt x="9048898" y="2262409"/>
                </a:cubicBezTo>
                <a:cubicBezTo>
                  <a:pt x="9065464" y="2267153"/>
                  <a:pt x="9065464" y="2250958"/>
                  <a:pt x="9080525" y="2255702"/>
                </a:cubicBezTo>
                <a:cubicBezTo>
                  <a:pt x="9076508" y="2250303"/>
                  <a:pt x="9068476" y="2244905"/>
                  <a:pt x="9060946" y="2244251"/>
                </a:cubicBezTo>
                <a:close/>
                <a:moveTo>
                  <a:pt x="8597595" y="2243106"/>
                </a:moveTo>
                <a:cubicBezTo>
                  <a:pt x="8593077" y="2243269"/>
                  <a:pt x="8588057" y="2245887"/>
                  <a:pt x="8583539" y="2247686"/>
                </a:cubicBezTo>
                <a:cubicBezTo>
                  <a:pt x="8588559" y="2248014"/>
                  <a:pt x="8595084" y="2248831"/>
                  <a:pt x="8600105" y="2249158"/>
                </a:cubicBezTo>
                <a:cubicBezTo>
                  <a:pt x="8600607" y="2248995"/>
                  <a:pt x="8601108" y="2249322"/>
                  <a:pt x="8601611" y="2249158"/>
                </a:cubicBezTo>
                <a:cubicBezTo>
                  <a:pt x="8600607" y="2246214"/>
                  <a:pt x="8599101" y="2245396"/>
                  <a:pt x="8597595" y="2243106"/>
                </a:cubicBezTo>
                <a:close/>
                <a:moveTo>
                  <a:pt x="9426909" y="2241961"/>
                </a:moveTo>
                <a:cubicBezTo>
                  <a:pt x="9404319" y="2254557"/>
                  <a:pt x="9462551" y="2276477"/>
                  <a:pt x="9459037" y="2248177"/>
                </a:cubicBezTo>
                <a:cubicBezTo>
                  <a:pt x="9449499" y="2259137"/>
                  <a:pt x="9430925" y="2254557"/>
                  <a:pt x="9426909" y="2241961"/>
                </a:cubicBezTo>
                <a:close/>
                <a:moveTo>
                  <a:pt x="10568973" y="2234436"/>
                </a:moveTo>
                <a:cubicBezTo>
                  <a:pt x="10577005" y="2235744"/>
                  <a:pt x="10584535" y="2239834"/>
                  <a:pt x="10587547" y="2246377"/>
                </a:cubicBezTo>
                <a:cubicBezTo>
                  <a:pt x="10579515" y="2246377"/>
                  <a:pt x="10573490" y="2249649"/>
                  <a:pt x="10569474" y="2252921"/>
                </a:cubicBezTo>
                <a:cubicBezTo>
                  <a:pt x="10567467" y="2248014"/>
                  <a:pt x="10569474" y="2239997"/>
                  <a:pt x="10563451" y="2239997"/>
                </a:cubicBezTo>
                <a:cubicBezTo>
                  <a:pt x="10557426" y="2241634"/>
                  <a:pt x="10551403" y="2251449"/>
                  <a:pt x="10547386" y="2239997"/>
                </a:cubicBezTo>
                <a:cubicBezTo>
                  <a:pt x="10552406" y="2234272"/>
                  <a:pt x="10560940" y="2232963"/>
                  <a:pt x="10568973" y="2234436"/>
                </a:cubicBezTo>
                <a:close/>
                <a:moveTo>
                  <a:pt x="8985143" y="2232145"/>
                </a:moveTo>
                <a:cubicBezTo>
                  <a:pt x="8985143" y="2235254"/>
                  <a:pt x="8985143" y="2240652"/>
                  <a:pt x="8985143" y="2243760"/>
                </a:cubicBezTo>
                <a:cubicBezTo>
                  <a:pt x="8975103" y="2242288"/>
                  <a:pt x="8969079" y="2245560"/>
                  <a:pt x="8964561" y="2250467"/>
                </a:cubicBezTo>
                <a:cubicBezTo>
                  <a:pt x="8967071" y="2251449"/>
                  <a:pt x="8970083" y="2252921"/>
                  <a:pt x="8972593" y="2253739"/>
                </a:cubicBezTo>
                <a:cubicBezTo>
                  <a:pt x="8981127" y="2247686"/>
                  <a:pt x="8989159" y="2243433"/>
                  <a:pt x="8999701" y="2249649"/>
                </a:cubicBezTo>
                <a:cubicBezTo>
                  <a:pt x="8995685" y="2244905"/>
                  <a:pt x="8994681" y="2238362"/>
                  <a:pt x="8996188" y="2232145"/>
                </a:cubicBezTo>
                <a:cubicBezTo>
                  <a:pt x="8990665" y="2233618"/>
                  <a:pt x="8988657" y="2233618"/>
                  <a:pt x="8985143" y="2232145"/>
                </a:cubicBezTo>
                <a:close/>
                <a:moveTo>
                  <a:pt x="9145283" y="2231655"/>
                </a:moveTo>
                <a:cubicBezTo>
                  <a:pt x="9139259" y="2231001"/>
                  <a:pt x="9132733" y="2233290"/>
                  <a:pt x="9129219" y="2237217"/>
                </a:cubicBezTo>
                <a:cubicBezTo>
                  <a:pt x="9132733" y="2241961"/>
                  <a:pt x="9134741" y="2246214"/>
                  <a:pt x="9134741" y="2255702"/>
                </a:cubicBezTo>
                <a:cubicBezTo>
                  <a:pt x="9146287" y="2255702"/>
                  <a:pt x="9142271" y="2239016"/>
                  <a:pt x="9157331" y="2243760"/>
                </a:cubicBezTo>
                <a:cubicBezTo>
                  <a:pt x="9156327" y="2235908"/>
                  <a:pt x="9151307" y="2232145"/>
                  <a:pt x="9145283" y="2231655"/>
                </a:cubicBezTo>
                <a:close/>
                <a:moveTo>
                  <a:pt x="10771281" y="2230673"/>
                </a:moveTo>
                <a:cubicBezTo>
                  <a:pt x="10778811" y="2230019"/>
                  <a:pt x="10784835" y="2231164"/>
                  <a:pt x="10784835" y="2238198"/>
                </a:cubicBezTo>
                <a:cubicBezTo>
                  <a:pt x="10762245" y="2231982"/>
                  <a:pt x="10758731" y="2277459"/>
                  <a:pt x="10744675" y="2244251"/>
                </a:cubicBezTo>
                <a:cubicBezTo>
                  <a:pt x="10748691" y="2242778"/>
                  <a:pt x="10750699" y="2239507"/>
                  <a:pt x="10750699" y="2231655"/>
                </a:cubicBezTo>
                <a:cubicBezTo>
                  <a:pt x="10755719" y="2233127"/>
                  <a:pt x="10764253" y="2231164"/>
                  <a:pt x="10771281" y="2230673"/>
                </a:cubicBezTo>
                <a:close/>
                <a:moveTo>
                  <a:pt x="9771285" y="2229364"/>
                </a:moveTo>
                <a:cubicBezTo>
                  <a:pt x="9773293" y="2248177"/>
                  <a:pt x="9791867" y="2251612"/>
                  <a:pt x="9808935" y="2254720"/>
                </a:cubicBezTo>
                <a:cubicBezTo>
                  <a:pt x="9803413" y="2237380"/>
                  <a:pt x="9788353" y="2232473"/>
                  <a:pt x="9771285" y="2229364"/>
                </a:cubicBezTo>
                <a:close/>
                <a:moveTo>
                  <a:pt x="8331029" y="2228874"/>
                </a:moveTo>
                <a:cubicBezTo>
                  <a:pt x="8331531" y="2229855"/>
                  <a:pt x="8332535" y="2230673"/>
                  <a:pt x="8333038" y="2231655"/>
                </a:cubicBezTo>
                <a:cubicBezTo>
                  <a:pt x="8335045" y="2232963"/>
                  <a:pt x="8338057" y="2233290"/>
                  <a:pt x="8340065" y="2233945"/>
                </a:cubicBezTo>
                <a:cubicBezTo>
                  <a:pt x="8335547" y="2231655"/>
                  <a:pt x="8333540" y="2230346"/>
                  <a:pt x="8331029" y="2228874"/>
                </a:cubicBezTo>
                <a:close/>
                <a:moveTo>
                  <a:pt x="8509241" y="2228383"/>
                </a:moveTo>
                <a:cubicBezTo>
                  <a:pt x="8506230" y="2232963"/>
                  <a:pt x="8502213" y="2234272"/>
                  <a:pt x="8498197" y="2236726"/>
                </a:cubicBezTo>
                <a:cubicBezTo>
                  <a:pt x="8503719" y="2237380"/>
                  <a:pt x="8507735" y="2238035"/>
                  <a:pt x="8513257" y="2238689"/>
                </a:cubicBezTo>
                <a:cubicBezTo>
                  <a:pt x="8512756" y="2234272"/>
                  <a:pt x="8512756" y="2229528"/>
                  <a:pt x="8509241" y="2228383"/>
                </a:cubicBezTo>
                <a:close/>
                <a:moveTo>
                  <a:pt x="9164861" y="2224948"/>
                </a:moveTo>
                <a:cubicBezTo>
                  <a:pt x="9164360" y="2227238"/>
                  <a:pt x="9162853" y="2228383"/>
                  <a:pt x="9162853" y="2231164"/>
                </a:cubicBezTo>
                <a:cubicBezTo>
                  <a:pt x="9239661" y="2213824"/>
                  <a:pt x="9287853" y="2271897"/>
                  <a:pt x="9329018" y="2237217"/>
                </a:cubicBezTo>
                <a:cubicBezTo>
                  <a:pt x="9321487" y="2235908"/>
                  <a:pt x="9314961" y="2235090"/>
                  <a:pt x="9313957" y="2227729"/>
                </a:cubicBezTo>
                <a:cubicBezTo>
                  <a:pt x="9305925" y="2226092"/>
                  <a:pt x="9297391" y="2223966"/>
                  <a:pt x="9301407" y="2238198"/>
                </a:cubicBezTo>
                <a:cubicBezTo>
                  <a:pt x="9260744" y="2224948"/>
                  <a:pt x="9213054" y="2224621"/>
                  <a:pt x="9164861" y="2224948"/>
                </a:cubicBezTo>
                <a:close/>
                <a:moveTo>
                  <a:pt x="9334540" y="2223966"/>
                </a:moveTo>
                <a:cubicBezTo>
                  <a:pt x="9332532" y="2242124"/>
                  <a:pt x="9354620" y="2251449"/>
                  <a:pt x="9361146" y="2237217"/>
                </a:cubicBezTo>
                <a:cubicBezTo>
                  <a:pt x="9361146" y="2231164"/>
                  <a:pt x="9357632" y="2229691"/>
                  <a:pt x="9354620" y="2227729"/>
                </a:cubicBezTo>
                <a:cubicBezTo>
                  <a:pt x="9348094" y="2226420"/>
                  <a:pt x="9341567" y="2225438"/>
                  <a:pt x="9334540" y="2223966"/>
                </a:cubicBezTo>
                <a:close/>
                <a:moveTo>
                  <a:pt x="9447491" y="2223475"/>
                </a:moveTo>
                <a:cubicBezTo>
                  <a:pt x="9446487" y="2223475"/>
                  <a:pt x="9445985" y="2223966"/>
                  <a:pt x="9445483" y="2223966"/>
                </a:cubicBezTo>
                <a:cubicBezTo>
                  <a:pt x="9446487" y="2224130"/>
                  <a:pt x="9447491" y="2223966"/>
                  <a:pt x="9448495" y="2223966"/>
                </a:cubicBezTo>
                <a:cubicBezTo>
                  <a:pt x="9447993" y="2223966"/>
                  <a:pt x="9447491" y="2223475"/>
                  <a:pt x="9447491" y="2223475"/>
                </a:cubicBezTo>
                <a:close/>
                <a:moveTo>
                  <a:pt x="9653314" y="2218404"/>
                </a:moveTo>
                <a:cubicBezTo>
                  <a:pt x="9643273" y="2229364"/>
                  <a:pt x="9630723" y="2237544"/>
                  <a:pt x="9616667" y="2244251"/>
                </a:cubicBezTo>
                <a:cubicBezTo>
                  <a:pt x="9624699" y="2245396"/>
                  <a:pt x="9632731" y="2246541"/>
                  <a:pt x="9641265" y="2247686"/>
                </a:cubicBezTo>
                <a:cubicBezTo>
                  <a:pt x="9638755" y="2246377"/>
                  <a:pt x="9636245" y="2245396"/>
                  <a:pt x="9636245" y="2241961"/>
                </a:cubicBezTo>
                <a:cubicBezTo>
                  <a:pt x="9645783" y="2223148"/>
                  <a:pt x="9655321" y="2235417"/>
                  <a:pt x="9674397" y="2235417"/>
                </a:cubicBezTo>
                <a:cubicBezTo>
                  <a:pt x="9672390" y="2222821"/>
                  <a:pt x="9653314" y="2231001"/>
                  <a:pt x="9653314" y="2218404"/>
                </a:cubicBezTo>
                <a:close/>
                <a:moveTo>
                  <a:pt x="9986144" y="2215623"/>
                </a:moveTo>
                <a:cubicBezTo>
                  <a:pt x="9980622" y="2216768"/>
                  <a:pt x="9978112" y="2238525"/>
                  <a:pt x="9986646" y="2241961"/>
                </a:cubicBezTo>
                <a:cubicBezTo>
                  <a:pt x="10011244" y="2227892"/>
                  <a:pt x="10022288" y="2249976"/>
                  <a:pt x="10035340" y="2241961"/>
                </a:cubicBezTo>
                <a:cubicBezTo>
                  <a:pt x="10037348" y="2221512"/>
                  <a:pt x="9979115" y="2236889"/>
                  <a:pt x="9992168" y="2222657"/>
                </a:cubicBezTo>
                <a:cubicBezTo>
                  <a:pt x="9989658" y="2217259"/>
                  <a:pt x="9988151" y="2215296"/>
                  <a:pt x="9986144" y="2215623"/>
                </a:cubicBezTo>
                <a:close/>
                <a:moveTo>
                  <a:pt x="8607133" y="2213497"/>
                </a:moveTo>
                <a:cubicBezTo>
                  <a:pt x="8607635" y="2222167"/>
                  <a:pt x="8607635" y="2228219"/>
                  <a:pt x="8607635" y="2235417"/>
                </a:cubicBezTo>
                <a:cubicBezTo>
                  <a:pt x="8613157" y="2236398"/>
                  <a:pt x="8619181" y="2235744"/>
                  <a:pt x="8624703" y="2235417"/>
                </a:cubicBezTo>
                <a:cubicBezTo>
                  <a:pt x="8620185" y="2226256"/>
                  <a:pt x="8615165" y="2218241"/>
                  <a:pt x="8607133" y="2213497"/>
                </a:cubicBezTo>
                <a:close/>
                <a:moveTo>
                  <a:pt x="8543880" y="2210225"/>
                </a:moveTo>
                <a:cubicBezTo>
                  <a:pt x="8545888" y="2227074"/>
                  <a:pt x="8549403" y="2236889"/>
                  <a:pt x="8554924" y="2243760"/>
                </a:cubicBezTo>
                <a:cubicBezTo>
                  <a:pt x="8561952" y="2244742"/>
                  <a:pt x="8570486" y="2245560"/>
                  <a:pt x="8577515" y="2246377"/>
                </a:cubicBezTo>
                <a:cubicBezTo>
                  <a:pt x="8576511" y="2245396"/>
                  <a:pt x="8575005" y="2244905"/>
                  <a:pt x="8574503" y="2241961"/>
                </a:cubicBezTo>
                <a:cubicBezTo>
                  <a:pt x="8578518" y="2240488"/>
                  <a:pt x="8580527" y="2237217"/>
                  <a:pt x="8580527" y="2229364"/>
                </a:cubicBezTo>
                <a:cubicBezTo>
                  <a:pt x="8584542" y="2230510"/>
                  <a:pt x="8587555" y="2230510"/>
                  <a:pt x="8591069" y="2231655"/>
                </a:cubicBezTo>
                <a:cubicBezTo>
                  <a:pt x="8577013" y="2217914"/>
                  <a:pt x="8556430" y="2223312"/>
                  <a:pt x="8543880" y="2210225"/>
                </a:cubicBezTo>
                <a:close/>
                <a:moveTo>
                  <a:pt x="8626209" y="2209734"/>
                </a:moveTo>
                <a:cubicBezTo>
                  <a:pt x="8632735" y="2213660"/>
                  <a:pt x="8632233" y="2225929"/>
                  <a:pt x="8635747" y="2232636"/>
                </a:cubicBezTo>
                <a:cubicBezTo>
                  <a:pt x="8640265" y="2231328"/>
                  <a:pt x="8645285" y="2232309"/>
                  <a:pt x="8649803" y="2229364"/>
                </a:cubicBezTo>
                <a:cubicBezTo>
                  <a:pt x="8649803" y="2234600"/>
                  <a:pt x="8653317" y="2236071"/>
                  <a:pt x="8655325" y="2239180"/>
                </a:cubicBezTo>
                <a:cubicBezTo>
                  <a:pt x="8659341" y="2238689"/>
                  <a:pt x="8663358" y="2239016"/>
                  <a:pt x="8666871" y="2246377"/>
                </a:cubicBezTo>
                <a:cubicBezTo>
                  <a:pt x="8664361" y="2246868"/>
                  <a:pt x="8661851" y="2245887"/>
                  <a:pt x="8659843" y="2246377"/>
                </a:cubicBezTo>
                <a:cubicBezTo>
                  <a:pt x="8661349" y="2247522"/>
                  <a:pt x="8661851" y="2249976"/>
                  <a:pt x="8663358" y="2250958"/>
                </a:cubicBezTo>
                <a:cubicBezTo>
                  <a:pt x="8672895" y="2251285"/>
                  <a:pt x="8683438" y="2251121"/>
                  <a:pt x="8692975" y="2251449"/>
                </a:cubicBezTo>
                <a:cubicBezTo>
                  <a:pt x="8692975" y="2250303"/>
                  <a:pt x="8692975" y="2249486"/>
                  <a:pt x="8692975" y="2248177"/>
                </a:cubicBezTo>
                <a:cubicBezTo>
                  <a:pt x="8694482" y="2245887"/>
                  <a:pt x="8696992" y="2245723"/>
                  <a:pt x="8699502" y="2244251"/>
                </a:cubicBezTo>
                <a:cubicBezTo>
                  <a:pt x="8689964" y="2241634"/>
                  <a:pt x="8689461" y="2238198"/>
                  <a:pt x="8675907" y="2241470"/>
                </a:cubicBezTo>
                <a:cubicBezTo>
                  <a:pt x="8675907" y="2198446"/>
                  <a:pt x="8632735" y="2217259"/>
                  <a:pt x="8626209" y="2209734"/>
                </a:cubicBezTo>
                <a:close/>
                <a:moveTo>
                  <a:pt x="8995183" y="2206953"/>
                </a:moveTo>
                <a:cubicBezTo>
                  <a:pt x="8995183" y="2211206"/>
                  <a:pt x="8994681" y="2216114"/>
                  <a:pt x="8993678" y="2219713"/>
                </a:cubicBezTo>
                <a:cubicBezTo>
                  <a:pt x="8995685" y="2220040"/>
                  <a:pt x="8997693" y="2219222"/>
                  <a:pt x="8999701" y="2220204"/>
                </a:cubicBezTo>
                <a:cubicBezTo>
                  <a:pt x="9001207" y="2215132"/>
                  <a:pt x="9005725" y="2212515"/>
                  <a:pt x="9009240" y="2210225"/>
                </a:cubicBezTo>
                <a:cubicBezTo>
                  <a:pt x="9004722" y="2208752"/>
                  <a:pt x="8999701" y="2208752"/>
                  <a:pt x="8995183" y="2206953"/>
                </a:cubicBezTo>
                <a:close/>
                <a:moveTo>
                  <a:pt x="9570984" y="2205644"/>
                </a:moveTo>
                <a:cubicBezTo>
                  <a:pt x="9580523" y="2218241"/>
                  <a:pt x="9566969" y="2216768"/>
                  <a:pt x="9576506" y="2229364"/>
                </a:cubicBezTo>
                <a:cubicBezTo>
                  <a:pt x="9578013" y="2235581"/>
                  <a:pt x="9575001" y="2235417"/>
                  <a:pt x="9570984" y="2235417"/>
                </a:cubicBezTo>
                <a:cubicBezTo>
                  <a:pt x="9571486" y="2237380"/>
                  <a:pt x="9571989" y="2237380"/>
                  <a:pt x="9572491" y="2238198"/>
                </a:cubicBezTo>
                <a:cubicBezTo>
                  <a:pt x="9574498" y="2238362"/>
                  <a:pt x="9576506" y="2238525"/>
                  <a:pt x="9578013" y="2238689"/>
                </a:cubicBezTo>
                <a:cubicBezTo>
                  <a:pt x="9583535" y="2236235"/>
                  <a:pt x="9591065" y="2230673"/>
                  <a:pt x="9599097" y="2235417"/>
                </a:cubicBezTo>
                <a:cubicBezTo>
                  <a:pt x="9597089" y="2224457"/>
                  <a:pt x="9605121" y="2222821"/>
                  <a:pt x="9605121" y="2211861"/>
                </a:cubicBezTo>
                <a:cubicBezTo>
                  <a:pt x="9597591" y="2213333"/>
                  <a:pt x="9593575" y="2219876"/>
                  <a:pt x="9593575" y="2229364"/>
                </a:cubicBezTo>
                <a:cubicBezTo>
                  <a:pt x="9585040" y="2223475"/>
                  <a:pt x="9593575" y="2209570"/>
                  <a:pt x="9585542" y="2205644"/>
                </a:cubicBezTo>
                <a:cubicBezTo>
                  <a:pt x="9583033" y="2204336"/>
                  <a:pt x="9578515" y="2204172"/>
                  <a:pt x="9570984" y="2205644"/>
                </a:cubicBezTo>
                <a:close/>
                <a:moveTo>
                  <a:pt x="9724097" y="2204172"/>
                </a:moveTo>
                <a:cubicBezTo>
                  <a:pt x="9719076" y="2204990"/>
                  <a:pt x="9714558" y="2208589"/>
                  <a:pt x="9711546" y="2216932"/>
                </a:cubicBezTo>
                <a:cubicBezTo>
                  <a:pt x="9728615" y="2210552"/>
                  <a:pt x="9730120" y="2214805"/>
                  <a:pt x="9743173" y="2222657"/>
                </a:cubicBezTo>
                <a:cubicBezTo>
                  <a:pt x="9743173" y="2230673"/>
                  <a:pt x="9739659" y="2225929"/>
                  <a:pt x="9739659" y="2222657"/>
                </a:cubicBezTo>
                <a:cubicBezTo>
                  <a:pt x="9730622" y="2231818"/>
                  <a:pt x="9733132" y="2252594"/>
                  <a:pt x="9723092" y="2259628"/>
                </a:cubicBezTo>
                <a:cubicBezTo>
                  <a:pt x="9740161" y="2262246"/>
                  <a:pt x="9758735" y="2263881"/>
                  <a:pt x="9775301" y="2266662"/>
                </a:cubicBezTo>
                <a:cubicBezTo>
                  <a:pt x="9780823" y="2265844"/>
                  <a:pt x="9784337" y="2263390"/>
                  <a:pt x="9782329" y="2254720"/>
                </a:cubicBezTo>
                <a:cubicBezTo>
                  <a:pt x="9765763" y="2262573"/>
                  <a:pt x="9754719" y="2254393"/>
                  <a:pt x="9748695" y="2235417"/>
                </a:cubicBezTo>
                <a:cubicBezTo>
                  <a:pt x="9752711" y="2225929"/>
                  <a:pt x="9756727" y="2238525"/>
                  <a:pt x="9765763" y="2235417"/>
                </a:cubicBezTo>
                <a:cubicBezTo>
                  <a:pt x="9760241" y="2225929"/>
                  <a:pt x="9739659" y="2201882"/>
                  <a:pt x="9724097" y="2204172"/>
                </a:cubicBezTo>
                <a:close/>
                <a:moveTo>
                  <a:pt x="8714562" y="2204172"/>
                </a:moveTo>
                <a:cubicBezTo>
                  <a:pt x="8700004" y="2212351"/>
                  <a:pt x="8706530" y="2222003"/>
                  <a:pt x="8703518" y="2241470"/>
                </a:cubicBezTo>
                <a:cubicBezTo>
                  <a:pt x="8711048" y="2238689"/>
                  <a:pt x="8719582" y="2237708"/>
                  <a:pt x="8728117" y="2237708"/>
                </a:cubicBezTo>
                <a:cubicBezTo>
                  <a:pt x="8727614" y="2237053"/>
                  <a:pt x="8727614" y="2237544"/>
                  <a:pt x="8727112" y="2236726"/>
                </a:cubicBezTo>
                <a:cubicBezTo>
                  <a:pt x="8730626" y="2237217"/>
                  <a:pt x="8732634" y="2232309"/>
                  <a:pt x="8733638" y="2226092"/>
                </a:cubicBezTo>
                <a:cubicBezTo>
                  <a:pt x="8728117" y="2230019"/>
                  <a:pt x="8720084" y="2232309"/>
                  <a:pt x="8710546" y="2229364"/>
                </a:cubicBezTo>
                <a:cubicBezTo>
                  <a:pt x="8708036" y="2216114"/>
                  <a:pt x="8726610" y="2209243"/>
                  <a:pt x="8714562" y="2204172"/>
                </a:cubicBezTo>
                <a:close/>
                <a:moveTo>
                  <a:pt x="10645026" y="2204151"/>
                </a:moveTo>
                <a:cubicBezTo>
                  <a:pt x="10646281" y="2204786"/>
                  <a:pt x="10647536" y="2206135"/>
                  <a:pt x="10648792" y="2208425"/>
                </a:cubicBezTo>
                <a:cubicBezTo>
                  <a:pt x="10645277" y="2213169"/>
                  <a:pt x="10641262" y="2228710"/>
                  <a:pt x="10654815" y="2233454"/>
                </a:cubicBezTo>
                <a:cubicBezTo>
                  <a:pt x="10663852" y="2214642"/>
                  <a:pt x="10674896" y="2227238"/>
                  <a:pt x="10691964" y="2227238"/>
                </a:cubicBezTo>
                <a:cubicBezTo>
                  <a:pt x="10663852" y="2272715"/>
                  <a:pt x="10648792" y="2217750"/>
                  <a:pt x="10622687" y="2245887"/>
                </a:cubicBezTo>
                <a:cubicBezTo>
                  <a:pt x="10622687" y="2238035"/>
                  <a:pt x="10620679" y="2231982"/>
                  <a:pt x="10616663" y="2227238"/>
                </a:cubicBezTo>
                <a:cubicBezTo>
                  <a:pt x="10628209" y="2229691"/>
                  <a:pt x="10634233" y="2207608"/>
                  <a:pt x="10641262" y="2204172"/>
                </a:cubicBezTo>
                <a:cubicBezTo>
                  <a:pt x="10642516" y="2203600"/>
                  <a:pt x="10643772" y="2203518"/>
                  <a:pt x="10645026" y="2204151"/>
                </a:cubicBezTo>
                <a:close/>
                <a:moveTo>
                  <a:pt x="8479623" y="2201391"/>
                </a:moveTo>
                <a:cubicBezTo>
                  <a:pt x="8477113" y="2200410"/>
                  <a:pt x="8474603" y="2201228"/>
                  <a:pt x="8471591" y="2205154"/>
                </a:cubicBezTo>
                <a:cubicBezTo>
                  <a:pt x="8472093" y="2209570"/>
                  <a:pt x="8469081" y="2208916"/>
                  <a:pt x="8467575" y="2209734"/>
                </a:cubicBezTo>
                <a:cubicBezTo>
                  <a:pt x="8469081" y="2210061"/>
                  <a:pt x="8470587" y="2209898"/>
                  <a:pt x="8472093" y="2210225"/>
                </a:cubicBezTo>
                <a:cubicBezTo>
                  <a:pt x="8453519" y="2211370"/>
                  <a:pt x="8460045" y="2223803"/>
                  <a:pt x="8468077" y="2232636"/>
                </a:cubicBezTo>
                <a:cubicBezTo>
                  <a:pt x="8472093" y="2233127"/>
                  <a:pt x="8475105" y="2233945"/>
                  <a:pt x="8479121" y="2234436"/>
                </a:cubicBezTo>
                <a:cubicBezTo>
                  <a:pt x="8477113" y="2232309"/>
                  <a:pt x="8474101" y="2233127"/>
                  <a:pt x="8472595" y="2229364"/>
                </a:cubicBezTo>
                <a:cubicBezTo>
                  <a:pt x="8480627" y="2227402"/>
                  <a:pt x="8497695" y="2241307"/>
                  <a:pt x="8499703" y="2227238"/>
                </a:cubicBezTo>
                <a:cubicBezTo>
                  <a:pt x="8493177" y="2223803"/>
                  <a:pt x="8487153" y="2204336"/>
                  <a:pt x="8479623" y="2201391"/>
                </a:cubicBezTo>
                <a:close/>
                <a:moveTo>
                  <a:pt x="8983135" y="2200901"/>
                </a:moveTo>
                <a:cubicBezTo>
                  <a:pt x="8982132" y="2205154"/>
                  <a:pt x="8980123" y="2210716"/>
                  <a:pt x="8979119" y="2213497"/>
                </a:cubicBezTo>
                <a:cubicBezTo>
                  <a:pt x="8968075" y="2214151"/>
                  <a:pt x="8966067" y="2211043"/>
                  <a:pt x="8965565" y="2206953"/>
                </a:cubicBezTo>
                <a:cubicBezTo>
                  <a:pt x="8961549" y="2210716"/>
                  <a:pt x="8959541" y="2217096"/>
                  <a:pt x="8958537" y="2223966"/>
                </a:cubicBezTo>
                <a:cubicBezTo>
                  <a:pt x="8966569" y="2221022"/>
                  <a:pt x="8975103" y="2217750"/>
                  <a:pt x="8981127" y="2218404"/>
                </a:cubicBezTo>
                <a:cubicBezTo>
                  <a:pt x="8983637" y="2217750"/>
                  <a:pt x="8986147" y="2218895"/>
                  <a:pt x="8989159" y="2218895"/>
                </a:cubicBezTo>
                <a:cubicBezTo>
                  <a:pt x="8989661" y="2210552"/>
                  <a:pt x="8987654" y="2204499"/>
                  <a:pt x="8983135" y="2200901"/>
                </a:cubicBezTo>
                <a:close/>
                <a:moveTo>
                  <a:pt x="8270287" y="2199264"/>
                </a:moveTo>
                <a:cubicBezTo>
                  <a:pt x="8265768" y="2198446"/>
                  <a:pt x="8262757" y="2199592"/>
                  <a:pt x="8258741" y="2199919"/>
                </a:cubicBezTo>
                <a:cubicBezTo>
                  <a:pt x="8257737" y="2202045"/>
                  <a:pt x="8258741" y="2204336"/>
                  <a:pt x="8258239" y="2205644"/>
                </a:cubicBezTo>
                <a:cubicBezTo>
                  <a:pt x="8261753" y="2207608"/>
                  <a:pt x="8264765" y="2209570"/>
                  <a:pt x="8268781" y="2211206"/>
                </a:cubicBezTo>
                <a:cubicBezTo>
                  <a:pt x="8277315" y="2213006"/>
                  <a:pt x="8286853" y="2216277"/>
                  <a:pt x="8288861" y="2207444"/>
                </a:cubicBezTo>
                <a:cubicBezTo>
                  <a:pt x="8284845" y="2195011"/>
                  <a:pt x="8272295" y="2211370"/>
                  <a:pt x="8270287" y="2199264"/>
                </a:cubicBezTo>
                <a:close/>
                <a:moveTo>
                  <a:pt x="8510245" y="2195993"/>
                </a:moveTo>
                <a:cubicBezTo>
                  <a:pt x="8506230" y="2197302"/>
                  <a:pt x="8502213" y="2198937"/>
                  <a:pt x="8498699" y="2203191"/>
                </a:cubicBezTo>
                <a:cubicBezTo>
                  <a:pt x="8509744" y="2215950"/>
                  <a:pt x="8513257" y="2234109"/>
                  <a:pt x="8530325" y="2238198"/>
                </a:cubicBezTo>
                <a:cubicBezTo>
                  <a:pt x="8528820" y="2226911"/>
                  <a:pt x="8521290" y="2221185"/>
                  <a:pt x="8510747" y="2217914"/>
                </a:cubicBezTo>
                <a:cubicBezTo>
                  <a:pt x="8510747" y="2216114"/>
                  <a:pt x="8511752" y="2215623"/>
                  <a:pt x="8512254" y="2214151"/>
                </a:cubicBezTo>
                <a:cubicBezTo>
                  <a:pt x="8508739" y="2211861"/>
                  <a:pt x="8506731" y="2209079"/>
                  <a:pt x="8503719" y="2204172"/>
                </a:cubicBezTo>
                <a:cubicBezTo>
                  <a:pt x="8509241" y="2204172"/>
                  <a:pt x="8514763" y="2203845"/>
                  <a:pt x="8514763" y="2197629"/>
                </a:cubicBezTo>
                <a:cubicBezTo>
                  <a:pt x="8513759" y="2196484"/>
                  <a:pt x="8511249" y="2196975"/>
                  <a:pt x="8510245" y="2195993"/>
                </a:cubicBezTo>
                <a:close/>
                <a:moveTo>
                  <a:pt x="8668377" y="2193703"/>
                </a:moveTo>
                <a:cubicBezTo>
                  <a:pt x="8676911" y="2204826"/>
                  <a:pt x="8690466" y="2220531"/>
                  <a:pt x="8699000" y="2214642"/>
                </a:cubicBezTo>
                <a:cubicBezTo>
                  <a:pt x="8692473" y="2212024"/>
                  <a:pt x="8687956" y="2203845"/>
                  <a:pt x="8683438" y="2196975"/>
                </a:cubicBezTo>
                <a:cubicBezTo>
                  <a:pt x="8678417" y="2195829"/>
                  <a:pt x="8673900" y="2195011"/>
                  <a:pt x="8668377" y="2193703"/>
                </a:cubicBezTo>
                <a:close/>
                <a:moveTo>
                  <a:pt x="9625201" y="2193212"/>
                </a:moveTo>
                <a:cubicBezTo>
                  <a:pt x="9631226" y="2201064"/>
                  <a:pt x="9631226" y="2205644"/>
                  <a:pt x="9619679" y="2205644"/>
                </a:cubicBezTo>
                <a:cubicBezTo>
                  <a:pt x="9627209" y="2212024"/>
                  <a:pt x="9621687" y="2221185"/>
                  <a:pt x="9619679" y="2211861"/>
                </a:cubicBezTo>
                <a:cubicBezTo>
                  <a:pt x="9599097" y="2224457"/>
                  <a:pt x="9638755" y="2229364"/>
                  <a:pt x="9642270" y="2218404"/>
                </a:cubicBezTo>
                <a:cubicBezTo>
                  <a:pt x="9644277" y="2201064"/>
                  <a:pt x="9640261" y="2191739"/>
                  <a:pt x="9625201" y="2193212"/>
                </a:cubicBezTo>
                <a:close/>
                <a:moveTo>
                  <a:pt x="9908333" y="2189940"/>
                </a:moveTo>
                <a:cubicBezTo>
                  <a:pt x="9908333" y="2190104"/>
                  <a:pt x="9907831" y="2190268"/>
                  <a:pt x="9907831" y="2190431"/>
                </a:cubicBezTo>
                <a:cubicBezTo>
                  <a:pt x="9924397" y="2202536"/>
                  <a:pt x="9880221" y="2213333"/>
                  <a:pt x="9896787" y="2202700"/>
                </a:cubicBezTo>
                <a:cubicBezTo>
                  <a:pt x="9898292" y="2202700"/>
                  <a:pt x="9898292" y="2200737"/>
                  <a:pt x="9899297" y="2199919"/>
                </a:cubicBezTo>
                <a:cubicBezTo>
                  <a:pt x="9877208" y="2197465"/>
                  <a:pt x="9860641" y="2211697"/>
                  <a:pt x="9852108" y="2193212"/>
                </a:cubicBezTo>
                <a:cubicBezTo>
                  <a:pt x="9842570" y="2194848"/>
                  <a:pt x="9848594" y="2212024"/>
                  <a:pt x="9829518" y="2204172"/>
                </a:cubicBezTo>
                <a:cubicBezTo>
                  <a:pt x="9830020" y="2204826"/>
                  <a:pt x="9829016" y="2204663"/>
                  <a:pt x="9829518" y="2205154"/>
                </a:cubicBezTo>
                <a:cubicBezTo>
                  <a:pt x="9831526" y="2206790"/>
                  <a:pt x="9833533" y="2208262"/>
                  <a:pt x="9834035" y="2211206"/>
                </a:cubicBezTo>
                <a:cubicBezTo>
                  <a:pt x="9833032" y="2212188"/>
                  <a:pt x="9831526" y="2211043"/>
                  <a:pt x="9830522" y="2211861"/>
                </a:cubicBezTo>
                <a:cubicBezTo>
                  <a:pt x="9831526" y="2219222"/>
                  <a:pt x="9824498" y="2222330"/>
                  <a:pt x="9826004" y="2235417"/>
                </a:cubicBezTo>
                <a:cubicBezTo>
                  <a:pt x="9854116" y="2210225"/>
                  <a:pt x="9885743" y="2229037"/>
                  <a:pt x="9921385" y="2235417"/>
                </a:cubicBezTo>
                <a:cubicBezTo>
                  <a:pt x="9923393" y="2216441"/>
                  <a:pt x="9904316" y="2223148"/>
                  <a:pt x="9894779" y="2216932"/>
                </a:cubicBezTo>
                <a:cubicBezTo>
                  <a:pt x="9900802" y="2208916"/>
                  <a:pt x="9932429" y="2217914"/>
                  <a:pt x="9943473" y="2222657"/>
                </a:cubicBezTo>
                <a:cubicBezTo>
                  <a:pt x="9941966" y="2230673"/>
                  <a:pt x="9935943" y="2235417"/>
                  <a:pt x="9926907" y="2235417"/>
                </a:cubicBezTo>
                <a:cubicBezTo>
                  <a:pt x="9932429" y="2244905"/>
                  <a:pt x="9951003" y="2241797"/>
                  <a:pt x="9960039" y="2248177"/>
                </a:cubicBezTo>
                <a:cubicBezTo>
                  <a:pt x="9956525" y="2233945"/>
                  <a:pt x="9968071" y="2235417"/>
                  <a:pt x="9975602" y="2235417"/>
                </a:cubicBezTo>
                <a:cubicBezTo>
                  <a:pt x="9949496" y="2222821"/>
                  <a:pt x="9960541" y="2224621"/>
                  <a:pt x="9937951" y="2204172"/>
                </a:cubicBezTo>
                <a:cubicBezTo>
                  <a:pt x="9937951" y="2201391"/>
                  <a:pt x="9940963" y="2201882"/>
                  <a:pt x="9942469" y="2200901"/>
                </a:cubicBezTo>
                <a:cubicBezTo>
                  <a:pt x="9939457" y="2197792"/>
                  <a:pt x="9935943" y="2195829"/>
                  <a:pt x="9933432" y="2189940"/>
                </a:cubicBezTo>
                <a:close/>
                <a:moveTo>
                  <a:pt x="8337555" y="2189940"/>
                </a:moveTo>
                <a:cubicBezTo>
                  <a:pt x="8336551" y="2189613"/>
                  <a:pt x="8336551" y="2191085"/>
                  <a:pt x="8335547" y="2190922"/>
                </a:cubicBezTo>
                <a:cubicBezTo>
                  <a:pt x="8337053" y="2190758"/>
                  <a:pt x="8338057" y="2190595"/>
                  <a:pt x="8339563" y="2190431"/>
                </a:cubicBezTo>
                <a:cubicBezTo>
                  <a:pt x="8339062" y="2190104"/>
                  <a:pt x="8338057" y="2190268"/>
                  <a:pt x="8337555" y="2189940"/>
                </a:cubicBezTo>
                <a:close/>
                <a:moveTo>
                  <a:pt x="8731630" y="2181597"/>
                </a:moveTo>
                <a:cubicBezTo>
                  <a:pt x="8747192" y="2191739"/>
                  <a:pt x="8730124" y="2197302"/>
                  <a:pt x="8726108" y="2212351"/>
                </a:cubicBezTo>
                <a:cubicBezTo>
                  <a:pt x="8740666" y="2209570"/>
                  <a:pt x="8741168" y="2227402"/>
                  <a:pt x="8737654" y="2236726"/>
                </a:cubicBezTo>
                <a:cubicBezTo>
                  <a:pt x="8746690" y="2235744"/>
                  <a:pt x="8755225" y="2233290"/>
                  <a:pt x="8758739" y="2222657"/>
                </a:cubicBezTo>
                <a:cubicBezTo>
                  <a:pt x="8764261" y="2233781"/>
                  <a:pt x="8812955" y="2213660"/>
                  <a:pt x="8795887" y="2241961"/>
                </a:cubicBezTo>
                <a:cubicBezTo>
                  <a:pt x="8785847" y="2231001"/>
                  <a:pt x="8786851" y="2242942"/>
                  <a:pt x="8785345" y="2252921"/>
                </a:cubicBezTo>
                <a:cubicBezTo>
                  <a:pt x="8795385" y="2252921"/>
                  <a:pt x="8805425" y="2253739"/>
                  <a:pt x="8815465" y="2253739"/>
                </a:cubicBezTo>
                <a:cubicBezTo>
                  <a:pt x="8830023" y="2249976"/>
                  <a:pt x="8849601" y="2240488"/>
                  <a:pt x="8855626" y="2249649"/>
                </a:cubicBezTo>
                <a:cubicBezTo>
                  <a:pt x="8855123" y="2250958"/>
                  <a:pt x="8855626" y="2252757"/>
                  <a:pt x="8854621" y="2254229"/>
                </a:cubicBezTo>
                <a:cubicBezTo>
                  <a:pt x="8881228" y="2254393"/>
                  <a:pt x="8904321" y="2254720"/>
                  <a:pt x="8931429" y="2255211"/>
                </a:cubicBezTo>
                <a:cubicBezTo>
                  <a:pt x="8935947" y="2251449"/>
                  <a:pt x="8939461" y="2246050"/>
                  <a:pt x="8941970" y="2237217"/>
                </a:cubicBezTo>
                <a:cubicBezTo>
                  <a:pt x="8934441" y="2238853"/>
                  <a:pt x="8928919" y="2248177"/>
                  <a:pt x="8924902" y="2237217"/>
                </a:cubicBezTo>
                <a:cubicBezTo>
                  <a:pt x="8931931" y="2234600"/>
                  <a:pt x="8943477" y="2229528"/>
                  <a:pt x="8955023" y="2224948"/>
                </a:cubicBezTo>
                <a:cubicBezTo>
                  <a:pt x="8950003" y="2215950"/>
                  <a:pt x="8955525" y="2209243"/>
                  <a:pt x="8958035" y="2203682"/>
                </a:cubicBezTo>
                <a:cubicBezTo>
                  <a:pt x="8942473" y="2205808"/>
                  <a:pt x="8920887" y="2196484"/>
                  <a:pt x="8903316" y="2215132"/>
                </a:cubicBezTo>
                <a:cubicBezTo>
                  <a:pt x="8898798" y="2188468"/>
                  <a:pt x="8836550" y="2209734"/>
                  <a:pt x="8823999" y="2212351"/>
                </a:cubicBezTo>
                <a:cubicBezTo>
                  <a:pt x="8820485" y="2204990"/>
                  <a:pt x="8821489" y="2191249"/>
                  <a:pt x="8811449" y="2188631"/>
                </a:cubicBezTo>
                <a:cubicBezTo>
                  <a:pt x="8807433" y="2209407"/>
                  <a:pt x="8788859" y="2183560"/>
                  <a:pt x="8776811" y="2203682"/>
                </a:cubicBezTo>
                <a:cubicBezTo>
                  <a:pt x="8767273" y="2182579"/>
                  <a:pt x="8749200" y="2183397"/>
                  <a:pt x="8731630" y="2181597"/>
                </a:cubicBezTo>
                <a:close/>
                <a:moveTo>
                  <a:pt x="9674397" y="2180616"/>
                </a:moveTo>
                <a:cubicBezTo>
                  <a:pt x="9683434" y="2191576"/>
                  <a:pt x="9673896" y="2202536"/>
                  <a:pt x="9657329" y="2199264"/>
                </a:cubicBezTo>
                <a:cubicBezTo>
                  <a:pt x="9679418" y="2213497"/>
                  <a:pt x="9666365" y="2215296"/>
                  <a:pt x="9706024" y="2216932"/>
                </a:cubicBezTo>
                <a:cubicBezTo>
                  <a:pt x="9708032" y="2191739"/>
                  <a:pt x="9685442" y="2191576"/>
                  <a:pt x="9674397" y="2180616"/>
                </a:cubicBezTo>
                <a:close/>
                <a:moveTo>
                  <a:pt x="8539362" y="2177180"/>
                </a:moveTo>
                <a:cubicBezTo>
                  <a:pt x="8541872" y="2187813"/>
                  <a:pt x="8538358" y="2190758"/>
                  <a:pt x="8532835" y="2191903"/>
                </a:cubicBezTo>
                <a:cubicBezTo>
                  <a:pt x="8529824" y="2195011"/>
                  <a:pt x="8526310" y="2197629"/>
                  <a:pt x="8525808" y="2201391"/>
                </a:cubicBezTo>
                <a:cubicBezTo>
                  <a:pt x="8526812" y="2201555"/>
                  <a:pt x="8526812" y="2200573"/>
                  <a:pt x="8527816" y="2200901"/>
                </a:cubicBezTo>
                <a:cubicBezTo>
                  <a:pt x="8530827" y="2202863"/>
                  <a:pt x="8529824" y="2207771"/>
                  <a:pt x="8534342" y="2208425"/>
                </a:cubicBezTo>
                <a:cubicBezTo>
                  <a:pt x="8512254" y="2251285"/>
                  <a:pt x="8555928" y="2174890"/>
                  <a:pt x="8572494" y="2201391"/>
                </a:cubicBezTo>
                <a:cubicBezTo>
                  <a:pt x="8567976" y="2176853"/>
                  <a:pt x="8547393" y="2199101"/>
                  <a:pt x="8539362" y="2177180"/>
                </a:cubicBezTo>
                <a:close/>
                <a:moveTo>
                  <a:pt x="10546383" y="2172109"/>
                </a:moveTo>
                <a:cubicBezTo>
                  <a:pt x="10549896" y="2171455"/>
                  <a:pt x="10553410" y="2171946"/>
                  <a:pt x="10557426" y="2172927"/>
                </a:cubicBezTo>
                <a:cubicBezTo>
                  <a:pt x="10564956" y="2174890"/>
                  <a:pt x="10571985" y="2179471"/>
                  <a:pt x="10576001" y="2184869"/>
                </a:cubicBezTo>
                <a:cubicBezTo>
                  <a:pt x="10558430" y="2175872"/>
                  <a:pt x="10562949" y="2195829"/>
                  <a:pt x="10555418" y="2199264"/>
                </a:cubicBezTo>
                <a:cubicBezTo>
                  <a:pt x="10553410" y="2185032"/>
                  <a:pt x="10535338" y="2193866"/>
                  <a:pt x="10537346" y="2177671"/>
                </a:cubicBezTo>
                <a:cubicBezTo>
                  <a:pt x="10539856" y="2174563"/>
                  <a:pt x="10542869" y="2172927"/>
                  <a:pt x="10546383" y="2172109"/>
                </a:cubicBezTo>
                <a:close/>
                <a:moveTo>
                  <a:pt x="8574000" y="2169165"/>
                </a:moveTo>
                <a:cubicBezTo>
                  <a:pt x="8574000" y="2178489"/>
                  <a:pt x="8576511" y="2184378"/>
                  <a:pt x="8584542" y="2184378"/>
                </a:cubicBezTo>
                <a:cubicBezTo>
                  <a:pt x="8582033" y="2168510"/>
                  <a:pt x="8591069" y="2174726"/>
                  <a:pt x="8595586" y="2170146"/>
                </a:cubicBezTo>
                <a:cubicBezTo>
                  <a:pt x="8588057" y="2169819"/>
                  <a:pt x="8581028" y="2169492"/>
                  <a:pt x="8574000" y="2169165"/>
                </a:cubicBezTo>
                <a:close/>
                <a:moveTo>
                  <a:pt x="10620679" y="2168347"/>
                </a:moveTo>
                <a:cubicBezTo>
                  <a:pt x="10624695" y="2168347"/>
                  <a:pt x="10628711" y="2170310"/>
                  <a:pt x="10629716" y="2173418"/>
                </a:cubicBezTo>
                <a:cubicBezTo>
                  <a:pt x="10612145" y="2178162"/>
                  <a:pt x="10639755" y="2181106"/>
                  <a:pt x="10645780" y="2179471"/>
                </a:cubicBezTo>
                <a:cubicBezTo>
                  <a:pt x="10651804" y="2198283"/>
                  <a:pt x="10627707" y="2187486"/>
                  <a:pt x="10629716" y="2204663"/>
                </a:cubicBezTo>
                <a:cubicBezTo>
                  <a:pt x="10612145" y="2195338"/>
                  <a:pt x="10603611" y="2201228"/>
                  <a:pt x="10589554" y="2208916"/>
                </a:cubicBezTo>
                <a:cubicBezTo>
                  <a:pt x="10587547" y="2197956"/>
                  <a:pt x="10595579" y="2196320"/>
                  <a:pt x="10593571" y="2185360"/>
                </a:cubicBezTo>
                <a:cubicBezTo>
                  <a:pt x="10603611" y="2183724"/>
                  <a:pt x="10615659" y="2187323"/>
                  <a:pt x="10617667" y="2179471"/>
                </a:cubicBezTo>
                <a:cubicBezTo>
                  <a:pt x="10621683" y="2165402"/>
                  <a:pt x="10595579" y="2187486"/>
                  <a:pt x="10611643" y="2173418"/>
                </a:cubicBezTo>
                <a:cubicBezTo>
                  <a:pt x="10612647" y="2170310"/>
                  <a:pt x="10616663" y="2168347"/>
                  <a:pt x="10620679" y="2168347"/>
                </a:cubicBezTo>
                <a:close/>
                <a:moveTo>
                  <a:pt x="9516768" y="2167856"/>
                </a:moveTo>
                <a:cubicBezTo>
                  <a:pt x="9524298" y="2189940"/>
                  <a:pt x="9559438" y="2177180"/>
                  <a:pt x="9576506" y="2186669"/>
                </a:cubicBezTo>
                <a:cubicBezTo>
                  <a:pt x="9570984" y="2164584"/>
                  <a:pt x="9542872" y="2167856"/>
                  <a:pt x="9516768" y="2167856"/>
                </a:cubicBezTo>
                <a:close/>
                <a:moveTo>
                  <a:pt x="9916365" y="2165730"/>
                </a:moveTo>
                <a:cubicBezTo>
                  <a:pt x="9913855" y="2167365"/>
                  <a:pt x="9911345" y="2169492"/>
                  <a:pt x="9905823" y="2167856"/>
                </a:cubicBezTo>
                <a:cubicBezTo>
                  <a:pt x="9909838" y="2172600"/>
                  <a:pt x="9909838" y="2176199"/>
                  <a:pt x="9909336" y="2179962"/>
                </a:cubicBezTo>
                <a:cubicBezTo>
                  <a:pt x="9911847" y="2175217"/>
                  <a:pt x="9913353" y="2169819"/>
                  <a:pt x="9916365" y="2165730"/>
                </a:cubicBezTo>
                <a:close/>
                <a:moveTo>
                  <a:pt x="8506230" y="2165239"/>
                </a:moveTo>
                <a:cubicBezTo>
                  <a:pt x="8511249" y="2171128"/>
                  <a:pt x="8517274" y="2176853"/>
                  <a:pt x="8534342" y="2176690"/>
                </a:cubicBezTo>
                <a:cubicBezTo>
                  <a:pt x="8536852" y="2170800"/>
                  <a:pt x="8538358" y="2170310"/>
                  <a:pt x="8539864" y="2167365"/>
                </a:cubicBezTo>
                <a:cubicBezTo>
                  <a:pt x="8528820" y="2166547"/>
                  <a:pt x="8517274" y="2166220"/>
                  <a:pt x="8506230" y="2165239"/>
                </a:cubicBezTo>
                <a:close/>
                <a:moveTo>
                  <a:pt x="8945485" y="2162949"/>
                </a:moveTo>
                <a:cubicBezTo>
                  <a:pt x="8942473" y="2164420"/>
                  <a:pt x="8940465" y="2163112"/>
                  <a:pt x="8937453" y="2164093"/>
                </a:cubicBezTo>
                <a:cubicBezTo>
                  <a:pt x="8938959" y="2164093"/>
                  <a:pt x="8940465" y="2165239"/>
                  <a:pt x="8941970" y="2165239"/>
                </a:cubicBezTo>
                <a:cubicBezTo>
                  <a:pt x="8942975" y="2164257"/>
                  <a:pt x="8944481" y="2164257"/>
                  <a:pt x="8945485" y="2162949"/>
                </a:cubicBezTo>
                <a:close/>
                <a:moveTo>
                  <a:pt x="8289865" y="2162949"/>
                </a:moveTo>
                <a:cubicBezTo>
                  <a:pt x="8286351" y="2166220"/>
                  <a:pt x="8282837" y="2170964"/>
                  <a:pt x="8271290" y="2167856"/>
                </a:cubicBezTo>
                <a:cubicBezTo>
                  <a:pt x="8273299" y="2167856"/>
                  <a:pt x="8273299" y="2169656"/>
                  <a:pt x="8273299" y="2169656"/>
                </a:cubicBezTo>
                <a:cubicBezTo>
                  <a:pt x="8279824" y="2173745"/>
                  <a:pt x="8283841" y="2179798"/>
                  <a:pt x="8286351" y="2187159"/>
                </a:cubicBezTo>
                <a:cubicBezTo>
                  <a:pt x="8290869" y="2188304"/>
                  <a:pt x="8294885" y="2190268"/>
                  <a:pt x="8295387" y="2195993"/>
                </a:cubicBezTo>
                <a:cubicBezTo>
                  <a:pt x="8292375" y="2194193"/>
                  <a:pt x="8289363" y="2195011"/>
                  <a:pt x="8286351" y="2195993"/>
                </a:cubicBezTo>
                <a:cubicBezTo>
                  <a:pt x="8292877" y="2196648"/>
                  <a:pt x="8296391" y="2198283"/>
                  <a:pt x="8303419" y="2199264"/>
                </a:cubicBezTo>
                <a:cubicBezTo>
                  <a:pt x="8309945" y="2197302"/>
                  <a:pt x="8316471" y="2195829"/>
                  <a:pt x="8324503" y="2193703"/>
                </a:cubicBezTo>
                <a:cubicBezTo>
                  <a:pt x="8325005" y="2193703"/>
                  <a:pt x="8325507" y="2193376"/>
                  <a:pt x="8326009" y="2193212"/>
                </a:cubicBezTo>
                <a:cubicBezTo>
                  <a:pt x="8321993" y="2183724"/>
                  <a:pt x="8324001" y="2178653"/>
                  <a:pt x="8321993" y="2173909"/>
                </a:cubicBezTo>
                <a:cubicBezTo>
                  <a:pt x="8314463" y="2173909"/>
                  <a:pt x="8308941" y="2173909"/>
                  <a:pt x="8303419" y="2172437"/>
                </a:cubicBezTo>
                <a:cubicBezTo>
                  <a:pt x="8301411" y="2172437"/>
                  <a:pt x="8301411" y="2172764"/>
                  <a:pt x="8299403" y="2171128"/>
                </a:cubicBezTo>
                <a:cubicBezTo>
                  <a:pt x="8295889" y="2169492"/>
                  <a:pt x="8293881" y="2166220"/>
                  <a:pt x="8289865" y="2162949"/>
                </a:cubicBezTo>
                <a:close/>
                <a:moveTo>
                  <a:pt x="9932429" y="2161312"/>
                </a:moveTo>
                <a:cubicBezTo>
                  <a:pt x="9924397" y="2159350"/>
                  <a:pt x="9921385" y="2163112"/>
                  <a:pt x="9917368" y="2165730"/>
                </a:cubicBezTo>
                <a:cubicBezTo>
                  <a:pt x="9926405" y="2178816"/>
                  <a:pt x="9940461" y="2178816"/>
                  <a:pt x="9955019" y="2177671"/>
                </a:cubicBezTo>
                <a:cubicBezTo>
                  <a:pt x="9954517" y="2173418"/>
                  <a:pt x="9955019" y="2168510"/>
                  <a:pt x="9949496" y="2161312"/>
                </a:cubicBezTo>
                <a:cubicBezTo>
                  <a:pt x="9941966" y="2161312"/>
                  <a:pt x="9932429" y="2187977"/>
                  <a:pt x="9932429" y="2161312"/>
                </a:cubicBezTo>
                <a:close/>
                <a:moveTo>
                  <a:pt x="8316471" y="2161312"/>
                </a:moveTo>
                <a:cubicBezTo>
                  <a:pt x="8314463" y="2161312"/>
                  <a:pt x="8312957" y="2162949"/>
                  <a:pt x="8310949" y="2162949"/>
                </a:cubicBezTo>
                <a:cubicBezTo>
                  <a:pt x="8312957" y="2162949"/>
                  <a:pt x="8314463" y="2162949"/>
                  <a:pt x="8316471" y="2162949"/>
                </a:cubicBezTo>
                <a:cubicBezTo>
                  <a:pt x="8316471" y="2162949"/>
                  <a:pt x="8316471" y="2162785"/>
                  <a:pt x="8316471" y="2161312"/>
                </a:cubicBezTo>
                <a:close/>
                <a:moveTo>
                  <a:pt x="8296391" y="2161312"/>
                </a:moveTo>
                <a:cubicBezTo>
                  <a:pt x="8297897" y="2161312"/>
                  <a:pt x="8297395" y="2162949"/>
                  <a:pt x="8299403" y="2162949"/>
                </a:cubicBezTo>
                <a:cubicBezTo>
                  <a:pt x="8299403" y="2161476"/>
                  <a:pt x="8299403" y="2161312"/>
                  <a:pt x="8299403" y="2161312"/>
                </a:cubicBezTo>
                <a:cubicBezTo>
                  <a:pt x="8297395" y="2161312"/>
                  <a:pt x="8297897" y="2161312"/>
                  <a:pt x="8296391" y="2161312"/>
                </a:cubicBezTo>
                <a:close/>
                <a:moveTo>
                  <a:pt x="8878718" y="2160658"/>
                </a:moveTo>
                <a:cubicBezTo>
                  <a:pt x="8876710" y="2163930"/>
                  <a:pt x="8874702" y="2165566"/>
                  <a:pt x="8872694" y="2177671"/>
                </a:cubicBezTo>
                <a:cubicBezTo>
                  <a:pt x="8882232" y="2172600"/>
                  <a:pt x="8892774" y="2169492"/>
                  <a:pt x="8903316" y="2167365"/>
                </a:cubicBezTo>
                <a:cubicBezTo>
                  <a:pt x="8895284" y="2165566"/>
                  <a:pt x="8887252" y="2163112"/>
                  <a:pt x="8878718" y="2160658"/>
                </a:cubicBezTo>
                <a:close/>
                <a:moveTo>
                  <a:pt x="8352113" y="2157386"/>
                </a:moveTo>
                <a:cubicBezTo>
                  <a:pt x="8343579" y="2157223"/>
                  <a:pt x="8334543" y="2157877"/>
                  <a:pt x="8325507" y="2157877"/>
                </a:cubicBezTo>
                <a:cubicBezTo>
                  <a:pt x="8325005" y="2160167"/>
                  <a:pt x="8324001" y="2162949"/>
                  <a:pt x="8324001" y="2164584"/>
                </a:cubicBezTo>
                <a:cubicBezTo>
                  <a:pt x="8339062" y="2164584"/>
                  <a:pt x="8352113" y="2164911"/>
                  <a:pt x="8357635" y="2169656"/>
                </a:cubicBezTo>
                <a:cubicBezTo>
                  <a:pt x="8359643" y="2172764"/>
                  <a:pt x="8361149" y="2174072"/>
                  <a:pt x="8359643" y="2177180"/>
                </a:cubicBezTo>
                <a:cubicBezTo>
                  <a:pt x="8350106" y="2170964"/>
                  <a:pt x="8341069" y="2172437"/>
                  <a:pt x="8329523" y="2172437"/>
                </a:cubicBezTo>
                <a:cubicBezTo>
                  <a:pt x="8336551" y="2178162"/>
                  <a:pt x="8344584" y="2180943"/>
                  <a:pt x="8347093" y="2190922"/>
                </a:cubicBezTo>
                <a:cubicBezTo>
                  <a:pt x="8356130" y="2191085"/>
                  <a:pt x="8364162" y="2194030"/>
                  <a:pt x="8371190" y="2199264"/>
                </a:cubicBezTo>
                <a:cubicBezTo>
                  <a:pt x="8401311" y="2202536"/>
                  <a:pt x="8431933" y="2204499"/>
                  <a:pt x="8458037" y="2208916"/>
                </a:cubicBezTo>
                <a:cubicBezTo>
                  <a:pt x="8441470" y="2199756"/>
                  <a:pt x="8413860" y="2175217"/>
                  <a:pt x="8401311" y="2188141"/>
                </a:cubicBezTo>
                <a:cubicBezTo>
                  <a:pt x="8401812" y="2186342"/>
                  <a:pt x="8401311" y="2185851"/>
                  <a:pt x="8401812" y="2184378"/>
                </a:cubicBezTo>
                <a:cubicBezTo>
                  <a:pt x="8383740" y="2183070"/>
                  <a:pt x="8367676" y="2180125"/>
                  <a:pt x="8357635" y="2169656"/>
                </a:cubicBezTo>
                <a:cubicBezTo>
                  <a:pt x="8354624" y="2166057"/>
                  <a:pt x="8353619" y="2161640"/>
                  <a:pt x="8352113" y="2157386"/>
                </a:cubicBezTo>
                <a:close/>
                <a:moveTo>
                  <a:pt x="9172392" y="2156896"/>
                </a:moveTo>
                <a:cubicBezTo>
                  <a:pt x="9149802" y="2164748"/>
                  <a:pt x="9121689" y="2163112"/>
                  <a:pt x="9097593" y="2175708"/>
                </a:cubicBezTo>
                <a:cubicBezTo>
                  <a:pt x="9099099" y="2177835"/>
                  <a:pt x="9098596" y="2181761"/>
                  <a:pt x="9099601" y="2184378"/>
                </a:cubicBezTo>
                <a:cubicBezTo>
                  <a:pt x="9100103" y="2184051"/>
                  <a:pt x="9100605" y="2184051"/>
                  <a:pt x="9101107" y="2183888"/>
                </a:cubicBezTo>
                <a:cubicBezTo>
                  <a:pt x="9100605" y="2183724"/>
                  <a:pt x="9100605" y="2185196"/>
                  <a:pt x="9100103" y="2185360"/>
                </a:cubicBezTo>
                <a:cubicBezTo>
                  <a:pt x="9101107" y="2188304"/>
                  <a:pt x="9103115" y="2190104"/>
                  <a:pt x="9103115" y="2194848"/>
                </a:cubicBezTo>
                <a:cubicBezTo>
                  <a:pt x="9119681" y="2183724"/>
                  <a:pt x="9116167" y="2183560"/>
                  <a:pt x="9129219" y="2200901"/>
                </a:cubicBezTo>
                <a:cubicBezTo>
                  <a:pt x="9146287" y="2194521"/>
                  <a:pt x="9123195" y="2183560"/>
                  <a:pt x="9123195" y="2175708"/>
                </a:cubicBezTo>
                <a:cubicBezTo>
                  <a:pt x="9140263" y="2183560"/>
                  <a:pt x="9168375" y="2180616"/>
                  <a:pt x="9172392" y="2156896"/>
                </a:cubicBezTo>
                <a:close/>
                <a:moveTo>
                  <a:pt x="163891" y="2154115"/>
                </a:moveTo>
                <a:cubicBezTo>
                  <a:pt x="172928" y="2168674"/>
                  <a:pt x="212085" y="2140701"/>
                  <a:pt x="210578" y="2168347"/>
                </a:cubicBezTo>
                <a:cubicBezTo>
                  <a:pt x="188992" y="2171618"/>
                  <a:pt x="181964" y="2161967"/>
                  <a:pt x="169414" y="2174890"/>
                </a:cubicBezTo>
                <a:cubicBezTo>
                  <a:pt x="170920" y="2165239"/>
                  <a:pt x="160378" y="2167202"/>
                  <a:pt x="163891" y="2154115"/>
                </a:cubicBezTo>
                <a:close/>
                <a:moveTo>
                  <a:pt x="160378" y="2154115"/>
                </a:moveTo>
                <a:cubicBezTo>
                  <a:pt x="156362" y="2165566"/>
                  <a:pt x="158370" y="2184705"/>
                  <a:pt x="146823" y="2171618"/>
                </a:cubicBezTo>
                <a:cubicBezTo>
                  <a:pt x="158370" y="2165075"/>
                  <a:pt x="125237" y="2166711"/>
                  <a:pt x="125237" y="2155424"/>
                </a:cubicBezTo>
                <a:cubicBezTo>
                  <a:pt x="140799" y="2160331"/>
                  <a:pt x="144816" y="2150843"/>
                  <a:pt x="160378" y="2154115"/>
                </a:cubicBezTo>
                <a:close/>
                <a:moveTo>
                  <a:pt x="8259744" y="2152643"/>
                </a:moveTo>
                <a:cubicBezTo>
                  <a:pt x="8259243" y="2160495"/>
                  <a:pt x="8256732" y="2162458"/>
                  <a:pt x="8255729" y="2164584"/>
                </a:cubicBezTo>
                <a:cubicBezTo>
                  <a:pt x="8255729" y="2164584"/>
                  <a:pt x="8256231" y="2164420"/>
                  <a:pt x="8256732" y="2164584"/>
                </a:cubicBezTo>
                <a:cubicBezTo>
                  <a:pt x="8259744" y="2162622"/>
                  <a:pt x="8261251" y="2158041"/>
                  <a:pt x="8263259" y="2154115"/>
                </a:cubicBezTo>
                <a:cubicBezTo>
                  <a:pt x="8261753" y="2153787"/>
                  <a:pt x="8262254" y="2151989"/>
                  <a:pt x="8259744" y="2152643"/>
                </a:cubicBezTo>
                <a:close/>
                <a:moveTo>
                  <a:pt x="8979119" y="2150352"/>
                </a:moveTo>
                <a:cubicBezTo>
                  <a:pt x="8979119" y="2160167"/>
                  <a:pt x="8974601" y="2164420"/>
                  <a:pt x="8974601" y="2172927"/>
                </a:cubicBezTo>
                <a:lnTo>
                  <a:pt x="8978894" y="2173860"/>
                </a:lnTo>
                <a:lnTo>
                  <a:pt x="8978617" y="2174216"/>
                </a:lnTo>
                <a:cubicBezTo>
                  <a:pt x="8978868" y="2174072"/>
                  <a:pt x="8979370" y="2173663"/>
                  <a:pt x="8979119" y="2173909"/>
                </a:cubicBezTo>
                <a:lnTo>
                  <a:pt x="8978894" y="2173860"/>
                </a:lnTo>
                <a:lnTo>
                  <a:pt x="8979621" y="2172927"/>
                </a:lnTo>
                <a:cubicBezTo>
                  <a:pt x="8981629" y="2166875"/>
                  <a:pt x="8994681" y="2166875"/>
                  <a:pt x="8996188" y="2172927"/>
                </a:cubicBezTo>
                <a:cubicBezTo>
                  <a:pt x="8998196" y="2172600"/>
                  <a:pt x="9002212" y="2173418"/>
                  <a:pt x="9004220" y="2173418"/>
                </a:cubicBezTo>
                <a:lnTo>
                  <a:pt x="9005224" y="2161967"/>
                </a:lnTo>
                <a:cubicBezTo>
                  <a:pt x="9009240" y="2165893"/>
                  <a:pt x="9015264" y="2166875"/>
                  <a:pt x="9019781" y="2170146"/>
                </a:cubicBezTo>
                <a:cubicBezTo>
                  <a:pt x="9017773" y="2161967"/>
                  <a:pt x="9012251" y="2158204"/>
                  <a:pt x="9003215" y="2156896"/>
                </a:cubicBezTo>
                <a:cubicBezTo>
                  <a:pt x="9001710" y="2160004"/>
                  <a:pt x="8999701" y="2161312"/>
                  <a:pt x="8994179" y="2161312"/>
                </a:cubicBezTo>
                <a:cubicBezTo>
                  <a:pt x="8994179" y="2158041"/>
                  <a:pt x="8994179" y="2158532"/>
                  <a:pt x="8994179" y="2155424"/>
                </a:cubicBezTo>
                <a:cubicBezTo>
                  <a:pt x="8986649" y="2155424"/>
                  <a:pt x="8983135" y="2153460"/>
                  <a:pt x="8979119" y="2150352"/>
                </a:cubicBezTo>
                <a:close/>
                <a:moveTo>
                  <a:pt x="8181431" y="2147080"/>
                </a:moveTo>
                <a:cubicBezTo>
                  <a:pt x="8177917" y="2147735"/>
                  <a:pt x="8173901" y="2148226"/>
                  <a:pt x="8170387" y="2148717"/>
                </a:cubicBezTo>
                <a:cubicBezTo>
                  <a:pt x="8170890" y="2149371"/>
                  <a:pt x="8170890" y="2150352"/>
                  <a:pt x="8171391" y="2150843"/>
                </a:cubicBezTo>
                <a:cubicBezTo>
                  <a:pt x="8172897" y="2151825"/>
                  <a:pt x="8174905" y="2152643"/>
                  <a:pt x="8175909" y="2153624"/>
                </a:cubicBezTo>
                <a:cubicBezTo>
                  <a:pt x="8174905" y="2153951"/>
                  <a:pt x="8174403" y="2155260"/>
                  <a:pt x="8173901" y="2155914"/>
                </a:cubicBezTo>
                <a:cubicBezTo>
                  <a:pt x="8174905" y="2157059"/>
                  <a:pt x="8173901" y="2159350"/>
                  <a:pt x="8174403" y="2161312"/>
                </a:cubicBezTo>
                <a:cubicBezTo>
                  <a:pt x="8176914" y="2161640"/>
                  <a:pt x="8179423" y="2161149"/>
                  <a:pt x="8181934" y="2161312"/>
                </a:cubicBezTo>
                <a:cubicBezTo>
                  <a:pt x="8184946" y="2157713"/>
                  <a:pt x="8189463" y="2155587"/>
                  <a:pt x="8191471" y="2150352"/>
                </a:cubicBezTo>
                <a:cubicBezTo>
                  <a:pt x="8185448" y="2151498"/>
                  <a:pt x="8183941" y="2149371"/>
                  <a:pt x="8181431" y="2147080"/>
                </a:cubicBezTo>
                <a:close/>
                <a:moveTo>
                  <a:pt x="10742165" y="2140864"/>
                </a:moveTo>
                <a:cubicBezTo>
                  <a:pt x="10754715" y="2143972"/>
                  <a:pt x="10763751" y="2147244"/>
                  <a:pt x="10767767" y="2159677"/>
                </a:cubicBezTo>
                <a:cubicBezTo>
                  <a:pt x="10754715" y="2159677"/>
                  <a:pt x="10754715" y="2177017"/>
                  <a:pt x="10747185" y="2184869"/>
                </a:cubicBezTo>
                <a:cubicBezTo>
                  <a:pt x="10747185" y="2173909"/>
                  <a:pt x="10741663" y="2170800"/>
                  <a:pt x="10730619" y="2172437"/>
                </a:cubicBezTo>
                <a:cubicBezTo>
                  <a:pt x="10727105" y="2153624"/>
                  <a:pt x="10745679" y="2159677"/>
                  <a:pt x="10742165" y="2140864"/>
                </a:cubicBezTo>
                <a:close/>
                <a:moveTo>
                  <a:pt x="8052416" y="2139392"/>
                </a:moveTo>
                <a:cubicBezTo>
                  <a:pt x="8044886" y="2142827"/>
                  <a:pt x="8036352" y="2145281"/>
                  <a:pt x="8028319" y="2145936"/>
                </a:cubicBezTo>
                <a:cubicBezTo>
                  <a:pt x="8034344" y="2148880"/>
                  <a:pt x="8040870" y="2149207"/>
                  <a:pt x="8047396" y="2150843"/>
                </a:cubicBezTo>
                <a:cubicBezTo>
                  <a:pt x="8054424" y="2149371"/>
                  <a:pt x="8061954" y="2149044"/>
                  <a:pt x="8067979" y="2145936"/>
                </a:cubicBezTo>
                <a:cubicBezTo>
                  <a:pt x="8064966" y="2144791"/>
                  <a:pt x="8062958" y="2142337"/>
                  <a:pt x="8060950" y="2139883"/>
                </a:cubicBezTo>
                <a:lnTo>
                  <a:pt x="8060448" y="2143645"/>
                </a:lnTo>
                <a:cubicBezTo>
                  <a:pt x="8058942" y="2142827"/>
                  <a:pt x="8054925" y="2140864"/>
                  <a:pt x="8052416" y="2139392"/>
                </a:cubicBezTo>
                <a:close/>
                <a:moveTo>
                  <a:pt x="8117175" y="2137593"/>
                </a:moveTo>
                <a:cubicBezTo>
                  <a:pt x="8115669" y="2137756"/>
                  <a:pt x="8115167" y="2138084"/>
                  <a:pt x="8113661" y="2138411"/>
                </a:cubicBezTo>
                <a:cubicBezTo>
                  <a:pt x="8117175" y="2138901"/>
                  <a:pt x="8120689" y="2139228"/>
                  <a:pt x="8121693" y="2142664"/>
                </a:cubicBezTo>
                <a:cubicBezTo>
                  <a:pt x="8112155" y="2141355"/>
                  <a:pt x="8105629" y="2142827"/>
                  <a:pt x="8100609" y="2144136"/>
                </a:cubicBezTo>
                <a:cubicBezTo>
                  <a:pt x="8100609" y="2145118"/>
                  <a:pt x="8102114" y="2145281"/>
                  <a:pt x="8102114" y="2145936"/>
                </a:cubicBezTo>
                <a:cubicBezTo>
                  <a:pt x="8109644" y="2150516"/>
                  <a:pt x="8117677" y="2150843"/>
                  <a:pt x="8126211" y="2148717"/>
                </a:cubicBezTo>
                <a:cubicBezTo>
                  <a:pt x="8127215" y="2139556"/>
                  <a:pt x="8123199" y="2136611"/>
                  <a:pt x="8117175" y="2137593"/>
                </a:cubicBezTo>
                <a:close/>
                <a:moveTo>
                  <a:pt x="8516771" y="2136120"/>
                </a:moveTo>
                <a:cubicBezTo>
                  <a:pt x="8514261" y="2138411"/>
                  <a:pt x="8510747" y="2141028"/>
                  <a:pt x="8507233" y="2143154"/>
                </a:cubicBezTo>
                <a:cubicBezTo>
                  <a:pt x="8510747" y="2143645"/>
                  <a:pt x="8514763" y="2143809"/>
                  <a:pt x="8518779" y="2144136"/>
                </a:cubicBezTo>
                <a:cubicBezTo>
                  <a:pt x="8522795" y="2143645"/>
                  <a:pt x="8527313" y="2143482"/>
                  <a:pt x="8531832" y="2142664"/>
                </a:cubicBezTo>
                <a:cubicBezTo>
                  <a:pt x="8525808" y="2139556"/>
                  <a:pt x="8522795" y="2137593"/>
                  <a:pt x="8516771" y="2136120"/>
                </a:cubicBezTo>
                <a:close/>
                <a:moveTo>
                  <a:pt x="9103115" y="2133339"/>
                </a:moveTo>
                <a:cubicBezTo>
                  <a:pt x="9103115" y="2139556"/>
                  <a:pt x="9101107" y="2144136"/>
                  <a:pt x="9097593" y="2144136"/>
                </a:cubicBezTo>
                <a:cubicBezTo>
                  <a:pt x="9106629" y="2153624"/>
                  <a:pt x="9116167" y="2142500"/>
                  <a:pt x="9134741" y="2150352"/>
                </a:cubicBezTo>
                <a:cubicBezTo>
                  <a:pt x="9134741" y="2131377"/>
                  <a:pt x="9118175" y="2133339"/>
                  <a:pt x="9103115" y="2133339"/>
                </a:cubicBezTo>
                <a:close/>
                <a:moveTo>
                  <a:pt x="7470089" y="2133339"/>
                </a:moveTo>
                <a:cubicBezTo>
                  <a:pt x="7470089" y="2134157"/>
                  <a:pt x="7469586" y="2134321"/>
                  <a:pt x="7469586" y="2135139"/>
                </a:cubicBezTo>
                <a:cubicBezTo>
                  <a:pt x="7472097" y="2134485"/>
                  <a:pt x="7474607" y="2134321"/>
                  <a:pt x="7476615" y="2133830"/>
                </a:cubicBezTo>
                <a:cubicBezTo>
                  <a:pt x="7474607" y="2133830"/>
                  <a:pt x="7472599" y="2133339"/>
                  <a:pt x="7470089" y="2133339"/>
                </a:cubicBezTo>
                <a:close/>
                <a:moveTo>
                  <a:pt x="9052413" y="2129904"/>
                </a:moveTo>
                <a:cubicBezTo>
                  <a:pt x="9044882" y="2129904"/>
                  <a:pt x="9039360" y="2131377"/>
                  <a:pt x="9035344" y="2136120"/>
                </a:cubicBezTo>
                <a:cubicBezTo>
                  <a:pt x="9037352" y="2137593"/>
                  <a:pt x="9037352" y="2139556"/>
                  <a:pt x="9037352" y="2142664"/>
                </a:cubicBezTo>
                <a:cubicBezTo>
                  <a:pt x="9046891" y="2142664"/>
                  <a:pt x="9061950" y="2144136"/>
                  <a:pt x="9048898" y="2148717"/>
                </a:cubicBezTo>
                <a:cubicBezTo>
                  <a:pt x="9044882" y="2150352"/>
                  <a:pt x="9041368" y="2150352"/>
                  <a:pt x="9039360" y="2150352"/>
                </a:cubicBezTo>
                <a:cubicBezTo>
                  <a:pt x="9039360" y="2151825"/>
                  <a:pt x="9039360" y="2155260"/>
                  <a:pt x="9037352" y="2156896"/>
                </a:cubicBezTo>
                <a:cubicBezTo>
                  <a:pt x="9061950" y="2155260"/>
                  <a:pt x="9066971" y="2161803"/>
                  <a:pt x="9059440" y="2182252"/>
                </a:cubicBezTo>
                <a:cubicBezTo>
                  <a:pt x="9072493" y="2182252"/>
                  <a:pt x="9085545" y="2182088"/>
                  <a:pt x="9091569" y="2175708"/>
                </a:cubicBezTo>
                <a:cubicBezTo>
                  <a:pt x="9087552" y="2164748"/>
                  <a:pt x="9082532" y="2174072"/>
                  <a:pt x="9075003" y="2175708"/>
                </a:cubicBezTo>
                <a:cubicBezTo>
                  <a:pt x="9068979" y="2152152"/>
                  <a:pt x="9093577" y="2162785"/>
                  <a:pt x="9086047" y="2137593"/>
                </a:cubicBezTo>
                <a:cubicBezTo>
                  <a:pt x="9080525" y="2139228"/>
                  <a:pt x="9082532" y="2145609"/>
                  <a:pt x="9080525" y="2150352"/>
                </a:cubicBezTo>
                <a:cubicBezTo>
                  <a:pt x="9065464" y="2151825"/>
                  <a:pt x="9068979" y="2140864"/>
                  <a:pt x="9059440" y="2150352"/>
                </a:cubicBezTo>
                <a:cubicBezTo>
                  <a:pt x="9051910" y="2148717"/>
                  <a:pt x="9061448" y="2142664"/>
                  <a:pt x="9059440" y="2133339"/>
                </a:cubicBezTo>
                <a:cubicBezTo>
                  <a:pt x="9055926" y="2133339"/>
                  <a:pt x="9054420" y="2131540"/>
                  <a:pt x="9052413" y="2129904"/>
                </a:cubicBezTo>
                <a:close/>
                <a:moveTo>
                  <a:pt x="8902814" y="2129904"/>
                </a:moveTo>
                <a:cubicBezTo>
                  <a:pt x="8900806" y="2131540"/>
                  <a:pt x="8898798" y="2130231"/>
                  <a:pt x="8896790" y="2131704"/>
                </a:cubicBezTo>
                <a:cubicBezTo>
                  <a:pt x="8893276" y="2133339"/>
                  <a:pt x="8889260" y="2136611"/>
                  <a:pt x="8887754" y="2145936"/>
                </a:cubicBezTo>
                <a:cubicBezTo>
                  <a:pt x="8891268" y="2145936"/>
                  <a:pt x="8895284" y="2147571"/>
                  <a:pt x="8898798" y="2147571"/>
                </a:cubicBezTo>
                <a:cubicBezTo>
                  <a:pt x="8898798" y="2139556"/>
                  <a:pt x="8900806" y="2134648"/>
                  <a:pt x="8902814" y="2129904"/>
                </a:cubicBezTo>
                <a:close/>
                <a:moveTo>
                  <a:pt x="8064966" y="2129413"/>
                </a:moveTo>
                <a:cubicBezTo>
                  <a:pt x="8063962" y="2131213"/>
                  <a:pt x="8062457" y="2133339"/>
                  <a:pt x="8061451" y="2135139"/>
                </a:cubicBezTo>
                <a:cubicBezTo>
                  <a:pt x="8063460" y="2133994"/>
                  <a:pt x="8065970" y="2133830"/>
                  <a:pt x="8067979" y="2132848"/>
                </a:cubicBezTo>
                <a:cubicBezTo>
                  <a:pt x="8066974" y="2131867"/>
                  <a:pt x="8065970" y="2131049"/>
                  <a:pt x="8064966" y="2129413"/>
                </a:cubicBezTo>
                <a:close/>
                <a:moveTo>
                  <a:pt x="8594583" y="2128432"/>
                </a:moveTo>
                <a:cubicBezTo>
                  <a:pt x="8578518" y="2128759"/>
                  <a:pt x="8561952" y="2129250"/>
                  <a:pt x="8546892" y="2129904"/>
                </a:cubicBezTo>
                <a:cubicBezTo>
                  <a:pt x="8551410" y="2135957"/>
                  <a:pt x="8557936" y="2139392"/>
                  <a:pt x="8562956" y="2144136"/>
                </a:cubicBezTo>
                <a:cubicBezTo>
                  <a:pt x="8578518" y="2145609"/>
                  <a:pt x="8596591" y="2155096"/>
                  <a:pt x="8597093" y="2130558"/>
                </a:cubicBezTo>
                <a:cubicBezTo>
                  <a:pt x="8595586" y="2130558"/>
                  <a:pt x="8595586" y="2128923"/>
                  <a:pt x="8594583" y="2128432"/>
                </a:cubicBezTo>
                <a:close/>
                <a:moveTo>
                  <a:pt x="9751205" y="2127123"/>
                </a:moveTo>
                <a:cubicBezTo>
                  <a:pt x="9746687" y="2126141"/>
                  <a:pt x="9742671" y="2127450"/>
                  <a:pt x="9738153" y="2131704"/>
                </a:cubicBezTo>
                <a:cubicBezTo>
                  <a:pt x="9739659" y="2141192"/>
                  <a:pt x="9752711" y="2134812"/>
                  <a:pt x="9754217" y="2142664"/>
                </a:cubicBezTo>
                <a:cubicBezTo>
                  <a:pt x="9730120" y="2137920"/>
                  <a:pt x="9722590" y="2152316"/>
                  <a:pt x="9706024" y="2155424"/>
                </a:cubicBezTo>
                <a:cubicBezTo>
                  <a:pt x="9708032" y="2142827"/>
                  <a:pt x="9692470" y="2147080"/>
                  <a:pt x="9690461" y="2137593"/>
                </a:cubicBezTo>
                <a:cubicBezTo>
                  <a:pt x="9673896" y="2150189"/>
                  <a:pt x="9647792" y="2139556"/>
                  <a:pt x="9636245" y="2155424"/>
                </a:cubicBezTo>
                <a:cubicBezTo>
                  <a:pt x="9692470" y="2153787"/>
                  <a:pt x="9739156" y="2172764"/>
                  <a:pt x="9786345" y="2155424"/>
                </a:cubicBezTo>
                <a:cubicBezTo>
                  <a:pt x="9774799" y="2151825"/>
                  <a:pt x="9763755" y="2130231"/>
                  <a:pt x="9751205" y="2127123"/>
                </a:cubicBezTo>
                <a:close/>
                <a:moveTo>
                  <a:pt x="8833035" y="2125160"/>
                </a:moveTo>
                <a:cubicBezTo>
                  <a:pt x="8778819" y="2126632"/>
                  <a:pt x="8722595" y="2126632"/>
                  <a:pt x="8666370" y="2126632"/>
                </a:cubicBezTo>
                <a:cubicBezTo>
                  <a:pt x="8666871" y="2127450"/>
                  <a:pt x="8664863" y="2127941"/>
                  <a:pt x="8665867" y="2128432"/>
                </a:cubicBezTo>
                <a:cubicBezTo>
                  <a:pt x="8695988" y="2139392"/>
                  <a:pt x="8754220" y="2113054"/>
                  <a:pt x="8772293" y="2150843"/>
                </a:cubicBezTo>
                <a:cubicBezTo>
                  <a:pt x="8754722" y="2149698"/>
                  <a:pt x="8743176" y="2130395"/>
                  <a:pt x="8730626" y="2150843"/>
                </a:cubicBezTo>
                <a:cubicBezTo>
                  <a:pt x="8732634" y="2151170"/>
                  <a:pt x="8733136" y="2152806"/>
                  <a:pt x="8735144" y="2153624"/>
                </a:cubicBezTo>
                <a:cubicBezTo>
                  <a:pt x="8776811" y="2157059"/>
                  <a:pt x="8816971" y="2164584"/>
                  <a:pt x="8858638" y="2169656"/>
                </a:cubicBezTo>
                <a:cubicBezTo>
                  <a:pt x="8863658" y="2165893"/>
                  <a:pt x="8867172" y="2160822"/>
                  <a:pt x="8871188" y="2155424"/>
                </a:cubicBezTo>
                <a:cubicBezTo>
                  <a:pt x="8871690" y="2147080"/>
                  <a:pt x="8877212" y="2142173"/>
                  <a:pt x="8870686" y="2139392"/>
                </a:cubicBezTo>
                <a:cubicBezTo>
                  <a:pt x="8857634" y="2139392"/>
                  <a:pt x="8855626" y="2150679"/>
                  <a:pt x="8839059" y="2145936"/>
                </a:cubicBezTo>
                <a:cubicBezTo>
                  <a:pt x="8839059" y="2136611"/>
                  <a:pt x="8835043" y="2131377"/>
                  <a:pt x="8833035" y="2125160"/>
                </a:cubicBezTo>
                <a:close/>
                <a:moveTo>
                  <a:pt x="8494181" y="2123851"/>
                </a:moveTo>
                <a:cubicBezTo>
                  <a:pt x="8488659" y="2126959"/>
                  <a:pt x="8479121" y="2119271"/>
                  <a:pt x="8477113" y="2135139"/>
                </a:cubicBezTo>
                <a:cubicBezTo>
                  <a:pt x="8486651" y="2138247"/>
                  <a:pt x="8499703" y="2133339"/>
                  <a:pt x="8509241" y="2131704"/>
                </a:cubicBezTo>
                <a:cubicBezTo>
                  <a:pt x="8503719" y="2130231"/>
                  <a:pt x="8499703" y="2126959"/>
                  <a:pt x="8494181" y="2123851"/>
                </a:cubicBezTo>
                <a:close/>
                <a:moveTo>
                  <a:pt x="7405832" y="2122870"/>
                </a:moveTo>
                <a:cubicBezTo>
                  <a:pt x="7402319" y="2124997"/>
                  <a:pt x="7401816" y="2127941"/>
                  <a:pt x="7402820" y="2131704"/>
                </a:cubicBezTo>
                <a:cubicBezTo>
                  <a:pt x="7407338" y="2133012"/>
                  <a:pt x="7411856" y="2135303"/>
                  <a:pt x="7414366" y="2138901"/>
                </a:cubicBezTo>
                <a:cubicBezTo>
                  <a:pt x="7413865" y="2137102"/>
                  <a:pt x="7413363" y="2135466"/>
                  <a:pt x="7412358" y="2133339"/>
                </a:cubicBezTo>
                <a:cubicBezTo>
                  <a:pt x="7417880" y="2138084"/>
                  <a:pt x="7419888" y="2136774"/>
                  <a:pt x="7422398" y="2136120"/>
                </a:cubicBezTo>
                <a:cubicBezTo>
                  <a:pt x="7423402" y="2134812"/>
                  <a:pt x="7424909" y="2133994"/>
                  <a:pt x="7426414" y="2132848"/>
                </a:cubicBezTo>
                <a:cubicBezTo>
                  <a:pt x="7420390" y="2132358"/>
                  <a:pt x="7417880" y="2128432"/>
                  <a:pt x="7414868" y="2124670"/>
                </a:cubicBezTo>
                <a:cubicBezTo>
                  <a:pt x="7411856" y="2124670"/>
                  <a:pt x="7408343" y="2123033"/>
                  <a:pt x="7405832" y="2122870"/>
                </a:cubicBezTo>
                <a:close/>
                <a:moveTo>
                  <a:pt x="9042874" y="2120580"/>
                </a:moveTo>
                <a:cubicBezTo>
                  <a:pt x="9039360" y="2122215"/>
                  <a:pt x="9037352" y="2122052"/>
                  <a:pt x="9035344" y="2125160"/>
                </a:cubicBezTo>
                <a:cubicBezTo>
                  <a:pt x="9039360" y="2125160"/>
                  <a:pt x="9043376" y="2125160"/>
                  <a:pt x="9046891" y="2125160"/>
                </a:cubicBezTo>
                <a:cubicBezTo>
                  <a:pt x="9044882" y="2123524"/>
                  <a:pt x="9042874" y="2122215"/>
                  <a:pt x="9042874" y="2120580"/>
                </a:cubicBezTo>
                <a:close/>
                <a:moveTo>
                  <a:pt x="7789866" y="2116817"/>
                </a:moveTo>
                <a:cubicBezTo>
                  <a:pt x="7798903" y="2129086"/>
                  <a:pt x="7812959" y="2135793"/>
                  <a:pt x="7828521" y="2139883"/>
                </a:cubicBezTo>
                <a:cubicBezTo>
                  <a:pt x="7828019" y="2138901"/>
                  <a:pt x="7826011" y="2139556"/>
                  <a:pt x="7826011" y="2137593"/>
                </a:cubicBezTo>
                <a:cubicBezTo>
                  <a:pt x="7830529" y="2135139"/>
                  <a:pt x="7832537" y="2129904"/>
                  <a:pt x="7833541" y="2122870"/>
                </a:cubicBezTo>
                <a:cubicBezTo>
                  <a:pt x="7818480" y="2122870"/>
                  <a:pt x="7803421" y="2121888"/>
                  <a:pt x="7789866" y="2116817"/>
                </a:cubicBezTo>
                <a:close/>
                <a:moveTo>
                  <a:pt x="7550911" y="2114036"/>
                </a:moveTo>
                <a:cubicBezTo>
                  <a:pt x="7551414" y="2118617"/>
                  <a:pt x="7549406" y="2120907"/>
                  <a:pt x="7547398" y="2122870"/>
                </a:cubicBezTo>
                <a:cubicBezTo>
                  <a:pt x="7557940" y="2122543"/>
                  <a:pt x="7568482" y="2123033"/>
                  <a:pt x="7579024" y="2123360"/>
                </a:cubicBezTo>
                <a:cubicBezTo>
                  <a:pt x="7568482" y="2121398"/>
                  <a:pt x="7558944" y="2118126"/>
                  <a:pt x="7550911" y="2114036"/>
                </a:cubicBezTo>
                <a:close/>
                <a:moveTo>
                  <a:pt x="7116175" y="2112891"/>
                </a:moveTo>
                <a:cubicBezTo>
                  <a:pt x="7116175" y="2113054"/>
                  <a:pt x="7116175" y="2113382"/>
                  <a:pt x="7115673" y="2113545"/>
                </a:cubicBezTo>
                <a:cubicBezTo>
                  <a:pt x="7119689" y="2115181"/>
                  <a:pt x="7122701" y="2117799"/>
                  <a:pt x="7127721" y="2116817"/>
                </a:cubicBezTo>
                <a:cubicBezTo>
                  <a:pt x="7127219" y="2115999"/>
                  <a:pt x="7127219" y="2115508"/>
                  <a:pt x="7127219" y="2114691"/>
                </a:cubicBezTo>
                <a:cubicBezTo>
                  <a:pt x="7123705" y="2113545"/>
                  <a:pt x="7120191" y="2112073"/>
                  <a:pt x="7116175" y="2112891"/>
                </a:cubicBezTo>
                <a:close/>
                <a:moveTo>
                  <a:pt x="7586052" y="2112400"/>
                </a:moveTo>
                <a:cubicBezTo>
                  <a:pt x="7584044" y="2115508"/>
                  <a:pt x="7582538" y="2118780"/>
                  <a:pt x="7583040" y="2123851"/>
                </a:cubicBezTo>
                <a:cubicBezTo>
                  <a:pt x="7589064" y="2124015"/>
                  <a:pt x="7595088" y="2124342"/>
                  <a:pt x="7600610" y="2124670"/>
                </a:cubicBezTo>
                <a:cubicBezTo>
                  <a:pt x="7596093" y="2118453"/>
                  <a:pt x="7591072" y="2114364"/>
                  <a:pt x="7586052" y="2112400"/>
                </a:cubicBezTo>
                <a:close/>
                <a:moveTo>
                  <a:pt x="8416433" y="2111439"/>
                </a:moveTo>
                <a:cubicBezTo>
                  <a:pt x="8402063" y="2111255"/>
                  <a:pt x="8386501" y="2111664"/>
                  <a:pt x="8368679" y="2112400"/>
                </a:cubicBezTo>
                <a:cubicBezTo>
                  <a:pt x="8368679" y="2117962"/>
                  <a:pt x="8366672" y="2119925"/>
                  <a:pt x="8364664" y="2122379"/>
                </a:cubicBezTo>
                <a:cubicBezTo>
                  <a:pt x="8376712" y="2124506"/>
                  <a:pt x="8389262" y="2126305"/>
                  <a:pt x="8401311" y="2128432"/>
                </a:cubicBezTo>
                <a:cubicBezTo>
                  <a:pt x="8400306" y="2122215"/>
                  <a:pt x="8401311" y="2116653"/>
                  <a:pt x="8406833" y="2115672"/>
                </a:cubicBezTo>
                <a:cubicBezTo>
                  <a:pt x="8415868" y="2128432"/>
                  <a:pt x="8445487" y="2117799"/>
                  <a:pt x="8449503" y="2135139"/>
                </a:cubicBezTo>
                <a:cubicBezTo>
                  <a:pt x="8449503" y="2125651"/>
                  <a:pt x="8453017" y="2118780"/>
                  <a:pt x="8457033" y="2114036"/>
                </a:cubicBezTo>
                <a:cubicBezTo>
                  <a:pt x="8443981" y="2112400"/>
                  <a:pt x="8430803" y="2111623"/>
                  <a:pt x="8416433" y="2111439"/>
                </a:cubicBezTo>
                <a:close/>
                <a:moveTo>
                  <a:pt x="7366676" y="2106347"/>
                </a:moveTo>
                <a:cubicBezTo>
                  <a:pt x="7366174" y="2107657"/>
                  <a:pt x="7364668" y="2108311"/>
                  <a:pt x="7363664" y="2109128"/>
                </a:cubicBezTo>
                <a:cubicBezTo>
                  <a:pt x="7365672" y="2110601"/>
                  <a:pt x="7367178" y="2112237"/>
                  <a:pt x="7370190" y="2112400"/>
                </a:cubicBezTo>
                <a:cubicBezTo>
                  <a:pt x="7371194" y="2111746"/>
                  <a:pt x="7371696" y="2111092"/>
                  <a:pt x="7372700" y="2110110"/>
                </a:cubicBezTo>
                <a:lnTo>
                  <a:pt x="7372700" y="2106347"/>
                </a:lnTo>
                <a:cubicBezTo>
                  <a:pt x="7371194" y="2106511"/>
                  <a:pt x="7369186" y="2106347"/>
                  <a:pt x="7367178" y="2106347"/>
                </a:cubicBezTo>
                <a:cubicBezTo>
                  <a:pt x="7367178" y="2106511"/>
                  <a:pt x="7366676" y="2106184"/>
                  <a:pt x="7366676" y="2106347"/>
                </a:cubicBezTo>
                <a:close/>
                <a:moveTo>
                  <a:pt x="7681935" y="2104875"/>
                </a:moveTo>
                <a:cubicBezTo>
                  <a:pt x="7686453" y="2107984"/>
                  <a:pt x="7691473" y="2110437"/>
                  <a:pt x="7694988" y="2114036"/>
                </a:cubicBezTo>
                <a:cubicBezTo>
                  <a:pt x="7689968" y="2116817"/>
                  <a:pt x="7685449" y="2119107"/>
                  <a:pt x="7680931" y="2121398"/>
                </a:cubicBezTo>
                <a:cubicBezTo>
                  <a:pt x="7716574" y="2132521"/>
                  <a:pt x="7751212" y="2128595"/>
                  <a:pt x="7788863" y="2134321"/>
                </a:cubicBezTo>
                <a:cubicBezTo>
                  <a:pt x="7772297" y="2110110"/>
                  <a:pt x="7747698" y="2106020"/>
                  <a:pt x="7720590" y="2105857"/>
                </a:cubicBezTo>
                <a:cubicBezTo>
                  <a:pt x="7721091" y="2110274"/>
                  <a:pt x="7723602" y="2112891"/>
                  <a:pt x="7722598" y="2119107"/>
                </a:cubicBezTo>
                <a:cubicBezTo>
                  <a:pt x="7711554" y="2119107"/>
                  <a:pt x="7707036" y="2112727"/>
                  <a:pt x="7703019" y="2105366"/>
                </a:cubicBezTo>
                <a:cubicBezTo>
                  <a:pt x="7695992" y="2105530"/>
                  <a:pt x="7688964" y="2104712"/>
                  <a:pt x="7681935" y="2104875"/>
                </a:cubicBezTo>
                <a:close/>
                <a:moveTo>
                  <a:pt x="9399801" y="2098659"/>
                </a:moveTo>
                <a:lnTo>
                  <a:pt x="9421387" y="2098659"/>
                </a:lnTo>
                <a:cubicBezTo>
                  <a:pt x="9423394" y="2115018"/>
                  <a:pt x="9410845" y="2114854"/>
                  <a:pt x="9399801" y="2117962"/>
                </a:cubicBezTo>
                <a:close/>
                <a:moveTo>
                  <a:pt x="7418382" y="2094897"/>
                </a:moveTo>
                <a:cubicBezTo>
                  <a:pt x="7416876" y="2094733"/>
                  <a:pt x="7414366" y="2095878"/>
                  <a:pt x="7414366" y="2095878"/>
                </a:cubicBezTo>
                <a:cubicBezTo>
                  <a:pt x="7415872" y="2097678"/>
                  <a:pt x="7416374" y="2097678"/>
                  <a:pt x="7419888" y="2098168"/>
                </a:cubicBezTo>
                <a:cubicBezTo>
                  <a:pt x="7419888" y="2096696"/>
                  <a:pt x="7418382" y="2096533"/>
                  <a:pt x="7418382" y="2094897"/>
                </a:cubicBezTo>
                <a:close/>
                <a:moveTo>
                  <a:pt x="7611654" y="2089826"/>
                </a:moveTo>
                <a:cubicBezTo>
                  <a:pt x="7608643" y="2098822"/>
                  <a:pt x="7594586" y="2100786"/>
                  <a:pt x="7586555" y="2109128"/>
                </a:cubicBezTo>
                <a:cubicBezTo>
                  <a:pt x="7601113" y="2112073"/>
                  <a:pt x="7611654" y="2119271"/>
                  <a:pt x="7624205" y="2124670"/>
                </a:cubicBezTo>
                <a:cubicBezTo>
                  <a:pt x="7619185" y="2122543"/>
                  <a:pt x="7617176" y="2124179"/>
                  <a:pt x="7615169" y="2125651"/>
                </a:cubicBezTo>
                <a:cubicBezTo>
                  <a:pt x="7627217" y="2126468"/>
                  <a:pt x="7639265" y="2126305"/>
                  <a:pt x="7651313" y="2127123"/>
                </a:cubicBezTo>
                <a:lnTo>
                  <a:pt x="7651815" y="2120580"/>
                </a:lnTo>
                <a:cubicBezTo>
                  <a:pt x="7652819" y="2114527"/>
                  <a:pt x="7652317" y="2108965"/>
                  <a:pt x="7652317" y="2103567"/>
                </a:cubicBezTo>
                <a:cubicBezTo>
                  <a:pt x="7649305" y="2103076"/>
                  <a:pt x="7646293" y="2104221"/>
                  <a:pt x="7643281" y="2103567"/>
                </a:cubicBezTo>
                <a:cubicBezTo>
                  <a:pt x="7632236" y="2101277"/>
                  <a:pt x="7622196" y="2095387"/>
                  <a:pt x="7611654" y="2089826"/>
                </a:cubicBezTo>
                <a:close/>
                <a:moveTo>
                  <a:pt x="7432438" y="2083282"/>
                </a:moveTo>
                <a:cubicBezTo>
                  <a:pt x="7433945" y="2086063"/>
                  <a:pt x="7436957" y="2090153"/>
                  <a:pt x="7436455" y="2097678"/>
                </a:cubicBezTo>
                <a:cubicBezTo>
                  <a:pt x="7437960" y="2098495"/>
                  <a:pt x="7438965" y="2100459"/>
                  <a:pt x="7440471" y="2101604"/>
                </a:cubicBezTo>
                <a:cubicBezTo>
                  <a:pt x="7440973" y="2101440"/>
                  <a:pt x="7441475" y="2101604"/>
                  <a:pt x="7441977" y="2101604"/>
                </a:cubicBezTo>
                <a:cubicBezTo>
                  <a:pt x="7439968" y="2098332"/>
                  <a:pt x="7438462" y="2092606"/>
                  <a:pt x="7436455" y="2087862"/>
                </a:cubicBezTo>
                <a:cubicBezTo>
                  <a:pt x="7435451" y="2086554"/>
                  <a:pt x="7433945" y="2084591"/>
                  <a:pt x="7432438" y="2083282"/>
                </a:cubicBezTo>
                <a:close/>
                <a:moveTo>
                  <a:pt x="7576514" y="2082791"/>
                </a:moveTo>
                <a:cubicBezTo>
                  <a:pt x="7575008" y="2084264"/>
                  <a:pt x="7573000" y="2085736"/>
                  <a:pt x="7570992" y="2088844"/>
                </a:cubicBezTo>
                <a:cubicBezTo>
                  <a:pt x="7573502" y="2091952"/>
                  <a:pt x="7576514" y="2092279"/>
                  <a:pt x="7579024" y="2093097"/>
                </a:cubicBezTo>
                <a:cubicBezTo>
                  <a:pt x="7580530" y="2093261"/>
                  <a:pt x="7581033" y="2094242"/>
                  <a:pt x="7582037" y="2094406"/>
                </a:cubicBezTo>
                <a:cubicBezTo>
                  <a:pt x="7580530" y="2092443"/>
                  <a:pt x="7578522" y="2088517"/>
                  <a:pt x="7576514" y="2082791"/>
                </a:cubicBezTo>
                <a:close/>
                <a:moveTo>
                  <a:pt x="10805418" y="2081646"/>
                </a:moveTo>
                <a:cubicBezTo>
                  <a:pt x="10809434" y="2082300"/>
                  <a:pt x="10812445" y="2084264"/>
                  <a:pt x="10814956" y="2089335"/>
                </a:cubicBezTo>
                <a:cubicBezTo>
                  <a:pt x="10806422" y="2099313"/>
                  <a:pt x="10763249" y="2122870"/>
                  <a:pt x="10766763" y="2089335"/>
                </a:cubicBezTo>
                <a:cubicBezTo>
                  <a:pt x="10779815" y="2093097"/>
                  <a:pt x="10794374" y="2080011"/>
                  <a:pt x="10805418" y="2081646"/>
                </a:cubicBezTo>
                <a:close/>
                <a:moveTo>
                  <a:pt x="7371194" y="2081155"/>
                </a:moveTo>
                <a:cubicBezTo>
                  <a:pt x="7369186" y="2088844"/>
                  <a:pt x="7369186" y="2094242"/>
                  <a:pt x="7372700" y="2096369"/>
                </a:cubicBezTo>
                <a:lnTo>
                  <a:pt x="7372700" y="2088844"/>
                </a:lnTo>
                <a:cubicBezTo>
                  <a:pt x="7375210" y="2089662"/>
                  <a:pt x="7375712" y="2089662"/>
                  <a:pt x="7377218" y="2090316"/>
                </a:cubicBezTo>
                <a:cubicBezTo>
                  <a:pt x="7377218" y="2088189"/>
                  <a:pt x="7377720" y="2085572"/>
                  <a:pt x="7377218" y="2083282"/>
                </a:cubicBezTo>
                <a:cubicBezTo>
                  <a:pt x="7375210" y="2084591"/>
                  <a:pt x="7375712" y="2084754"/>
                  <a:pt x="7373703" y="2084427"/>
                </a:cubicBezTo>
                <a:cubicBezTo>
                  <a:pt x="7374206" y="2081319"/>
                  <a:pt x="7372700" y="2081482"/>
                  <a:pt x="7371194" y="2081155"/>
                </a:cubicBezTo>
                <a:close/>
                <a:moveTo>
                  <a:pt x="10223592" y="2080011"/>
                </a:moveTo>
                <a:cubicBezTo>
                  <a:pt x="10218070" y="2081155"/>
                  <a:pt x="10214556" y="2085736"/>
                  <a:pt x="10219075" y="2093588"/>
                </a:cubicBezTo>
                <a:cubicBezTo>
                  <a:pt x="10213553" y="2095224"/>
                  <a:pt x="10213051" y="2090971"/>
                  <a:pt x="10213051" y="2087862"/>
                </a:cubicBezTo>
                <a:cubicBezTo>
                  <a:pt x="10203512" y="2089335"/>
                  <a:pt x="10215058" y="2117144"/>
                  <a:pt x="10228110" y="2112400"/>
                </a:cubicBezTo>
                <a:cubicBezTo>
                  <a:pt x="10241163" y="2104548"/>
                  <a:pt x="10222588" y="2089335"/>
                  <a:pt x="10233632" y="2087862"/>
                </a:cubicBezTo>
                <a:cubicBezTo>
                  <a:pt x="10234637" y="2081482"/>
                  <a:pt x="10228612" y="2078702"/>
                  <a:pt x="10223592" y="2080011"/>
                </a:cubicBezTo>
                <a:close/>
                <a:moveTo>
                  <a:pt x="8590567" y="2080011"/>
                </a:moveTo>
                <a:cubicBezTo>
                  <a:pt x="8585044" y="2081155"/>
                  <a:pt x="8580527" y="2085736"/>
                  <a:pt x="8584542" y="2093588"/>
                </a:cubicBezTo>
                <a:cubicBezTo>
                  <a:pt x="8580527" y="2095224"/>
                  <a:pt x="8580527" y="2090971"/>
                  <a:pt x="8580527" y="2087862"/>
                </a:cubicBezTo>
                <a:cubicBezTo>
                  <a:pt x="8578518" y="2088189"/>
                  <a:pt x="8580527" y="2092279"/>
                  <a:pt x="8580025" y="2094897"/>
                </a:cubicBezTo>
                <a:cubicBezTo>
                  <a:pt x="8586049" y="2096860"/>
                  <a:pt x="8592575" y="2098495"/>
                  <a:pt x="8598097" y="2100295"/>
                </a:cubicBezTo>
                <a:cubicBezTo>
                  <a:pt x="8596591" y="2093915"/>
                  <a:pt x="8594583" y="2088680"/>
                  <a:pt x="8601108" y="2087862"/>
                </a:cubicBezTo>
                <a:cubicBezTo>
                  <a:pt x="8602113" y="2081482"/>
                  <a:pt x="8596089" y="2078702"/>
                  <a:pt x="8590567" y="2080011"/>
                </a:cubicBezTo>
                <a:close/>
                <a:moveTo>
                  <a:pt x="7321997" y="2062343"/>
                </a:moveTo>
                <a:cubicBezTo>
                  <a:pt x="7320993" y="2062343"/>
                  <a:pt x="7319989" y="2062998"/>
                  <a:pt x="7319487" y="2062834"/>
                </a:cubicBezTo>
                <a:cubicBezTo>
                  <a:pt x="7319487" y="2063325"/>
                  <a:pt x="7319989" y="2064306"/>
                  <a:pt x="7319487" y="2064633"/>
                </a:cubicBezTo>
                <a:cubicBezTo>
                  <a:pt x="7320491" y="2065124"/>
                  <a:pt x="7321997" y="2065124"/>
                  <a:pt x="7323001" y="2065779"/>
                </a:cubicBezTo>
                <a:cubicBezTo>
                  <a:pt x="7323001" y="2065124"/>
                  <a:pt x="7323001" y="2064797"/>
                  <a:pt x="7323001" y="2064142"/>
                </a:cubicBezTo>
                <a:cubicBezTo>
                  <a:pt x="7322499" y="2063325"/>
                  <a:pt x="7322499" y="2062834"/>
                  <a:pt x="7321997" y="2062343"/>
                </a:cubicBezTo>
                <a:close/>
                <a:moveTo>
                  <a:pt x="7336053" y="2060871"/>
                </a:moveTo>
                <a:cubicBezTo>
                  <a:pt x="7334547" y="2061198"/>
                  <a:pt x="7332540" y="2061198"/>
                  <a:pt x="7331033" y="2061361"/>
                </a:cubicBezTo>
                <a:cubicBezTo>
                  <a:pt x="7331535" y="2062670"/>
                  <a:pt x="7331535" y="2064306"/>
                  <a:pt x="7332038" y="2065124"/>
                </a:cubicBezTo>
                <a:cubicBezTo>
                  <a:pt x="7333042" y="2065288"/>
                  <a:pt x="7333543" y="2065615"/>
                  <a:pt x="7334547" y="2065779"/>
                </a:cubicBezTo>
                <a:cubicBezTo>
                  <a:pt x="7335551" y="2064142"/>
                  <a:pt x="7335551" y="2062670"/>
                  <a:pt x="7336053" y="2060871"/>
                </a:cubicBezTo>
                <a:close/>
                <a:moveTo>
                  <a:pt x="10443973" y="2060380"/>
                </a:moveTo>
                <a:cubicBezTo>
                  <a:pt x="10442969" y="2072649"/>
                  <a:pt x="10433431" y="2082791"/>
                  <a:pt x="10445479" y="2087862"/>
                </a:cubicBezTo>
                <a:cubicBezTo>
                  <a:pt x="10444475" y="2078538"/>
                  <a:pt x="10448993" y="2074285"/>
                  <a:pt x="10454013" y="2071340"/>
                </a:cubicBezTo>
                <a:cubicBezTo>
                  <a:pt x="10447989" y="2070849"/>
                  <a:pt x="10445981" y="2068887"/>
                  <a:pt x="10452507" y="2060871"/>
                </a:cubicBezTo>
                <a:cubicBezTo>
                  <a:pt x="10449495" y="2060053"/>
                  <a:pt x="10446985" y="2060707"/>
                  <a:pt x="10443973" y="2060380"/>
                </a:cubicBezTo>
                <a:close/>
                <a:moveTo>
                  <a:pt x="7963561" y="2060380"/>
                </a:moveTo>
                <a:cubicBezTo>
                  <a:pt x="7965067" y="2062998"/>
                  <a:pt x="7967577" y="2064142"/>
                  <a:pt x="7971091" y="2065124"/>
                </a:cubicBezTo>
                <a:cubicBezTo>
                  <a:pt x="7970589" y="2064469"/>
                  <a:pt x="7970589" y="2063815"/>
                  <a:pt x="7970087" y="2062343"/>
                </a:cubicBezTo>
                <a:cubicBezTo>
                  <a:pt x="7968079" y="2061852"/>
                  <a:pt x="7965569" y="2060871"/>
                  <a:pt x="7963561" y="2060380"/>
                </a:cubicBezTo>
                <a:close/>
                <a:moveTo>
                  <a:pt x="7416876" y="2059562"/>
                </a:moveTo>
                <a:cubicBezTo>
                  <a:pt x="7419387" y="2066106"/>
                  <a:pt x="7422398" y="2071831"/>
                  <a:pt x="7426916" y="2074612"/>
                </a:cubicBezTo>
                <a:cubicBezTo>
                  <a:pt x="7429929" y="2072322"/>
                  <a:pt x="7427920" y="2069378"/>
                  <a:pt x="7424909" y="2064142"/>
                </a:cubicBezTo>
                <a:cubicBezTo>
                  <a:pt x="7434446" y="2064142"/>
                  <a:pt x="7442479" y="2063979"/>
                  <a:pt x="7450009" y="2062343"/>
                </a:cubicBezTo>
                <a:cubicBezTo>
                  <a:pt x="7450009" y="2061689"/>
                  <a:pt x="7450009" y="2061198"/>
                  <a:pt x="7450009" y="2060380"/>
                </a:cubicBezTo>
                <a:cubicBezTo>
                  <a:pt x="7438462" y="2060543"/>
                  <a:pt x="7427920" y="2059399"/>
                  <a:pt x="7416876" y="2059562"/>
                </a:cubicBezTo>
                <a:close/>
                <a:moveTo>
                  <a:pt x="10423893" y="2058581"/>
                </a:moveTo>
                <a:cubicBezTo>
                  <a:pt x="10413853" y="2059399"/>
                  <a:pt x="10405319" y="2061034"/>
                  <a:pt x="10396785" y="2062343"/>
                </a:cubicBezTo>
                <a:cubicBezTo>
                  <a:pt x="10396785" y="2062343"/>
                  <a:pt x="10396785" y="2062507"/>
                  <a:pt x="10396282" y="2062343"/>
                </a:cubicBezTo>
                <a:cubicBezTo>
                  <a:pt x="10391262" y="2063815"/>
                  <a:pt x="10385740" y="2063979"/>
                  <a:pt x="10385740" y="2068559"/>
                </a:cubicBezTo>
                <a:cubicBezTo>
                  <a:pt x="10407829" y="2062180"/>
                  <a:pt x="10402307" y="2090971"/>
                  <a:pt x="10422889" y="2087862"/>
                </a:cubicBezTo>
                <a:cubicBezTo>
                  <a:pt x="10426905" y="2076248"/>
                  <a:pt x="10428411" y="2066760"/>
                  <a:pt x="10428411" y="2059072"/>
                </a:cubicBezTo>
                <a:cubicBezTo>
                  <a:pt x="10426905" y="2059235"/>
                  <a:pt x="10425399" y="2058417"/>
                  <a:pt x="10423893" y="2058581"/>
                </a:cubicBezTo>
                <a:close/>
                <a:moveTo>
                  <a:pt x="7383744" y="2058581"/>
                </a:moveTo>
                <a:cubicBezTo>
                  <a:pt x="7386254" y="2061034"/>
                  <a:pt x="7389265" y="2063652"/>
                  <a:pt x="7390270" y="2068068"/>
                </a:cubicBezTo>
                <a:cubicBezTo>
                  <a:pt x="7380732" y="2058581"/>
                  <a:pt x="7381736" y="2073140"/>
                  <a:pt x="7379225" y="2080665"/>
                </a:cubicBezTo>
                <a:cubicBezTo>
                  <a:pt x="7388262" y="2083609"/>
                  <a:pt x="7392780" y="2084264"/>
                  <a:pt x="7397298" y="2086554"/>
                </a:cubicBezTo>
                <a:cubicBezTo>
                  <a:pt x="7399306" y="2080501"/>
                  <a:pt x="7402319" y="2074448"/>
                  <a:pt x="7404828" y="2068559"/>
                </a:cubicBezTo>
                <a:cubicBezTo>
                  <a:pt x="7401314" y="2066269"/>
                  <a:pt x="7400812" y="2062016"/>
                  <a:pt x="7398302" y="2059072"/>
                </a:cubicBezTo>
                <a:cubicBezTo>
                  <a:pt x="7393282" y="2059072"/>
                  <a:pt x="7388262" y="2058744"/>
                  <a:pt x="7383744" y="2058581"/>
                </a:cubicBezTo>
                <a:close/>
                <a:moveTo>
                  <a:pt x="6933946" y="2058253"/>
                </a:moveTo>
                <a:cubicBezTo>
                  <a:pt x="6936456" y="2059399"/>
                  <a:pt x="6938465" y="2059889"/>
                  <a:pt x="6940974" y="2061361"/>
                </a:cubicBezTo>
                <a:cubicBezTo>
                  <a:pt x="6941477" y="2061198"/>
                  <a:pt x="6941477" y="2060543"/>
                  <a:pt x="6942481" y="2060380"/>
                </a:cubicBezTo>
                <a:cubicBezTo>
                  <a:pt x="6939468" y="2059726"/>
                  <a:pt x="6936456" y="2059072"/>
                  <a:pt x="6933946" y="2058253"/>
                </a:cubicBezTo>
                <a:close/>
                <a:moveTo>
                  <a:pt x="6925914" y="2054327"/>
                </a:moveTo>
                <a:cubicBezTo>
                  <a:pt x="6925412" y="2054491"/>
                  <a:pt x="6925412" y="2054654"/>
                  <a:pt x="6925412" y="2054818"/>
                </a:cubicBezTo>
                <a:cubicBezTo>
                  <a:pt x="6927421" y="2055309"/>
                  <a:pt x="6930433" y="2056781"/>
                  <a:pt x="6932441" y="2057762"/>
                </a:cubicBezTo>
                <a:cubicBezTo>
                  <a:pt x="6929930" y="2057108"/>
                  <a:pt x="6927421" y="2056290"/>
                  <a:pt x="6925914" y="2054327"/>
                </a:cubicBezTo>
                <a:close/>
                <a:moveTo>
                  <a:pt x="7994685" y="2051546"/>
                </a:moveTo>
                <a:cubicBezTo>
                  <a:pt x="7985147" y="2053019"/>
                  <a:pt x="7975609" y="2057599"/>
                  <a:pt x="7970087" y="2057599"/>
                </a:cubicBezTo>
                <a:cubicBezTo>
                  <a:pt x="7973601" y="2057599"/>
                  <a:pt x="7975609" y="2060871"/>
                  <a:pt x="7977617" y="2062343"/>
                </a:cubicBezTo>
                <a:cubicBezTo>
                  <a:pt x="7990669" y="2065615"/>
                  <a:pt x="7998199" y="2074775"/>
                  <a:pt x="8001713" y="2055800"/>
                </a:cubicBezTo>
                <a:cubicBezTo>
                  <a:pt x="7996191" y="2055800"/>
                  <a:pt x="7994685" y="2053019"/>
                  <a:pt x="7994685" y="2051546"/>
                </a:cubicBezTo>
                <a:close/>
                <a:moveTo>
                  <a:pt x="8054424" y="2049910"/>
                </a:moveTo>
                <a:cubicBezTo>
                  <a:pt x="8049403" y="2049583"/>
                  <a:pt x="8045387" y="2051055"/>
                  <a:pt x="8045387" y="2055800"/>
                </a:cubicBezTo>
                <a:cubicBezTo>
                  <a:pt x="8054424" y="2055800"/>
                  <a:pt x="8063460" y="2055800"/>
                  <a:pt x="8070990" y="2055800"/>
                </a:cubicBezTo>
                <a:cubicBezTo>
                  <a:pt x="8066472" y="2052692"/>
                  <a:pt x="8059946" y="2050401"/>
                  <a:pt x="8054424" y="2049910"/>
                </a:cubicBezTo>
                <a:close/>
                <a:moveTo>
                  <a:pt x="10518270" y="2048602"/>
                </a:moveTo>
                <a:cubicBezTo>
                  <a:pt x="10526302" y="2047784"/>
                  <a:pt x="10534837" y="2051874"/>
                  <a:pt x="10535338" y="2054327"/>
                </a:cubicBezTo>
                <a:cubicBezTo>
                  <a:pt x="10525297" y="2058908"/>
                  <a:pt x="10520278" y="2072813"/>
                  <a:pt x="10507226" y="2072813"/>
                </a:cubicBezTo>
                <a:cubicBezTo>
                  <a:pt x="10503712" y="2055800"/>
                  <a:pt x="10510740" y="2049583"/>
                  <a:pt x="10518270" y="2048602"/>
                </a:cubicBezTo>
                <a:close/>
                <a:moveTo>
                  <a:pt x="10841562" y="2041077"/>
                </a:moveTo>
                <a:lnTo>
                  <a:pt x="10841562" y="2046966"/>
                </a:lnTo>
                <a:cubicBezTo>
                  <a:pt x="10838048" y="2045494"/>
                  <a:pt x="10835036" y="2044676"/>
                  <a:pt x="10831522" y="2042549"/>
                </a:cubicBezTo>
                <a:cubicBezTo>
                  <a:pt x="10834534" y="2042549"/>
                  <a:pt x="10838048" y="2041404"/>
                  <a:pt x="10841562" y="2041077"/>
                </a:cubicBezTo>
                <a:close/>
                <a:moveTo>
                  <a:pt x="9246688" y="2040586"/>
                </a:moveTo>
                <a:cubicBezTo>
                  <a:pt x="9233636" y="2046802"/>
                  <a:pt x="9221086" y="2054000"/>
                  <a:pt x="9198496" y="2052528"/>
                </a:cubicBezTo>
                <a:cubicBezTo>
                  <a:pt x="9197994" y="2048275"/>
                  <a:pt x="9198496" y="2045821"/>
                  <a:pt x="9198998" y="2043530"/>
                </a:cubicBezTo>
                <a:cubicBezTo>
                  <a:pt x="9198496" y="2049093"/>
                  <a:pt x="9197492" y="2054327"/>
                  <a:pt x="9196488" y="2059072"/>
                </a:cubicBezTo>
                <a:cubicBezTo>
                  <a:pt x="9218576" y="2059072"/>
                  <a:pt x="9237653" y="2054654"/>
                  <a:pt x="9246688" y="2040586"/>
                </a:cubicBezTo>
                <a:close/>
                <a:moveTo>
                  <a:pt x="9528816" y="2038787"/>
                </a:moveTo>
                <a:cubicBezTo>
                  <a:pt x="9536346" y="2038296"/>
                  <a:pt x="9542370" y="2040913"/>
                  <a:pt x="9539358" y="2056290"/>
                </a:cubicBezTo>
                <a:cubicBezTo>
                  <a:pt x="9527310" y="2052201"/>
                  <a:pt x="9511748" y="2052364"/>
                  <a:pt x="9504217" y="2040095"/>
                </a:cubicBezTo>
                <a:cubicBezTo>
                  <a:pt x="9510744" y="2043203"/>
                  <a:pt x="9520784" y="2039277"/>
                  <a:pt x="9528816" y="2038787"/>
                </a:cubicBezTo>
                <a:close/>
                <a:moveTo>
                  <a:pt x="8455025" y="2037314"/>
                </a:moveTo>
                <a:cubicBezTo>
                  <a:pt x="8455025" y="2037314"/>
                  <a:pt x="8455025" y="2038787"/>
                  <a:pt x="8455025" y="2038787"/>
                </a:cubicBezTo>
                <a:cubicBezTo>
                  <a:pt x="8455025" y="2038787"/>
                  <a:pt x="8457033" y="2038787"/>
                  <a:pt x="8457033" y="2037314"/>
                </a:cubicBezTo>
                <a:cubicBezTo>
                  <a:pt x="8455025" y="2037314"/>
                  <a:pt x="8455025" y="2037314"/>
                  <a:pt x="8455025" y="2037314"/>
                </a:cubicBezTo>
                <a:close/>
                <a:moveTo>
                  <a:pt x="7990669" y="2037314"/>
                </a:moveTo>
                <a:cubicBezTo>
                  <a:pt x="7986151" y="2038296"/>
                  <a:pt x="7983139" y="2038296"/>
                  <a:pt x="7979123" y="2038787"/>
                </a:cubicBezTo>
                <a:cubicBezTo>
                  <a:pt x="7984645" y="2038623"/>
                  <a:pt x="7989163" y="2038787"/>
                  <a:pt x="7994685" y="2038787"/>
                </a:cubicBezTo>
                <a:cubicBezTo>
                  <a:pt x="7994685" y="2038787"/>
                  <a:pt x="7992677" y="2037314"/>
                  <a:pt x="7990669" y="2037314"/>
                </a:cubicBezTo>
                <a:close/>
                <a:moveTo>
                  <a:pt x="8141271" y="2033879"/>
                </a:moveTo>
                <a:cubicBezTo>
                  <a:pt x="8142777" y="2034206"/>
                  <a:pt x="8143781" y="2034206"/>
                  <a:pt x="8145287" y="2034533"/>
                </a:cubicBezTo>
                <a:cubicBezTo>
                  <a:pt x="8144785" y="2034370"/>
                  <a:pt x="8144785" y="2034042"/>
                  <a:pt x="8144283" y="2033879"/>
                </a:cubicBezTo>
                <a:cubicBezTo>
                  <a:pt x="8143781" y="2033715"/>
                  <a:pt x="8142275" y="2034042"/>
                  <a:pt x="8141271" y="2033879"/>
                </a:cubicBezTo>
                <a:close/>
                <a:moveTo>
                  <a:pt x="6774308" y="2033388"/>
                </a:moveTo>
                <a:cubicBezTo>
                  <a:pt x="6777320" y="2034697"/>
                  <a:pt x="6779831" y="2035679"/>
                  <a:pt x="6781839" y="2040095"/>
                </a:cubicBezTo>
                <a:cubicBezTo>
                  <a:pt x="6782341" y="2036496"/>
                  <a:pt x="6784850" y="2035842"/>
                  <a:pt x="6786357" y="2034533"/>
                </a:cubicBezTo>
                <a:cubicBezTo>
                  <a:pt x="6781839" y="2034206"/>
                  <a:pt x="6778324" y="2033715"/>
                  <a:pt x="6774308" y="2033388"/>
                </a:cubicBezTo>
                <a:close/>
                <a:moveTo>
                  <a:pt x="6748706" y="2031098"/>
                </a:moveTo>
                <a:cubicBezTo>
                  <a:pt x="6748706" y="2031752"/>
                  <a:pt x="6748706" y="2032243"/>
                  <a:pt x="6748205" y="2032897"/>
                </a:cubicBezTo>
                <a:cubicBezTo>
                  <a:pt x="6751216" y="2033715"/>
                  <a:pt x="6755232" y="2033061"/>
                  <a:pt x="6759750" y="2032243"/>
                </a:cubicBezTo>
                <a:cubicBezTo>
                  <a:pt x="6756738" y="2031752"/>
                  <a:pt x="6751718" y="2031752"/>
                  <a:pt x="6748706" y="2031098"/>
                </a:cubicBezTo>
                <a:close/>
                <a:moveTo>
                  <a:pt x="10762747" y="2024064"/>
                </a:moveTo>
                <a:cubicBezTo>
                  <a:pt x="10762747" y="2028644"/>
                  <a:pt x="10762747" y="2036006"/>
                  <a:pt x="10766763" y="2036006"/>
                </a:cubicBezTo>
                <a:cubicBezTo>
                  <a:pt x="10776803" y="2037478"/>
                  <a:pt x="10788852" y="2034370"/>
                  <a:pt x="10790859" y="2042059"/>
                </a:cubicBezTo>
                <a:cubicBezTo>
                  <a:pt x="10776803" y="2042059"/>
                  <a:pt x="10774795" y="2053346"/>
                  <a:pt x="10756723" y="2048602"/>
                </a:cubicBezTo>
                <a:cubicBezTo>
                  <a:pt x="10754715" y="2033224"/>
                  <a:pt x="10744675" y="2030116"/>
                  <a:pt x="10762747" y="2024064"/>
                </a:cubicBezTo>
                <a:close/>
                <a:moveTo>
                  <a:pt x="8129725" y="2023573"/>
                </a:moveTo>
                <a:cubicBezTo>
                  <a:pt x="8127215" y="2024064"/>
                  <a:pt x="8123701" y="2024718"/>
                  <a:pt x="8120186" y="2025045"/>
                </a:cubicBezTo>
                <a:cubicBezTo>
                  <a:pt x="8124203" y="2028317"/>
                  <a:pt x="8128219" y="2030444"/>
                  <a:pt x="8134242" y="2032243"/>
                </a:cubicBezTo>
                <a:cubicBezTo>
                  <a:pt x="8133239" y="2028971"/>
                  <a:pt x="8132737" y="2026354"/>
                  <a:pt x="8132737" y="2024064"/>
                </a:cubicBezTo>
                <a:cubicBezTo>
                  <a:pt x="8132235" y="2024555"/>
                  <a:pt x="8131733" y="2025863"/>
                  <a:pt x="8131231" y="2026354"/>
                </a:cubicBezTo>
                <a:cubicBezTo>
                  <a:pt x="8130729" y="2025373"/>
                  <a:pt x="8130227" y="2024555"/>
                  <a:pt x="8129725" y="2023573"/>
                </a:cubicBezTo>
                <a:close/>
                <a:moveTo>
                  <a:pt x="7208042" y="2020301"/>
                </a:moveTo>
                <a:cubicBezTo>
                  <a:pt x="7205531" y="2023737"/>
                  <a:pt x="7202520" y="2025700"/>
                  <a:pt x="7200009" y="2027826"/>
                </a:cubicBezTo>
                <a:cubicBezTo>
                  <a:pt x="7201014" y="2029625"/>
                  <a:pt x="7201014" y="2033061"/>
                  <a:pt x="7202018" y="2034533"/>
                </a:cubicBezTo>
                <a:cubicBezTo>
                  <a:pt x="7207038" y="2032243"/>
                  <a:pt x="7211555" y="2030771"/>
                  <a:pt x="7218082" y="2030116"/>
                </a:cubicBezTo>
                <a:cubicBezTo>
                  <a:pt x="7218584" y="2027826"/>
                  <a:pt x="7219086" y="2025045"/>
                  <a:pt x="7218082" y="2022264"/>
                </a:cubicBezTo>
                <a:cubicBezTo>
                  <a:pt x="7214568" y="2022101"/>
                  <a:pt x="7211053" y="2020138"/>
                  <a:pt x="7208042" y="2020301"/>
                </a:cubicBezTo>
                <a:close/>
                <a:moveTo>
                  <a:pt x="6575514" y="2018502"/>
                </a:moveTo>
                <a:cubicBezTo>
                  <a:pt x="6568485" y="2021447"/>
                  <a:pt x="6561458" y="2025863"/>
                  <a:pt x="6554430" y="2030607"/>
                </a:cubicBezTo>
                <a:cubicBezTo>
                  <a:pt x="6556940" y="2032079"/>
                  <a:pt x="6558445" y="2033879"/>
                  <a:pt x="6560454" y="2035515"/>
                </a:cubicBezTo>
                <a:cubicBezTo>
                  <a:pt x="6564470" y="2031589"/>
                  <a:pt x="6568987" y="2028644"/>
                  <a:pt x="6578526" y="2029625"/>
                </a:cubicBezTo>
                <a:cubicBezTo>
                  <a:pt x="6581036" y="2032897"/>
                  <a:pt x="6584048" y="2036006"/>
                  <a:pt x="6586559" y="2040095"/>
                </a:cubicBezTo>
                <a:cubicBezTo>
                  <a:pt x="6594088" y="2037150"/>
                  <a:pt x="6602121" y="2035188"/>
                  <a:pt x="6610654" y="2034533"/>
                </a:cubicBezTo>
                <a:cubicBezTo>
                  <a:pt x="6610654" y="2036660"/>
                  <a:pt x="6612160" y="2038460"/>
                  <a:pt x="6612160" y="2041077"/>
                </a:cubicBezTo>
                <a:cubicBezTo>
                  <a:pt x="6614169" y="2042059"/>
                  <a:pt x="6619691" y="2042386"/>
                  <a:pt x="6622200" y="2043367"/>
                </a:cubicBezTo>
                <a:cubicBezTo>
                  <a:pt x="6629229" y="2037478"/>
                  <a:pt x="6637763" y="2033061"/>
                  <a:pt x="6651819" y="2037805"/>
                </a:cubicBezTo>
                <a:cubicBezTo>
                  <a:pt x="6651317" y="2041077"/>
                  <a:pt x="6652321" y="2042549"/>
                  <a:pt x="6652321" y="2045330"/>
                </a:cubicBezTo>
                <a:cubicBezTo>
                  <a:pt x="6654830" y="2044839"/>
                  <a:pt x="6656337" y="2045657"/>
                  <a:pt x="6658345" y="2045821"/>
                </a:cubicBezTo>
                <a:cubicBezTo>
                  <a:pt x="6657843" y="2043203"/>
                  <a:pt x="6656839" y="2041895"/>
                  <a:pt x="6657341" y="2037805"/>
                </a:cubicBezTo>
                <a:cubicBezTo>
                  <a:pt x="6648807" y="2030771"/>
                  <a:pt x="6637763" y="2029298"/>
                  <a:pt x="6625715" y="2028317"/>
                </a:cubicBezTo>
                <a:cubicBezTo>
                  <a:pt x="6597101" y="2032243"/>
                  <a:pt x="6568987" y="2032079"/>
                  <a:pt x="6575514" y="2018502"/>
                </a:cubicBezTo>
                <a:close/>
                <a:moveTo>
                  <a:pt x="9329018" y="2011795"/>
                </a:moveTo>
                <a:cubicBezTo>
                  <a:pt x="9328013" y="2013758"/>
                  <a:pt x="9330021" y="2016211"/>
                  <a:pt x="9330021" y="2018502"/>
                </a:cubicBezTo>
                <a:cubicBezTo>
                  <a:pt x="9332532" y="2014903"/>
                  <a:pt x="9334540" y="2012613"/>
                  <a:pt x="9334038" y="2011795"/>
                </a:cubicBezTo>
                <a:cubicBezTo>
                  <a:pt x="9334038" y="2010814"/>
                  <a:pt x="9332030" y="2010977"/>
                  <a:pt x="9329018" y="2011795"/>
                </a:cubicBezTo>
                <a:close/>
                <a:moveTo>
                  <a:pt x="10841562" y="2010814"/>
                </a:moveTo>
                <a:lnTo>
                  <a:pt x="10841562" y="2026517"/>
                </a:lnTo>
                <a:cubicBezTo>
                  <a:pt x="10829514" y="2037805"/>
                  <a:pt x="10818469" y="2049256"/>
                  <a:pt x="10802406" y="2036660"/>
                </a:cubicBezTo>
                <a:cubicBezTo>
                  <a:pt x="10813450" y="2031262"/>
                  <a:pt x="10827004" y="2017521"/>
                  <a:pt x="10841562" y="2010814"/>
                </a:cubicBezTo>
                <a:close/>
                <a:moveTo>
                  <a:pt x="8018781" y="2010323"/>
                </a:moveTo>
                <a:cubicBezTo>
                  <a:pt x="8014766" y="2011958"/>
                  <a:pt x="8009745" y="2015067"/>
                  <a:pt x="8007737" y="2019647"/>
                </a:cubicBezTo>
                <a:cubicBezTo>
                  <a:pt x="8007737" y="2027663"/>
                  <a:pt x="8007737" y="2035188"/>
                  <a:pt x="8009745" y="2041568"/>
                </a:cubicBezTo>
                <a:cubicBezTo>
                  <a:pt x="8015267" y="2043203"/>
                  <a:pt x="8020789" y="2046802"/>
                  <a:pt x="8024304" y="2051546"/>
                </a:cubicBezTo>
                <a:cubicBezTo>
                  <a:pt x="8020789" y="2049910"/>
                  <a:pt x="8017275" y="2049910"/>
                  <a:pt x="8013259" y="2049910"/>
                </a:cubicBezTo>
                <a:cubicBezTo>
                  <a:pt x="8013259" y="2053182"/>
                  <a:pt x="8016773" y="2054163"/>
                  <a:pt x="8018781" y="2055800"/>
                </a:cubicBezTo>
                <a:cubicBezTo>
                  <a:pt x="8028319" y="2055800"/>
                  <a:pt x="8035348" y="2055800"/>
                  <a:pt x="8042878" y="2055800"/>
                </a:cubicBezTo>
                <a:cubicBezTo>
                  <a:pt x="8029826" y="2052692"/>
                  <a:pt x="8016773" y="2027663"/>
                  <a:pt x="8018781" y="2010323"/>
                </a:cubicBezTo>
                <a:close/>
                <a:moveTo>
                  <a:pt x="7981131" y="2008523"/>
                </a:moveTo>
                <a:cubicBezTo>
                  <a:pt x="7981131" y="2011631"/>
                  <a:pt x="7979123" y="2013267"/>
                  <a:pt x="7979123" y="2016375"/>
                </a:cubicBezTo>
                <a:cubicBezTo>
                  <a:pt x="7981131" y="2014903"/>
                  <a:pt x="7984645" y="2013431"/>
                  <a:pt x="7988661" y="2011795"/>
                </a:cubicBezTo>
                <a:cubicBezTo>
                  <a:pt x="7984645" y="2010323"/>
                  <a:pt x="7983139" y="2010159"/>
                  <a:pt x="7981131" y="2008523"/>
                </a:cubicBezTo>
                <a:close/>
                <a:moveTo>
                  <a:pt x="7085050" y="2006069"/>
                </a:moveTo>
                <a:cubicBezTo>
                  <a:pt x="7083545" y="2007215"/>
                  <a:pt x="7084548" y="2008523"/>
                  <a:pt x="7084047" y="2009832"/>
                </a:cubicBezTo>
                <a:cubicBezTo>
                  <a:pt x="7086556" y="2009832"/>
                  <a:pt x="7089067" y="2009177"/>
                  <a:pt x="7091576" y="2009341"/>
                </a:cubicBezTo>
                <a:cubicBezTo>
                  <a:pt x="7089569" y="2007378"/>
                  <a:pt x="7087058" y="2007378"/>
                  <a:pt x="7085050" y="2006069"/>
                </a:cubicBezTo>
                <a:close/>
                <a:moveTo>
                  <a:pt x="6758747" y="2006069"/>
                </a:moveTo>
                <a:cubicBezTo>
                  <a:pt x="6758747" y="2012940"/>
                  <a:pt x="6757240" y="2020465"/>
                  <a:pt x="6760754" y="2021774"/>
                </a:cubicBezTo>
                <a:cubicBezTo>
                  <a:pt x="6770795" y="2020301"/>
                  <a:pt x="6781839" y="2023082"/>
                  <a:pt x="6792381" y="2024064"/>
                </a:cubicBezTo>
                <a:cubicBezTo>
                  <a:pt x="6793887" y="2021937"/>
                  <a:pt x="6795392" y="2021283"/>
                  <a:pt x="6795392" y="2016375"/>
                </a:cubicBezTo>
                <a:cubicBezTo>
                  <a:pt x="6781337" y="2014249"/>
                  <a:pt x="6768787" y="2011795"/>
                  <a:pt x="6758747" y="2006069"/>
                </a:cubicBezTo>
                <a:close/>
                <a:moveTo>
                  <a:pt x="7018786" y="2004761"/>
                </a:moveTo>
                <a:cubicBezTo>
                  <a:pt x="7015773" y="2008360"/>
                  <a:pt x="7013264" y="2013922"/>
                  <a:pt x="7010753" y="2018011"/>
                </a:cubicBezTo>
                <a:cubicBezTo>
                  <a:pt x="7014769" y="2016375"/>
                  <a:pt x="7017781" y="2019647"/>
                  <a:pt x="7020793" y="2022264"/>
                </a:cubicBezTo>
                <a:cubicBezTo>
                  <a:pt x="7017781" y="2017030"/>
                  <a:pt x="7017279" y="2011141"/>
                  <a:pt x="7018786" y="2004761"/>
                </a:cubicBezTo>
                <a:close/>
                <a:moveTo>
                  <a:pt x="7130230" y="2001980"/>
                </a:moveTo>
                <a:lnTo>
                  <a:pt x="7130230" y="2004270"/>
                </a:lnTo>
                <a:cubicBezTo>
                  <a:pt x="7131235" y="2003779"/>
                  <a:pt x="7132239" y="2003288"/>
                  <a:pt x="7133243" y="2002634"/>
                </a:cubicBezTo>
                <a:cubicBezTo>
                  <a:pt x="7132239" y="2002634"/>
                  <a:pt x="7131737" y="2001816"/>
                  <a:pt x="7130230" y="2001980"/>
                </a:cubicBezTo>
                <a:close/>
                <a:moveTo>
                  <a:pt x="9175906" y="2000835"/>
                </a:moveTo>
                <a:cubicBezTo>
                  <a:pt x="9175906" y="2000835"/>
                  <a:pt x="9177914" y="2001162"/>
                  <a:pt x="9177914" y="2002634"/>
                </a:cubicBezTo>
                <a:cubicBezTo>
                  <a:pt x="9177914" y="2001162"/>
                  <a:pt x="9177914" y="2000835"/>
                  <a:pt x="9177914" y="2000835"/>
                </a:cubicBezTo>
                <a:cubicBezTo>
                  <a:pt x="9177914" y="2000835"/>
                  <a:pt x="9175906" y="2000835"/>
                  <a:pt x="9175906" y="2000835"/>
                </a:cubicBezTo>
                <a:close/>
                <a:moveTo>
                  <a:pt x="8147797" y="1999362"/>
                </a:moveTo>
                <a:lnTo>
                  <a:pt x="8146291" y="1999853"/>
                </a:lnTo>
                <a:lnTo>
                  <a:pt x="8146291" y="1999853"/>
                </a:lnTo>
                <a:lnTo>
                  <a:pt x="8146291" y="1999976"/>
                </a:lnTo>
                <a:cubicBezTo>
                  <a:pt x="8146416" y="2000180"/>
                  <a:pt x="8146793" y="2000180"/>
                  <a:pt x="8147797" y="1999362"/>
                </a:cubicBezTo>
                <a:close/>
                <a:moveTo>
                  <a:pt x="6863164" y="1999362"/>
                </a:moveTo>
                <a:cubicBezTo>
                  <a:pt x="6865171" y="2009177"/>
                  <a:pt x="6881737" y="2002634"/>
                  <a:pt x="6869188" y="2015721"/>
                </a:cubicBezTo>
                <a:cubicBezTo>
                  <a:pt x="6873706" y="2015721"/>
                  <a:pt x="6877722" y="2015884"/>
                  <a:pt x="6877722" y="2020792"/>
                </a:cubicBezTo>
                <a:cubicBezTo>
                  <a:pt x="6865171" y="2024064"/>
                  <a:pt x="6853123" y="2005906"/>
                  <a:pt x="6863164" y="1999362"/>
                </a:cubicBezTo>
                <a:close/>
                <a:moveTo>
                  <a:pt x="6979127" y="1997072"/>
                </a:moveTo>
                <a:cubicBezTo>
                  <a:pt x="6973604" y="2003779"/>
                  <a:pt x="6968082" y="2009668"/>
                  <a:pt x="6966577" y="2018502"/>
                </a:cubicBezTo>
                <a:cubicBezTo>
                  <a:pt x="6979629" y="2022101"/>
                  <a:pt x="6987661" y="2034042"/>
                  <a:pt x="7000713" y="2022264"/>
                </a:cubicBezTo>
                <a:cubicBezTo>
                  <a:pt x="6999207" y="2026354"/>
                  <a:pt x="7000211" y="2028317"/>
                  <a:pt x="7000713" y="2031098"/>
                </a:cubicBezTo>
                <a:cubicBezTo>
                  <a:pt x="7004729" y="2031589"/>
                  <a:pt x="7008244" y="2031589"/>
                  <a:pt x="7012259" y="2031098"/>
                </a:cubicBezTo>
                <a:cubicBezTo>
                  <a:pt x="7000713" y="2020629"/>
                  <a:pt x="6994187" y="2004434"/>
                  <a:pt x="6979127" y="1997072"/>
                </a:cubicBezTo>
                <a:close/>
                <a:moveTo>
                  <a:pt x="6747201" y="1996581"/>
                </a:moveTo>
                <a:cubicBezTo>
                  <a:pt x="6743686" y="2004434"/>
                  <a:pt x="6740172" y="2007215"/>
                  <a:pt x="6737662" y="2008523"/>
                </a:cubicBezTo>
                <a:cubicBezTo>
                  <a:pt x="6744188" y="2010814"/>
                  <a:pt x="6751216" y="2011631"/>
                  <a:pt x="6756738" y="2004270"/>
                </a:cubicBezTo>
                <a:cubicBezTo>
                  <a:pt x="6753223" y="2001816"/>
                  <a:pt x="6749208" y="2000835"/>
                  <a:pt x="6747201" y="1996581"/>
                </a:cubicBezTo>
                <a:close/>
                <a:moveTo>
                  <a:pt x="9376708" y="1995600"/>
                </a:moveTo>
                <a:cubicBezTo>
                  <a:pt x="9375202" y="1995763"/>
                  <a:pt x="9374198" y="1995109"/>
                  <a:pt x="9372692" y="1996090"/>
                </a:cubicBezTo>
                <a:cubicBezTo>
                  <a:pt x="9372692" y="1997727"/>
                  <a:pt x="9372692" y="1999362"/>
                  <a:pt x="9372692" y="2000835"/>
                </a:cubicBezTo>
                <a:cubicBezTo>
                  <a:pt x="9374198" y="1999689"/>
                  <a:pt x="9375202" y="1997727"/>
                  <a:pt x="9376708" y="1995600"/>
                </a:cubicBezTo>
                <a:close/>
                <a:moveTo>
                  <a:pt x="9383234" y="1994782"/>
                </a:moveTo>
                <a:cubicBezTo>
                  <a:pt x="9381226" y="1994291"/>
                  <a:pt x="9379720" y="1995273"/>
                  <a:pt x="9377712" y="1995600"/>
                </a:cubicBezTo>
                <a:cubicBezTo>
                  <a:pt x="9377210" y="2000835"/>
                  <a:pt x="9376206" y="2004107"/>
                  <a:pt x="9374198" y="2007051"/>
                </a:cubicBezTo>
                <a:cubicBezTo>
                  <a:pt x="9376206" y="2011795"/>
                  <a:pt x="9374198" y="2014903"/>
                  <a:pt x="9370684" y="2016375"/>
                </a:cubicBezTo>
                <a:cubicBezTo>
                  <a:pt x="9370684" y="2018011"/>
                  <a:pt x="9370684" y="2021610"/>
                  <a:pt x="9372692" y="2026354"/>
                </a:cubicBezTo>
                <a:cubicBezTo>
                  <a:pt x="9360142" y="2023246"/>
                  <a:pt x="9335543" y="2032407"/>
                  <a:pt x="9330523" y="2020792"/>
                </a:cubicBezTo>
                <a:cubicBezTo>
                  <a:pt x="9331025" y="2031262"/>
                  <a:pt x="9337050" y="2043040"/>
                  <a:pt x="9350102" y="2040586"/>
                </a:cubicBezTo>
                <a:cubicBezTo>
                  <a:pt x="9346588" y="2053182"/>
                  <a:pt x="9333535" y="2051546"/>
                  <a:pt x="9344580" y="2064142"/>
                </a:cubicBezTo>
                <a:cubicBezTo>
                  <a:pt x="9359640" y="2071995"/>
                  <a:pt x="9372692" y="2043530"/>
                  <a:pt x="9372692" y="2070195"/>
                </a:cubicBezTo>
                <a:cubicBezTo>
                  <a:pt x="9387753" y="2062343"/>
                  <a:pt x="9380222" y="2030771"/>
                  <a:pt x="9404821" y="2033879"/>
                </a:cubicBezTo>
                <a:cubicBezTo>
                  <a:pt x="9402812" y="2029298"/>
                  <a:pt x="9398797" y="2027663"/>
                  <a:pt x="9396789" y="2024555"/>
                </a:cubicBezTo>
                <a:cubicBezTo>
                  <a:pt x="9394780" y="2027663"/>
                  <a:pt x="9394780" y="2028971"/>
                  <a:pt x="9392772" y="2032243"/>
                </a:cubicBezTo>
                <a:lnTo>
                  <a:pt x="9382231" y="2032243"/>
                </a:lnTo>
                <a:cubicBezTo>
                  <a:pt x="9382231" y="2025863"/>
                  <a:pt x="9378214" y="2024391"/>
                  <a:pt x="9378214" y="2019647"/>
                </a:cubicBezTo>
                <a:cubicBezTo>
                  <a:pt x="9380222" y="2019647"/>
                  <a:pt x="9382231" y="2018011"/>
                  <a:pt x="9382231" y="2018011"/>
                </a:cubicBezTo>
                <a:cubicBezTo>
                  <a:pt x="9383736" y="2008523"/>
                  <a:pt x="9385242" y="2005251"/>
                  <a:pt x="9389258" y="2005251"/>
                </a:cubicBezTo>
                <a:cubicBezTo>
                  <a:pt x="9389258" y="2002143"/>
                  <a:pt x="9391267" y="2000998"/>
                  <a:pt x="9391267" y="1999362"/>
                </a:cubicBezTo>
                <a:cubicBezTo>
                  <a:pt x="9389760" y="1997890"/>
                  <a:pt x="9386246" y="1995763"/>
                  <a:pt x="9383234" y="1994782"/>
                </a:cubicBezTo>
                <a:close/>
                <a:moveTo>
                  <a:pt x="7055432" y="1994782"/>
                </a:moveTo>
                <a:cubicBezTo>
                  <a:pt x="7050914" y="1998217"/>
                  <a:pt x="7046396" y="2008196"/>
                  <a:pt x="7052922" y="2010814"/>
                </a:cubicBezTo>
                <a:cubicBezTo>
                  <a:pt x="7055934" y="2009832"/>
                  <a:pt x="7060452" y="2010650"/>
                  <a:pt x="7064468" y="2010323"/>
                </a:cubicBezTo>
                <a:cubicBezTo>
                  <a:pt x="7071998" y="2003452"/>
                  <a:pt x="7080030" y="2000671"/>
                  <a:pt x="7083545" y="2005251"/>
                </a:cubicBezTo>
                <a:cubicBezTo>
                  <a:pt x="7074006" y="1999362"/>
                  <a:pt x="7064969" y="1995600"/>
                  <a:pt x="7055432" y="1994782"/>
                </a:cubicBezTo>
                <a:close/>
                <a:moveTo>
                  <a:pt x="7694988" y="1991510"/>
                </a:moveTo>
                <a:cubicBezTo>
                  <a:pt x="7685449" y="1994618"/>
                  <a:pt x="7670389" y="1994455"/>
                  <a:pt x="7668381" y="2007051"/>
                </a:cubicBezTo>
                <a:cubicBezTo>
                  <a:pt x="7669887" y="2014576"/>
                  <a:pt x="7675911" y="2018666"/>
                  <a:pt x="7680931" y="2022264"/>
                </a:cubicBezTo>
                <a:cubicBezTo>
                  <a:pt x="7682939" y="2023246"/>
                  <a:pt x="7684446" y="2024064"/>
                  <a:pt x="7686453" y="2025045"/>
                </a:cubicBezTo>
                <a:cubicBezTo>
                  <a:pt x="7681935" y="2020465"/>
                  <a:pt x="7672900" y="2014413"/>
                  <a:pt x="7674405" y="2008523"/>
                </a:cubicBezTo>
                <a:cubicBezTo>
                  <a:pt x="7674405" y="1994291"/>
                  <a:pt x="7696995" y="2005906"/>
                  <a:pt x="7706032" y="2002634"/>
                </a:cubicBezTo>
                <a:cubicBezTo>
                  <a:pt x="7703521" y="2003452"/>
                  <a:pt x="7702517" y="2005578"/>
                  <a:pt x="7701012" y="2007051"/>
                </a:cubicBezTo>
                <a:cubicBezTo>
                  <a:pt x="7703521" y="2008196"/>
                  <a:pt x="7708039" y="2008687"/>
                  <a:pt x="7711052" y="2009832"/>
                </a:cubicBezTo>
                <a:cubicBezTo>
                  <a:pt x="7712557" y="2006069"/>
                  <a:pt x="7714565" y="2001653"/>
                  <a:pt x="7712056" y="1996090"/>
                </a:cubicBezTo>
                <a:cubicBezTo>
                  <a:pt x="7708039" y="1992982"/>
                  <a:pt x="7702517" y="1991510"/>
                  <a:pt x="7694988" y="1991510"/>
                </a:cubicBezTo>
                <a:close/>
                <a:moveTo>
                  <a:pt x="6935954" y="1990529"/>
                </a:moveTo>
                <a:cubicBezTo>
                  <a:pt x="6934950" y="1991837"/>
                  <a:pt x="6934448" y="1991020"/>
                  <a:pt x="6933444" y="1991510"/>
                </a:cubicBezTo>
                <a:cubicBezTo>
                  <a:pt x="6934448" y="1993310"/>
                  <a:pt x="6935452" y="1993637"/>
                  <a:pt x="6935954" y="1995600"/>
                </a:cubicBezTo>
                <a:cubicBezTo>
                  <a:pt x="6936456" y="1995436"/>
                  <a:pt x="6937963" y="1994945"/>
                  <a:pt x="6938465" y="1994782"/>
                </a:cubicBezTo>
                <a:cubicBezTo>
                  <a:pt x="6937461" y="1993473"/>
                  <a:pt x="6936958" y="1991837"/>
                  <a:pt x="6935954" y="1990529"/>
                </a:cubicBezTo>
                <a:close/>
                <a:moveTo>
                  <a:pt x="9398797" y="1990038"/>
                </a:moveTo>
                <a:cubicBezTo>
                  <a:pt x="9398797" y="1993146"/>
                  <a:pt x="9398797" y="1992655"/>
                  <a:pt x="9398797" y="1994291"/>
                </a:cubicBezTo>
                <a:cubicBezTo>
                  <a:pt x="9400804" y="1994291"/>
                  <a:pt x="9402812" y="1994291"/>
                  <a:pt x="9404821" y="1994291"/>
                </a:cubicBezTo>
                <a:cubicBezTo>
                  <a:pt x="9406326" y="2000671"/>
                  <a:pt x="9407833" y="2003779"/>
                  <a:pt x="9409841" y="2008523"/>
                </a:cubicBezTo>
                <a:cubicBezTo>
                  <a:pt x="9413857" y="2010159"/>
                  <a:pt x="9415363" y="2010159"/>
                  <a:pt x="9419379" y="2008523"/>
                </a:cubicBezTo>
                <a:cubicBezTo>
                  <a:pt x="9415363" y="1999035"/>
                  <a:pt x="9412350" y="1990038"/>
                  <a:pt x="9398797" y="1990038"/>
                </a:cubicBezTo>
                <a:close/>
                <a:moveTo>
                  <a:pt x="7767778" y="1990038"/>
                </a:moveTo>
                <a:cubicBezTo>
                  <a:pt x="7765771" y="1991510"/>
                  <a:pt x="7766273" y="1991510"/>
                  <a:pt x="7766273" y="1991510"/>
                </a:cubicBezTo>
                <a:cubicBezTo>
                  <a:pt x="7766273" y="2002470"/>
                  <a:pt x="7762256" y="2002470"/>
                  <a:pt x="7756734" y="1999362"/>
                </a:cubicBezTo>
                <a:cubicBezTo>
                  <a:pt x="7756734" y="1999362"/>
                  <a:pt x="7754727" y="2000835"/>
                  <a:pt x="7754727" y="2000835"/>
                </a:cubicBezTo>
                <a:cubicBezTo>
                  <a:pt x="7754727" y="2000835"/>
                  <a:pt x="7754727" y="1999198"/>
                  <a:pt x="7754727" y="1997563"/>
                </a:cubicBezTo>
                <a:cubicBezTo>
                  <a:pt x="7748703" y="1994455"/>
                  <a:pt x="7743683" y="1992982"/>
                  <a:pt x="7738161" y="1996090"/>
                </a:cubicBezTo>
                <a:cubicBezTo>
                  <a:pt x="7745689" y="2012286"/>
                  <a:pt x="7740670" y="2016375"/>
                  <a:pt x="7733642" y="2017357"/>
                </a:cubicBezTo>
                <a:cubicBezTo>
                  <a:pt x="7743683" y="2021120"/>
                  <a:pt x="7754727" y="2023900"/>
                  <a:pt x="7765771" y="2027336"/>
                </a:cubicBezTo>
                <a:cubicBezTo>
                  <a:pt x="7761253" y="2023573"/>
                  <a:pt x="7755229" y="2021283"/>
                  <a:pt x="7749205" y="2021283"/>
                </a:cubicBezTo>
                <a:cubicBezTo>
                  <a:pt x="7749205" y="1989711"/>
                  <a:pt x="7765771" y="2014903"/>
                  <a:pt x="7786353" y="2008523"/>
                </a:cubicBezTo>
                <a:cubicBezTo>
                  <a:pt x="7782839" y="2000671"/>
                  <a:pt x="7778822" y="1991510"/>
                  <a:pt x="7767778" y="1990038"/>
                </a:cubicBezTo>
                <a:close/>
                <a:moveTo>
                  <a:pt x="6910353" y="1989547"/>
                </a:moveTo>
                <a:cubicBezTo>
                  <a:pt x="6907340" y="1992001"/>
                  <a:pt x="6903825" y="1994782"/>
                  <a:pt x="6900312" y="1996090"/>
                </a:cubicBezTo>
                <a:cubicBezTo>
                  <a:pt x="6902320" y="1998054"/>
                  <a:pt x="6905332" y="1998708"/>
                  <a:pt x="6908344" y="1999853"/>
                </a:cubicBezTo>
                <a:cubicBezTo>
                  <a:pt x="6908847" y="1996090"/>
                  <a:pt x="6909349" y="1991347"/>
                  <a:pt x="6910353" y="1989547"/>
                </a:cubicBezTo>
                <a:close/>
                <a:moveTo>
                  <a:pt x="7795891" y="1981531"/>
                </a:moveTo>
                <a:cubicBezTo>
                  <a:pt x="7793882" y="1983168"/>
                  <a:pt x="7791875" y="1986767"/>
                  <a:pt x="7791875" y="1990038"/>
                </a:cubicBezTo>
                <a:cubicBezTo>
                  <a:pt x="7801413" y="1988402"/>
                  <a:pt x="7803421" y="1997727"/>
                  <a:pt x="7814465" y="1996090"/>
                </a:cubicBezTo>
                <a:cubicBezTo>
                  <a:pt x="7817979" y="1989711"/>
                  <a:pt x="7816975" y="1986275"/>
                  <a:pt x="7816975" y="1981531"/>
                </a:cubicBezTo>
                <a:cubicBezTo>
                  <a:pt x="7809445" y="1981531"/>
                  <a:pt x="7801413" y="1980059"/>
                  <a:pt x="7795891" y="1981531"/>
                </a:cubicBezTo>
                <a:close/>
                <a:moveTo>
                  <a:pt x="7786353" y="1981531"/>
                </a:moveTo>
                <a:cubicBezTo>
                  <a:pt x="7784846" y="1983168"/>
                  <a:pt x="7782839" y="1983331"/>
                  <a:pt x="7780831" y="1983331"/>
                </a:cubicBezTo>
                <a:cubicBezTo>
                  <a:pt x="7782839" y="1983331"/>
                  <a:pt x="7784846" y="1983331"/>
                  <a:pt x="7786353" y="1983331"/>
                </a:cubicBezTo>
                <a:cubicBezTo>
                  <a:pt x="7786353" y="1983331"/>
                  <a:pt x="7786353" y="1983168"/>
                  <a:pt x="7786353" y="1981531"/>
                </a:cubicBezTo>
                <a:close/>
                <a:moveTo>
                  <a:pt x="7537860" y="1977278"/>
                </a:moveTo>
                <a:cubicBezTo>
                  <a:pt x="7535349" y="1980550"/>
                  <a:pt x="7530832" y="1984312"/>
                  <a:pt x="7528824" y="1988893"/>
                </a:cubicBezTo>
                <a:cubicBezTo>
                  <a:pt x="7542880" y="1989547"/>
                  <a:pt x="7555430" y="1988238"/>
                  <a:pt x="7569486" y="1990038"/>
                </a:cubicBezTo>
                <a:cubicBezTo>
                  <a:pt x="7570491" y="1988075"/>
                  <a:pt x="7569989" y="1984967"/>
                  <a:pt x="7570992" y="1983331"/>
                </a:cubicBezTo>
                <a:cubicBezTo>
                  <a:pt x="7557940" y="1983331"/>
                  <a:pt x="7547398" y="1983658"/>
                  <a:pt x="7537860" y="1977278"/>
                </a:cubicBezTo>
                <a:close/>
                <a:moveTo>
                  <a:pt x="6935954" y="1974497"/>
                </a:moveTo>
                <a:cubicBezTo>
                  <a:pt x="6934448" y="1974661"/>
                  <a:pt x="6933946" y="1976951"/>
                  <a:pt x="6932441" y="1977769"/>
                </a:cubicBezTo>
                <a:cubicBezTo>
                  <a:pt x="6937461" y="1980059"/>
                  <a:pt x="6940974" y="1980714"/>
                  <a:pt x="6943485" y="1976788"/>
                </a:cubicBezTo>
                <a:cubicBezTo>
                  <a:pt x="6940974" y="1975970"/>
                  <a:pt x="6938465" y="1974334"/>
                  <a:pt x="6935954" y="1974497"/>
                </a:cubicBezTo>
                <a:close/>
                <a:moveTo>
                  <a:pt x="6634751" y="1974497"/>
                </a:moveTo>
                <a:cubicBezTo>
                  <a:pt x="6633746" y="1975970"/>
                  <a:pt x="6632241" y="1976133"/>
                  <a:pt x="6631739" y="1977769"/>
                </a:cubicBezTo>
                <a:cubicBezTo>
                  <a:pt x="6637261" y="1979405"/>
                  <a:pt x="6636759" y="1985784"/>
                  <a:pt x="6642281" y="1988893"/>
                </a:cubicBezTo>
                <a:cubicBezTo>
                  <a:pt x="6650815" y="1987257"/>
                  <a:pt x="6651819" y="1982186"/>
                  <a:pt x="6652321" y="1976788"/>
                </a:cubicBezTo>
                <a:cubicBezTo>
                  <a:pt x="6646297" y="1976624"/>
                  <a:pt x="6640273" y="1976133"/>
                  <a:pt x="6634751" y="1974497"/>
                </a:cubicBezTo>
                <a:close/>
                <a:moveTo>
                  <a:pt x="10771783" y="1969590"/>
                </a:moveTo>
                <a:cubicBezTo>
                  <a:pt x="10775799" y="1997400"/>
                  <a:pt x="10788349" y="1978587"/>
                  <a:pt x="10808430" y="1981531"/>
                </a:cubicBezTo>
                <a:cubicBezTo>
                  <a:pt x="10800900" y="2004761"/>
                  <a:pt x="10726602" y="2009668"/>
                  <a:pt x="10710539" y="2000344"/>
                </a:cubicBezTo>
                <a:cubicBezTo>
                  <a:pt x="10723088" y="1997400"/>
                  <a:pt x="10714554" y="1972698"/>
                  <a:pt x="10705519" y="1975806"/>
                </a:cubicBezTo>
                <a:cubicBezTo>
                  <a:pt x="10725599" y="1994291"/>
                  <a:pt x="10674896" y="2013922"/>
                  <a:pt x="10680418" y="1981531"/>
                </a:cubicBezTo>
                <a:cubicBezTo>
                  <a:pt x="10711041" y="1978587"/>
                  <a:pt x="10730619" y="1955358"/>
                  <a:pt x="10746683" y="1987748"/>
                </a:cubicBezTo>
                <a:cubicBezTo>
                  <a:pt x="10750197" y="1975315"/>
                  <a:pt x="10761241" y="1971225"/>
                  <a:pt x="10771783" y="1969590"/>
                </a:cubicBezTo>
                <a:close/>
                <a:moveTo>
                  <a:pt x="7664867" y="1969099"/>
                </a:moveTo>
                <a:cubicBezTo>
                  <a:pt x="7656835" y="1981368"/>
                  <a:pt x="7653321" y="1998381"/>
                  <a:pt x="7646293" y="2008033"/>
                </a:cubicBezTo>
                <a:cubicBezTo>
                  <a:pt x="7650811" y="2009504"/>
                  <a:pt x="7654827" y="2011468"/>
                  <a:pt x="7658843" y="2013103"/>
                </a:cubicBezTo>
                <a:cubicBezTo>
                  <a:pt x="7658341" y="2011631"/>
                  <a:pt x="7657337" y="2010486"/>
                  <a:pt x="7657337" y="2008523"/>
                </a:cubicBezTo>
                <a:cubicBezTo>
                  <a:pt x="7666875" y="1999035"/>
                  <a:pt x="7666875" y="1984967"/>
                  <a:pt x="7664867" y="1969099"/>
                </a:cubicBezTo>
                <a:close/>
                <a:moveTo>
                  <a:pt x="6918886" y="1967954"/>
                </a:moveTo>
                <a:cubicBezTo>
                  <a:pt x="6918886" y="1968935"/>
                  <a:pt x="6918384" y="1970408"/>
                  <a:pt x="6919388" y="1971225"/>
                </a:cubicBezTo>
                <a:cubicBezTo>
                  <a:pt x="6919891" y="1971716"/>
                  <a:pt x="6920393" y="1971225"/>
                  <a:pt x="6920895" y="1971880"/>
                </a:cubicBezTo>
                <a:cubicBezTo>
                  <a:pt x="6921899" y="1972534"/>
                  <a:pt x="6922400" y="1974988"/>
                  <a:pt x="6923404" y="1975806"/>
                </a:cubicBezTo>
                <a:cubicBezTo>
                  <a:pt x="6923404" y="1975806"/>
                  <a:pt x="6923906" y="1975642"/>
                  <a:pt x="6924408" y="1975806"/>
                </a:cubicBezTo>
                <a:cubicBezTo>
                  <a:pt x="6923404" y="1972207"/>
                  <a:pt x="6920393" y="1970735"/>
                  <a:pt x="6918886" y="1967954"/>
                </a:cubicBezTo>
                <a:close/>
                <a:moveTo>
                  <a:pt x="10587547" y="1966809"/>
                </a:moveTo>
                <a:cubicBezTo>
                  <a:pt x="10599093" y="1965173"/>
                  <a:pt x="10607627" y="1970571"/>
                  <a:pt x="10611141" y="1981041"/>
                </a:cubicBezTo>
                <a:cubicBezTo>
                  <a:pt x="10598088" y="1975806"/>
                  <a:pt x="10599093" y="1989383"/>
                  <a:pt x="10587547" y="1987748"/>
                </a:cubicBezTo>
                <a:close/>
                <a:moveTo>
                  <a:pt x="9301407" y="1966318"/>
                </a:moveTo>
                <a:cubicBezTo>
                  <a:pt x="9284339" y="1982186"/>
                  <a:pt x="9288355" y="2021447"/>
                  <a:pt x="9263757" y="2015067"/>
                </a:cubicBezTo>
                <a:cubicBezTo>
                  <a:pt x="9289861" y="2027826"/>
                  <a:pt x="9306929" y="2029298"/>
                  <a:pt x="9318475" y="2033879"/>
                </a:cubicBezTo>
                <a:cubicBezTo>
                  <a:pt x="9333033" y="2027663"/>
                  <a:pt x="9304921" y="2019483"/>
                  <a:pt x="9306929" y="2008523"/>
                </a:cubicBezTo>
                <a:cubicBezTo>
                  <a:pt x="9306929" y="2003779"/>
                  <a:pt x="9308937" y="2004270"/>
                  <a:pt x="9312953" y="2002634"/>
                </a:cubicBezTo>
                <a:cubicBezTo>
                  <a:pt x="9312953" y="2002634"/>
                  <a:pt x="9312953" y="2002470"/>
                  <a:pt x="9312953" y="2000835"/>
                </a:cubicBezTo>
                <a:cubicBezTo>
                  <a:pt x="9320483" y="1997727"/>
                  <a:pt x="9328013" y="1999526"/>
                  <a:pt x="9335042" y="2002634"/>
                </a:cubicBezTo>
                <a:cubicBezTo>
                  <a:pt x="9337050" y="2002634"/>
                  <a:pt x="9338555" y="2002634"/>
                  <a:pt x="9338555" y="2002634"/>
                </a:cubicBezTo>
                <a:cubicBezTo>
                  <a:pt x="9338555" y="2002634"/>
                  <a:pt x="9337050" y="2004270"/>
                  <a:pt x="9337050" y="2004270"/>
                </a:cubicBezTo>
                <a:cubicBezTo>
                  <a:pt x="9339058" y="2005742"/>
                  <a:pt x="9342572" y="2007051"/>
                  <a:pt x="9344580" y="2007051"/>
                </a:cubicBezTo>
                <a:cubicBezTo>
                  <a:pt x="9346588" y="2003943"/>
                  <a:pt x="9346588" y="2000835"/>
                  <a:pt x="9344580" y="1996090"/>
                </a:cubicBezTo>
                <a:cubicBezTo>
                  <a:pt x="9331528" y="1985130"/>
                  <a:pt x="9299399" y="1996254"/>
                  <a:pt x="9301407" y="1966318"/>
                </a:cubicBezTo>
                <a:close/>
                <a:moveTo>
                  <a:pt x="10563451" y="1964518"/>
                </a:moveTo>
                <a:cubicBezTo>
                  <a:pt x="10572989" y="1963864"/>
                  <a:pt x="10580017" y="1966645"/>
                  <a:pt x="10578009" y="1982349"/>
                </a:cubicBezTo>
                <a:cubicBezTo>
                  <a:pt x="10553913" y="1972534"/>
                  <a:pt x="10542869" y="1988075"/>
                  <a:pt x="10535338" y="1966318"/>
                </a:cubicBezTo>
                <a:cubicBezTo>
                  <a:pt x="10541864" y="1969263"/>
                  <a:pt x="10553913" y="1965336"/>
                  <a:pt x="10563451" y="1964518"/>
                </a:cubicBezTo>
                <a:close/>
                <a:moveTo>
                  <a:pt x="6913866" y="1963537"/>
                </a:moveTo>
                <a:cubicBezTo>
                  <a:pt x="6910353" y="1966645"/>
                  <a:pt x="6905834" y="1966318"/>
                  <a:pt x="6902320" y="1967954"/>
                </a:cubicBezTo>
                <a:cubicBezTo>
                  <a:pt x="6902822" y="1968281"/>
                  <a:pt x="6903825" y="1969099"/>
                  <a:pt x="6904327" y="1969590"/>
                </a:cubicBezTo>
                <a:cubicBezTo>
                  <a:pt x="6906838" y="1969917"/>
                  <a:pt x="6910353" y="1968444"/>
                  <a:pt x="6912360" y="1969099"/>
                </a:cubicBezTo>
                <a:cubicBezTo>
                  <a:pt x="6912360" y="1969099"/>
                  <a:pt x="6913364" y="1969263"/>
                  <a:pt x="6913364" y="1969099"/>
                </a:cubicBezTo>
                <a:cubicBezTo>
                  <a:pt x="6912862" y="1967463"/>
                  <a:pt x="6913364" y="1965500"/>
                  <a:pt x="6913866" y="1963537"/>
                </a:cubicBezTo>
                <a:close/>
                <a:moveTo>
                  <a:pt x="7953019" y="1962065"/>
                </a:moveTo>
                <a:cubicBezTo>
                  <a:pt x="7935950" y="1962556"/>
                  <a:pt x="7922397" y="1970081"/>
                  <a:pt x="7923400" y="1988238"/>
                </a:cubicBezTo>
                <a:cubicBezTo>
                  <a:pt x="7943983" y="1978750"/>
                  <a:pt x="7972095" y="1963046"/>
                  <a:pt x="7981131" y="1988238"/>
                </a:cubicBezTo>
                <a:cubicBezTo>
                  <a:pt x="7972095" y="1996090"/>
                  <a:pt x="7959043" y="1995927"/>
                  <a:pt x="7953521" y="2007051"/>
                </a:cubicBezTo>
                <a:cubicBezTo>
                  <a:pt x="7966573" y="2003943"/>
                  <a:pt x="7970589" y="2005415"/>
                  <a:pt x="7972095" y="2008523"/>
                </a:cubicBezTo>
                <a:cubicBezTo>
                  <a:pt x="7976111" y="2000671"/>
                  <a:pt x="7990167" y="1998871"/>
                  <a:pt x="7997698" y="2005251"/>
                </a:cubicBezTo>
                <a:cubicBezTo>
                  <a:pt x="7999705" y="2003616"/>
                  <a:pt x="8001713" y="2002470"/>
                  <a:pt x="8001713" y="2000835"/>
                </a:cubicBezTo>
                <a:cubicBezTo>
                  <a:pt x="7990669" y="1999362"/>
                  <a:pt x="8009243" y="1983658"/>
                  <a:pt x="7996191" y="1975806"/>
                </a:cubicBezTo>
                <a:cubicBezTo>
                  <a:pt x="7984143" y="1967954"/>
                  <a:pt x="7968079" y="1961574"/>
                  <a:pt x="7953019" y="1962065"/>
                </a:cubicBezTo>
                <a:close/>
                <a:moveTo>
                  <a:pt x="7898300" y="1962065"/>
                </a:moveTo>
                <a:cubicBezTo>
                  <a:pt x="7891271" y="1962556"/>
                  <a:pt x="7883742" y="1965500"/>
                  <a:pt x="7874204" y="1966318"/>
                </a:cubicBezTo>
                <a:cubicBezTo>
                  <a:pt x="7880228" y="1971062"/>
                  <a:pt x="7885750" y="1975315"/>
                  <a:pt x="7889766" y="1981531"/>
                </a:cubicBezTo>
                <a:cubicBezTo>
                  <a:pt x="7884244" y="1980059"/>
                  <a:pt x="7878220" y="1981858"/>
                  <a:pt x="7872697" y="1983331"/>
                </a:cubicBezTo>
                <a:cubicBezTo>
                  <a:pt x="7876211" y="1986603"/>
                  <a:pt x="7878220" y="1989711"/>
                  <a:pt x="7878220" y="1996090"/>
                </a:cubicBezTo>
                <a:cubicBezTo>
                  <a:pt x="7863160" y="2000835"/>
                  <a:pt x="7865669" y="1988402"/>
                  <a:pt x="7852116" y="1990038"/>
                </a:cubicBezTo>
                <a:cubicBezTo>
                  <a:pt x="7846594" y="2008850"/>
                  <a:pt x="7848601" y="2005415"/>
                  <a:pt x="7858140" y="2021283"/>
                </a:cubicBezTo>
                <a:cubicBezTo>
                  <a:pt x="7839063" y="2024391"/>
                  <a:pt x="7831533" y="2016702"/>
                  <a:pt x="7818480" y="2015067"/>
                </a:cubicBezTo>
                <a:cubicBezTo>
                  <a:pt x="7815971" y="2027663"/>
                  <a:pt x="7805931" y="2032570"/>
                  <a:pt x="7795891" y="2037314"/>
                </a:cubicBezTo>
                <a:cubicBezTo>
                  <a:pt x="7846594" y="2050728"/>
                  <a:pt x="7899304" y="2057926"/>
                  <a:pt x="7949003" y="2049256"/>
                </a:cubicBezTo>
                <a:cubicBezTo>
                  <a:pt x="7946994" y="2046148"/>
                  <a:pt x="7943481" y="2044676"/>
                  <a:pt x="7943983" y="2038787"/>
                </a:cubicBezTo>
                <a:cubicBezTo>
                  <a:pt x="7945991" y="2039604"/>
                  <a:pt x="7951011" y="2038460"/>
                  <a:pt x="7953521" y="2038787"/>
                </a:cubicBezTo>
                <a:cubicBezTo>
                  <a:pt x="7942979" y="2036987"/>
                  <a:pt x="7932437" y="2033715"/>
                  <a:pt x="7915368" y="2032243"/>
                </a:cubicBezTo>
                <a:cubicBezTo>
                  <a:pt x="7917377" y="2025863"/>
                  <a:pt x="7915368" y="2021120"/>
                  <a:pt x="7915368" y="2018011"/>
                </a:cubicBezTo>
                <a:cubicBezTo>
                  <a:pt x="7913862" y="2019483"/>
                  <a:pt x="7911855" y="2019647"/>
                  <a:pt x="7909846" y="2021283"/>
                </a:cubicBezTo>
                <a:cubicBezTo>
                  <a:pt x="7911855" y="2018011"/>
                  <a:pt x="7911855" y="2016702"/>
                  <a:pt x="7913862" y="2013594"/>
                </a:cubicBezTo>
                <a:cubicBezTo>
                  <a:pt x="7911855" y="2012122"/>
                  <a:pt x="7909846" y="2008360"/>
                  <a:pt x="7909846" y="2005251"/>
                </a:cubicBezTo>
                <a:cubicBezTo>
                  <a:pt x="7902316" y="2008360"/>
                  <a:pt x="7893280" y="2016375"/>
                  <a:pt x="7889766" y="2008523"/>
                </a:cubicBezTo>
                <a:cubicBezTo>
                  <a:pt x="7908340" y="2003779"/>
                  <a:pt x="7876713" y="1980387"/>
                  <a:pt x="7895288" y="1977278"/>
                </a:cubicBezTo>
                <a:cubicBezTo>
                  <a:pt x="7897296" y="1991510"/>
                  <a:pt x="7913862" y="1976951"/>
                  <a:pt x="7915368" y="1970735"/>
                </a:cubicBezTo>
                <a:cubicBezTo>
                  <a:pt x="7909846" y="1962883"/>
                  <a:pt x="7904826" y="1961410"/>
                  <a:pt x="7898300" y="1962065"/>
                </a:cubicBezTo>
                <a:close/>
                <a:moveTo>
                  <a:pt x="8653819" y="1961246"/>
                </a:moveTo>
                <a:cubicBezTo>
                  <a:pt x="8643277" y="1965009"/>
                  <a:pt x="8634241" y="1970244"/>
                  <a:pt x="8627213" y="1972698"/>
                </a:cubicBezTo>
                <a:cubicBezTo>
                  <a:pt x="8635747" y="1972862"/>
                  <a:pt x="8644783" y="1973679"/>
                  <a:pt x="8655325" y="1977278"/>
                </a:cubicBezTo>
                <a:cubicBezTo>
                  <a:pt x="8656831" y="1969099"/>
                  <a:pt x="8652815" y="1964518"/>
                  <a:pt x="8653819" y="1961246"/>
                </a:cubicBezTo>
                <a:close/>
                <a:moveTo>
                  <a:pt x="8535847" y="1957975"/>
                </a:moveTo>
                <a:cubicBezTo>
                  <a:pt x="8550908" y="1978423"/>
                  <a:pt x="8542876" y="1980059"/>
                  <a:pt x="8531832" y="1994291"/>
                </a:cubicBezTo>
                <a:cubicBezTo>
                  <a:pt x="8552414" y="1994291"/>
                  <a:pt x="8570988" y="1995927"/>
                  <a:pt x="8578518" y="2007051"/>
                </a:cubicBezTo>
                <a:cubicBezTo>
                  <a:pt x="8566972" y="2021120"/>
                  <a:pt x="8555928" y="2008850"/>
                  <a:pt x="8546892" y="2000835"/>
                </a:cubicBezTo>
                <a:cubicBezTo>
                  <a:pt x="8546892" y="2010323"/>
                  <a:pt x="8544884" y="2015067"/>
                  <a:pt x="8540868" y="2019647"/>
                </a:cubicBezTo>
                <a:cubicBezTo>
                  <a:pt x="8544884" y="2019647"/>
                  <a:pt x="8548900" y="2021447"/>
                  <a:pt x="8552916" y="2023082"/>
                </a:cubicBezTo>
                <a:cubicBezTo>
                  <a:pt x="8552916" y="2024555"/>
                  <a:pt x="8552916" y="2026354"/>
                  <a:pt x="8552916" y="2026354"/>
                </a:cubicBezTo>
                <a:cubicBezTo>
                  <a:pt x="8586550" y="2040422"/>
                  <a:pt x="8623197" y="1978750"/>
                  <a:pt x="8660847" y="2019647"/>
                </a:cubicBezTo>
                <a:cubicBezTo>
                  <a:pt x="8628719" y="2029135"/>
                  <a:pt x="8638759" y="2048275"/>
                  <a:pt x="8612655" y="2062343"/>
                </a:cubicBezTo>
                <a:cubicBezTo>
                  <a:pt x="8612655" y="2049747"/>
                  <a:pt x="8606630" y="2043367"/>
                  <a:pt x="8595586" y="2044839"/>
                </a:cubicBezTo>
                <a:cubicBezTo>
                  <a:pt x="8588057" y="2049583"/>
                  <a:pt x="8578518" y="2054327"/>
                  <a:pt x="8578518" y="2068559"/>
                </a:cubicBezTo>
                <a:cubicBezTo>
                  <a:pt x="8597093" y="2074775"/>
                  <a:pt x="8619683" y="2065451"/>
                  <a:pt x="8638257" y="2081155"/>
                </a:cubicBezTo>
                <a:cubicBezTo>
                  <a:pt x="8634743" y="2082791"/>
                  <a:pt x="8630727" y="2085572"/>
                  <a:pt x="8629221" y="2090316"/>
                </a:cubicBezTo>
                <a:cubicBezTo>
                  <a:pt x="8640265" y="2087208"/>
                  <a:pt x="8647795" y="2085572"/>
                  <a:pt x="8655325" y="2090316"/>
                </a:cubicBezTo>
                <a:cubicBezTo>
                  <a:pt x="8655325" y="2088844"/>
                  <a:pt x="8655325" y="2089335"/>
                  <a:pt x="8655325" y="2087862"/>
                </a:cubicBezTo>
                <a:cubicBezTo>
                  <a:pt x="8636751" y="2089335"/>
                  <a:pt x="8645787" y="2060871"/>
                  <a:pt x="8638257" y="2051546"/>
                </a:cubicBezTo>
                <a:cubicBezTo>
                  <a:pt x="8655325" y="2040422"/>
                  <a:pt x="8674402" y="2030607"/>
                  <a:pt x="8681931" y="2007051"/>
                </a:cubicBezTo>
                <a:cubicBezTo>
                  <a:pt x="8649803" y="1983331"/>
                  <a:pt x="8577013" y="2008850"/>
                  <a:pt x="8552916" y="1977278"/>
                </a:cubicBezTo>
                <a:cubicBezTo>
                  <a:pt x="8581530" y="1979241"/>
                  <a:pt x="8599101" y="1974824"/>
                  <a:pt x="8616671" y="1973189"/>
                </a:cubicBezTo>
                <a:cubicBezTo>
                  <a:pt x="8614161" y="1972207"/>
                  <a:pt x="8612655" y="1970408"/>
                  <a:pt x="8611651" y="1966809"/>
                </a:cubicBezTo>
                <a:cubicBezTo>
                  <a:pt x="8612655" y="1964191"/>
                  <a:pt x="8616671" y="1962228"/>
                  <a:pt x="8619683" y="1959775"/>
                </a:cubicBezTo>
                <a:cubicBezTo>
                  <a:pt x="8599101" y="1967463"/>
                  <a:pt x="8559944" y="1962228"/>
                  <a:pt x="8535847" y="1957975"/>
                </a:cubicBezTo>
                <a:close/>
                <a:moveTo>
                  <a:pt x="8093580" y="1957975"/>
                </a:moveTo>
                <a:cubicBezTo>
                  <a:pt x="8076512" y="1965827"/>
                  <a:pt x="8055930" y="1966318"/>
                  <a:pt x="8038861" y="1966318"/>
                </a:cubicBezTo>
                <a:cubicBezTo>
                  <a:pt x="8038861" y="1967954"/>
                  <a:pt x="8038861" y="1967626"/>
                  <a:pt x="8038861" y="1969099"/>
                </a:cubicBezTo>
                <a:cubicBezTo>
                  <a:pt x="8037356" y="1969099"/>
                  <a:pt x="8035850" y="1967954"/>
                  <a:pt x="8035850" y="1966318"/>
                </a:cubicBezTo>
                <a:cubicBezTo>
                  <a:pt x="8022797" y="1967954"/>
                  <a:pt x="8011251" y="1969426"/>
                  <a:pt x="8001713" y="1977278"/>
                </a:cubicBezTo>
                <a:cubicBezTo>
                  <a:pt x="8014766" y="1978914"/>
                  <a:pt x="8024304" y="1986603"/>
                  <a:pt x="8029826" y="1996090"/>
                </a:cubicBezTo>
                <a:cubicBezTo>
                  <a:pt x="8029826" y="1996090"/>
                  <a:pt x="8029826" y="1996090"/>
                  <a:pt x="8029826" y="1997563"/>
                </a:cubicBezTo>
                <a:cubicBezTo>
                  <a:pt x="8031834" y="1999198"/>
                  <a:pt x="8033842" y="2002307"/>
                  <a:pt x="8033842" y="2007051"/>
                </a:cubicBezTo>
                <a:cubicBezTo>
                  <a:pt x="8033842" y="2007051"/>
                  <a:pt x="8031834" y="2007051"/>
                  <a:pt x="8031834" y="2007051"/>
                </a:cubicBezTo>
                <a:cubicBezTo>
                  <a:pt x="8039364" y="2054327"/>
                  <a:pt x="8088059" y="2035351"/>
                  <a:pt x="8116171" y="2032243"/>
                </a:cubicBezTo>
                <a:cubicBezTo>
                  <a:pt x="8114163" y="2019483"/>
                  <a:pt x="8101111" y="2019483"/>
                  <a:pt x="8092074" y="2016375"/>
                </a:cubicBezTo>
                <a:cubicBezTo>
                  <a:pt x="8090067" y="2016375"/>
                  <a:pt x="8090067" y="2018011"/>
                  <a:pt x="8088059" y="2018011"/>
                </a:cubicBezTo>
                <a:cubicBezTo>
                  <a:pt x="8088059" y="2016375"/>
                  <a:pt x="8088059" y="2015230"/>
                  <a:pt x="8088059" y="2013594"/>
                </a:cubicBezTo>
                <a:cubicBezTo>
                  <a:pt x="8086050" y="2012122"/>
                  <a:pt x="8084043" y="2010159"/>
                  <a:pt x="8084043" y="2008523"/>
                </a:cubicBezTo>
                <a:cubicBezTo>
                  <a:pt x="8086050" y="2008523"/>
                  <a:pt x="8086050" y="2006887"/>
                  <a:pt x="8088059" y="2005251"/>
                </a:cubicBezTo>
                <a:cubicBezTo>
                  <a:pt x="8088059" y="1989711"/>
                  <a:pt x="8090067" y="1974334"/>
                  <a:pt x="8099103" y="1969426"/>
                </a:cubicBezTo>
                <a:cubicBezTo>
                  <a:pt x="8096593" y="1967136"/>
                  <a:pt x="8094083" y="1963701"/>
                  <a:pt x="8093580" y="1957975"/>
                </a:cubicBezTo>
                <a:close/>
                <a:moveTo>
                  <a:pt x="7732136" y="1957975"/>
                </a:moveTo>
                <a:cubicBezTo>
                  <a:pt x="7730128" y="1970571"/>
                  <a:pt x="7732136" y="1977115"/>
                  <a:pt x="7736152" y="1983331"/>
                </a:cubicBezTo>
                <a:cubicBezTo>
                  <a:pt x="7737659" y="1981858"/>
                  <a:pt x="7741674" y="1980387"/>
                  <a:pt x="7743683" y="1977278"/>
                </a:cubicBezTo>
                <a:cubicBezTo>
                  <a:pt x="7741674" y="1971062"/>
                  <a:pt x="7737659" y="1965991"/>
                  <a:pt x="7736152" y="1959775"/>
                </a:cubicBezTo>
                <a:cubicBezTo>
                  <a:pt x="7734144" y="1959775"/>
                  <a:pt x="7734144" y="1957975"/>
                  <a:pt x="7732136" y="1957975"/>
                </a:cubicBezTo>
                <a:close/>
                <a:moveTo>
                  <a:pt x="6812963" y="1957975"/>
                </a:moveTo>
                <a:cubicBezTo>
                  <a:pt x="6808445" y="1957484"/>
                  <a:pt x="6804429" y="1960265"/>
                  <a:pt x="6800412" y="1960756"/>
                </a:cubicBezTo>
                <a:cubicBezTo>
                  <a:pt x="6796899" y="1971389"/>
                  <a:pt x="6791377" y="1980223"/>
                  <a:pt x="6789871" y="1992328"/>
                </a:cubicBezTo>
                <a:cubicBezTo>
                  <a:pt x="6782842" y="1991020"/>
                  <a:pt x="6772300" y="1989711"/>
                  <a:pt x="6762260" y="1990038"/>
                </a:cubicBezTo>
                <a:cubicBezTo>
                  <a:pt x="6786859" y="2000835"/>
                  <a:pt x="6822502" y="1978914"/>
                  <a:pt x="6827019" y="2015067"/>
                </a:cubicBezTo>
                <a:cubicBezTo>
                  <a:pt x="6821999" y="2019156"/>
                  <a:pt x="6820995" y="2022264"/>
                  <a:pt x="6818987" y="2025536"/>
                </a:cubicBezTo>
                <a:cubicBezTo>
                  <a:pt x="6846096" y="2029625"/>
                  <a:pt x="6872702" y="2033224"/>
                  <a:pt x="6893283" y="2025045"/>
                </a:cubicBezTo>
                <a:cubicBezTo>
                  <a:pt x="6886256" y="2025045"/>
                  <a:pt x="6891778" y="2045657"/>
                  <a:pt x="6884248" y="2047129"/>
                </a:cubicBezTo>
                <a:cubicBezTo>
                  <a:pt x="6872702" y="2028317"/>
                  <a:pt x="6852120" y="2032897"/>
                  <a:pt x="6839067" y="2048602"/>
                </a:cubicBezTo>
                <a:cubicBezTo>
                  <a:pt x="6833044" y="2044021"/>
                  <a:pt x="6823506" y="2043694"/>
                  <a:pt x="6815473" y="2041568"/>
                </a:cubicBezTo>
                <a:cubicBezTo>
                  <a:pt x="6815975" y="2044839"/>
                  <a:pt x="6815473" y="2046802"/>
                  <a:pt x="6816477" y="2051546"/>
                </a:cubicBezTo>
                <a:cubicBezTo>
                  <a:pt x="6813967" y="2052364"/>
                  <a:pt x="6809449" y="2050565"/>
                  <a:pt x="6804931" y="2049256"/>
                </a:cubicBezTo>
                <a:cubicBezTo>
                  <a:pt x="6811458" y="2052364"/>
                  <a:pt x="6818485" y="2055473"/>
                  <a:pt x="6823506" y="2060380"/>
                </a:cubicBezTo>
                <a:cubicBezTo>
                  <a:pt x="6815473" y="2066433"/>
                  <a:pt x="6799409" y="2064960"/>
                  <a:pt x="6795894" y="2053836"/>
                </a:cubicBezTo>
                <a:cubicBezTo>
                  <a:pt x="6795392" y="2054654"/>
                  <a:pt x="6793887" y="2053509"/>
                  <a:pt x="6793887" y="2054818"/>
                </a:cubicBezTo>
                <a:cubicBezTo>
                  <a:pt x="6794388" y="2061198"/>
                  <a:pt x="6796396" y="2067905"/>
                  <a:pt x="6800412" y="2073303"/>
                </a:cubicBezTo>
                <a:cubicBezTo>
                  <a:pt x="6802923" y="2056127"/>
                  <a:pt x="6813465" y="2073631"/>
                  <a:pt x="6822502" y="2076575"/>
                </a:cubicBezTo>
                <a:cubicBezTo>
                  <a:pt x="6830533" y="2077884"/>
                  <a:pt x="6838565" y="2075757"/>
                  <a:pt x="6843083" y="2068559"/>
                </a:cubicBezTo>
                <a:cubicBezTo>
                  <a:pt x="6837059" y="2064469"/>
                  <a:pt x="6833044" y="2058908"/>
                  <a:pt x="6830533" y="2053836"/>
                </a:cubicBezTo>
                <a:cubicBezTo>
                  <a:pt x="6837561" y="2051546"/>
                  <a:pt x="6841075" y="2045984"/>
                  <a:pt x="6850111" y="2050401"/>
                </a:cubicBezTo>
                <a:cubicBezTo>
                  <a:pt x="6854127" y="2054163"/>
                  <a:pt x="6852120" y="2061034"/>
                  <a:pt x="6850614" y="2067414"/>
                </a:cubicBezTo>
                <a:cubicBezTo>
                  <a:pt x="6854629" y="2065779"/>
                  <a:pt x="6859147" y="2064142"/>
                  <a:pt x="6862662" y="2062834"/>
                </a:cubicBezTo>
                <a:cubicBezTo>
                  <a:pt x="6878224" y="2065779"/>
                  <a:pt x="6855634" y="2079356"/>
                  <a:pt x="6864167" y="2080665"/>
                </a:cubicBezTo>
                <a:cubicBezTo>
                  <a:pt x="6866678" y="2078865"/>
                  <a:pt x="6869689" y="2078047"/>
                  <a:pt x="6871697" y="2076085"/>
                </a:cubicBezTo>
                <a:cubicBezTo>
                  <a:pt x="6871195" y="2074448"/>
                  <a:pt x="6870693" y="2072976"/>
                  <a:pt x="6870191" y="2070849"/>
                </a:cubicBezTo>
                <a:cubicBezTo>
                  <a:pt x="6872702" y="2071013"/>
                  <a:pt x="6873204" y="2073140"/>
                  <a:pt x="6874710" y="2074121"/>
                </a:cubicBezTo>
                <a:cubicBezTo>
                  <a:pt x="6877220" y="2072322"/>
                  <a:pt x="6879730" y="2071176"/>
                  <a:pt x="6881737" y="2069541"/>
                </a:cubicBezTo>
                <a:cubicBezTo>
                  <a:pt x="6877220" y="2067087"/>
                  <a:pt x="6872702" y="2064960"/>
                  <a:pt x="6876718" y="2054818"/>
                </a:cubicBezTo>
                <a:cubicBezTo>
                  <a:pt x="6886256" y="2058253"/>
                  <a:pt x="6891778" y="2059072"/>
                  <a:pt x="6897300" y="2059562"/>
                </a:cubicBezTo>
                <a:cubicBezTo>
                  <a:pt x="6901316" y="2057762"/>
                  <a:pt x="6904830" y="2056127"/>
                  <a:pt x="6908847" y="2055309"/>
                </a:cubicBezTo>
                <a:cubicBezTo>
                  <a:pt x="6909349" y="2049420"/>
                  <a:pt x="6907340" y="2045330"/>
                  <a:pt x="6908847" y="2038787"/>
                </a:cubicBezTo>
                <a:cubicBezTo>
                  <a:pt x="6914368" y="2040095"/>
                  <a:pt x="6913866" y="2046966"/>
                  <a:pt x="6912360" y="2054818"/>
                </a:cubicBezTo>
                <a:cubicBezTo>
                  <a:pt x="6912862" y="2054654"/>
                  <a:pt x="6913364" y="2054818"/>
                  <a:pt x="6913866" y="2054818"/>
                </a:cubicBezTo>
                <a:cubicBezTo>
                  <a:pt x="6916376" y="2053182"/>
                  <a:pt x="6918384" y="2053182"/>
                  <a:pt x="6921397" y="2050401"/>
                </a:cubicBezTo>
                <a:cubicBezTo>
                  <a:pt x="6918886" y="2046802"/>
                  <a:pt x="6916376" y="2041404"/>
                  <a:pt x="6915875" y="2035024"/>
                </a:cubicBezTo>
                <a:cubicBezTo>
                  <a:pt x="6931437" y="2029952"/>
                  <a:pt x="6942983" y="2031916"/>
                  <a:pt x="6956536" y="2027826"/>
                </a:cubicBezTo>
                <a:cubicBezTo>
                  <a:pt x="6953023" y="2018666"/>
                  <a:pt x="6948003" y="2010650"/>
                  <a:pt x="6943485" y="2003125"/>
                </a:cubicBezTo>
                <a:cubicBezTo>
                  <a:pt x="6938465" y="2000017"/>
                  <a:pt x="6933946" y="1996581"/>
                  <a:pt x="6928926" y="1992819"/>
                </a:cubicBezTo>
                <a:cubicBezTo>
                  <a:pt x="6926417" y="1991837"/>
                  <a:pt x="6922902" y="1989874"/>
                  <a:pt x="6917882" y="1988893"/>
                </a:cubicBezTo>
                <a:cubicBezTo>
                  <a:pt x="6910854" y="1993637"/>
                  <a:pt x="6911356" y="1998054"/>
                  <a:pt x="6911356" y="2001980"/>
                </a:cubicBezTo>
                <a:cubicBezTo>
                  <a:pt x="6919388" y="2005088"/>
                  <a:pt x="6926417" y="2008360"/>
                  <a:pt x="6927922" y="2018011"/>
                </a:cubicBezTo>
                <a:cubicBezTo>
                  <a:pt x="6906838" y="2022591"/>
                  <a:pt x="6901316" y="2047293"/>
                  <a:pt x="6891276" y="2050401"/>
                </a:cubicBezTo>
                <a:lnTo>
                  <a:pt x="6893283" y="2037805"/>
                </a:lnTo>
                <a:cubicBezTo>
                  <a:pt x="6890272" y="2037314"/>
                  <a:pt x="6888264" y="2032243"/>
                  <a:pt x="6894288" y="2031589"/>
                </a:cubicBezTo>
                <a:cubicBezTo>
                  <a:pt x="6892279" y="2045657"/>
                  <a:pt x="6905332" y="2032079"/>
                  <a:pt x="6903825" y="2020792"/>
                </a:cubicBezTo>
                <a:cubicBezTo>
                  <a:pt x="6888766" y="2037478"/>
                  <a:pt x="6891778" y="2007705"/>
                  <a:pt x="6874208" y="2009832"/>
                </a:cubicBezTo>
                <a:cubicBezTo>
                  <a:pt x="6873706" y="1994782"/>
                  <a:pt x="6883244" y="1998544"/>
                  <a:pt x="6885754" y="1988893"/>
                </a:cubicBezTo>
                <a:cubicBezTo>
                  <a:pt x="6879730" y="1990365"/>
                  <a:pt x="6872702" y="1992491"/>
                  <a:pt x="6861658" y="1993801"/>
                </a:cubicBezTo>
                <a:cubicBezTo>
                  <a:pt x="6860151" y="1990202"/>
                  <a:pt x="6858645" y="1988729"/>
                  <a:pt x="6857140" y="1986112"/>
                </a:cubicBezTo>
                <a:cubicBezTo>
                  <a:pt x="6854127" y="1986275"/>
                  <a:pt x="6850614" y="1984803"/>
                  <a:pt x="6846597" y="1981041"/>
                </a:cubicBezTo>
                <a:cubicBezTo>
                  <a:pt x="6848605" y="1980387"/>
                  <a:pt x="6851116" y="1979896"/>
                  <a:pt x="6853123" y="1979078"/>
                </a:cubicBezTo>
                <a:cubicBezTo>
                  <a:pt x="6851618" y="1976297"/>
                  <a:pt x="6852621" y="1971225"/>
                  <a:pt x="6852120" y="1967954"/>
                </a:cubicBezTo>
                <a:cubicBezTo>
                  <a:pt x="6843083" y="1965173"/>
                  <a:pt x="6834550" y="1963537"/>
                  <a:pt x="6825513" y="1961246"/>
                </a:cubicBezTo>
                <a:cubicBezTo>
                  <a:pt x="6829028" y="1962556"/>
                  <a:pt x="6832541" y="1963046"/>
                  <a:pt x="6834550" y="1966318"/>
                </a:cubicBezTo>
                <a:cubicBezTo>
                  <a:pt x="6840072" y="1966155"/>
                  <a:pt x="6845092" y="1968117"/>
                  <a:pt x="6848605" y="1976788"/>
                </a:cubicBezTo>
                <a:cubicBezTo>
                  <a:pt x="6842581" y="1983985"/>
                  <a:pt x="6824007" y="1986439"/>
                  <a:pt x="6820493" y="1974007"/>
                </a:cubicBezTo>
                <a:cubicBezTo>
                  <a:pt x="6815473" y="1978750"/>
                  <a:pt x="6810453" y="1983331"/>
                  <a:pt x="6800412" y="1981531"/>
                </a:cubicBezTo>
                <a:cubicBezTo>
                  <a:pt x="6800412" y="1969426"/>
                  <a:pt x="6807943" y="1965009"/>
                  <a:pt x="6812963" y="1957975"/>
                </a:cubicBezTo>
                <a:close/>
                <a:moveTo>
                  <a:pt x="8664863" y="1957484"/>
                </a:moveTo>
                <a:cubicBezTo>
                  <a:pt x="8662353" y="1957975"/>
                  <a:pt x="8660345" y="1959120"/>
                  <a:pt x="8658337" y="1959775"/>
                </a:cubicBezTo>
                <a:cubicBezTo>
                  <a:pt x="8663859" y="1965336"/>
                  <a:pt x="8672895" y="1969099"/>
                  <a:pt x="8679422" y="1974007"/>
                </a:cubicBezTo>
                <a:cubicBezTo>
                  <a:pt x="8701008" y="1969263"/>
                  <a:pt x="8712554" y="1970898"/>
                  <a:pt x="8731128" y="1981041"/>
                </a:cubicBezTo>
                <a:cubicBezTo>
                  <a:pt x="8732634" y="1974661"/>
                  <a:pt x="8732634" y="1968608"/>
                  <a:pt x="8735646" y="1965336"/>
                </a:cubicBezTo>
                <a:cubicBezTo>
                  <a:pt x="8709542" y="1970571"/>
                  <a:pt x="8682433" y="1971225"/>
                  <a:pt x="8671892" y="1957975"/>
                </a:cubicBezTo>
                <a:cubicBezTo>
                  <a:pt x="8669381" y="1958138"/>
                  <a:pt x="8666871" y="1956993"/>
                  <a:pt x="8664863" y="1957484"/>
                </a:cubicBezTo>
                <a:close/>
                <a:moveTo>
                  <a:pt x="6767782" y="1952577"/>
                </a:moveTo>
                <a:cubicBezTo>
                  <a:pt x="6766778" y="1956339"/>
                  <a:pt x="6765774" y="1958302"/>
                  <a:pt x="6763766" y="1960265"/>
                </a:cubicBezTo>
                <a:cubicBezTo>
                  <a:pt x="6770293" y="1961737"/>
                  <a:pt x="6775815" y="1962556"/>
                  <a:pt x="6782842" y="1968608"/>
                </a:cubicBezTo>
                <a:cubicBezTo>
                  <a:pt x="6783344" y="1965991"/>
                  <a:pt x="6785352" y="1965336"/>
                  <a:pt x="6786357" y="1963537"/>
                </a:cubicBezTo>
                <a:cubicBezTo>
                  <a:pt x="6785352" y="1964191"/>
                  <a:pt x="6783846" y="1963373"/>
                  <a:pt x="6782842" y="1964028"/>
                </a:cubicBezTo>
                <a:cubicBezTo>
                  <a:pt x="6780835" y="1961246"/>
                  <a:pt x="6777320" y="1959775"/>
                  <a:pt x="6774810" y="1957484"/>
                </a:cubicBezTo>
                <a:cubicBezTo>
                  <a:pt x="6772802" y="1957975"/>
                  <a:pt x="6771296" y="1958466"/>
                  <a:pt x="6768787" y="1958793"/>
                </a:cubicBezTo>
                <a:cubicBezTo>
                  <a:pt x="6769289" y="1955685"/>
                  <a:pt x="6768285" y="1954539"/>
                  <a:pt x="6767782" y="1952577"/>
                </a:cubicBezTo>
                <a:close/>
                <a:moveTo>
                  <a:pt x="7841072" y="1952086"/>
                </a:moveTo>
                <a:cubicBezTo>
                  <a:pt x="7835048" y="1956830"/>
                  <a:pt x="7830027" y="1957975"/>
                  <a:pt x="7820489" y="1956503"/>
                </a:cubicBezTo>
                <a:cubicBezTo>
                  <a:pt x="7818983" y="1960756"/>
                  <a:pt x="7818480" y="1966155"/>
                  <a:pt x="7818480" y="1970735"/>
                </a:cubicBezTo>
                <a:cubicBezTo>
                  <a:pt x="7831533" y="1972207"/>
                  <a:pt x="7844585" y="1972371"/>
                  <a:pt x="7855629" y="1974007"/>
                </a:cubicBezTo>
                <a:cubicBezTo>
                  <a:pt x="7853621" y="1967626"/>
                  <a:pt x="7846594" y="1963210"/>
                  <a:pt x="7841072" y="1952086"/>
                </a:cubicBezTo>
                <a:close/>
                <a:moveTo>
                  <a:pt x="6569491" y="1950940"/>
                </a:moveTo>
                <a:cubicBezTo>
                  <a:pt x="6572502" y="1973025"/>
                  <a:pt x="6559952" y="1981695"/>
                  <a:pt x="6563968" y="1990529"/>
                </a:cubicBezTo>
                <a:cubicBezTo>
                  <a:pt x="6577522" y="1989220"/>
                  <a:pt x="6591077" y="1990365"/>
                  <a:pt x="6605132" y="1996090"/>
                </a:cubicBezTo>
                <a:cubicBezTo>
                  <a:pt x="6601618" y="1988238"/>
                  <a:pt x="6597603" y="1986275"/>
                  <a:pt x="6605132" y="1976788"/>
                </a:cubicBezTo>
                <a:cubicBezTo>
                  <a:pt x="6607141" y="1977932"/>
                  <a:pt x="6607141" y="1978096"/>
                  <a:pt x="6609149" y="1979078"/>
                </a:cubicBezTo>
                <a:cubicBezTo>
                  <a:pt x="6611658" y="1974170"/>
                  <a:pt x="6615173" y="1969917"/>
                  <a:pt x="6619691" y="1967299"/>
                </a:cubicBezTo>
                <a:cubicBezTo>
                  <a:pt x="6616679" y="1965173"/>
                  <a:pt x="6613667" y="1962719"/>
                  <a:pt x="6611156" y="1959775"/>
                </a:cubicBezTo>
                <a:cubicBezTo>
                  <a:pt x="6605634" y="1960429"/>
                  <a:pt x="6600112" y="1960756"/>
                  <a:pt x="6595595" y="1961246"/>
                </a:cubicBezTo>
                <a:cubicBezTo>
                  <a:pt x="6591077" y="1977932"/>
                  <a:pt x="6576518" y="1992819"/>
                  <a:pt x="6568987" y="1970244"/>
                </a:cubicBezTo>
                <a:cubicBezTo>
                  <a:pt x="6570494" y="1963701"/>
                  <a:pt x="6587060" y="1978260"/>
                  <a:pt x="6591077" y="1962065"/>
                </a:cubicBezTo>
                <a:cubicBezTo>
                  <a:pt x="6591077" y="1961737"/>
                  <a:pt x="6590072" y="1961083"/>
                  <a:pt x="6590072" y="1960756"/>
                </a:cubicBezTo>
                <a:cubicBezTo>
                  <a:pt x="6583546" y="1960756"/>
                  <a:pt x="6577020" y="1959448"/>
                  <a:pt x="6569491" y="1950940"/>
                </a:cubicBezTo>
                <a:close/>
                <a:moveTo>
                  <a:pt x="10549896" y="1945543"/>
                </a:moveTo>
                <a:cubicBezTo>
                  <a:pt x="10554917" y="1945052"/>
                  <a:pt x="10560439" y="1945215"/>
                  <a:pt x="10565459" y="1946033"/>
                </a:cubicBezTo>
                <a:cubicBezTo>
                  <a:pt x="10576001" y="1947505"/>
                  <a:pt x="10585539" y="1951268"/>
                  <a:pt x="10593571" y="1956503"/>
                </a:cubicBezTo>
                <a:cubicBezTo>
                  <a:pt x="10569474" y="1956503"/>
                  <a:pt x="10547386" y="1974988"/>
                  <a:pt x="10535338" y="1949305"/>
                </a:cubicBezTo>
                <a:cubicBezTo>
                  <a:pt x="10539856" y="1947178"/>
                  <a:pt x="10544876" y="1946033"/>
                  <a:pt x="10549896" y="1945543"/>
                </a:cubicBezTo>
                <a:close/>
                <a:moveTo>
                  <a:pt x="6750212" y="1944233"/>
                </a:moveTo>
                <a:cubicBezTo>
                  <a:pt x="6750212" y="1945543"/>
                  <a:pt x="6751216" y="1946360"/>
                  <a:pt x="6751216" y="1947505"/>
                </a:cubicBezTo>
                <a:lnTo>
                  <a:pt x="6764269" y="1949796"/>
                </a:lnTo>
                <a:cubicBezTo>
                  <a:pt x="6759750" y="1947505"/>
                  <a:pt x="6755232" y="1945870"/>
                  <a:pt x="6750212" y="1944233"/>
                </a:cubicBezTo>
                <a:close/>
                <a:moveTo>
                  <a:pt x="8125207" y="1942762"/>
                </a:moveTo>
                <a:cubicBezTo>
                  <a:pt x="8123701" y="1942762"/>
                  <a:pt x="8121693" y="1944233"/>
                  <a:pt x="8121693" y="1944233"/>
                </a:cubicBezTo>
                <a:cubicBezTo>
                  <a:pt x="8123701" y="1945870"/>
                  <a:pt x="8123701" y="1945543"/>
                  <a:pt x="8127215" y="1945543"/>
                </a:cubicBezTo>
                <a:cubicBezTo>
                  <a:pt x="8127215" y="1943906"/>
                  <a:pt x="8125207" y="1944233"/>
                  <a:pt x="8125207" y="1942762"/>
                </a:cubicBezTo>
                <a:close/>
                <a:moveTo>
                  <a:pt x="6650815" y="1942762"/>
                </a:moveTo>
                <a:cubicBezTo>
                  <a:pt x="6649812" y="1943743"/>
                  <a:pt x="6650313" y="1945706"/>
                  <a:pt x="6650313" y="1947505"/>
                </a:cubicBezTo>
                <a:lnTo>
                  <a:pt x="6652823" y="1947505"/>
                </a:lnTo>
                <a:cubicBezTo>
                  <a:pt x="6652823" y="1945215"/>
                  <a:pt x="6653827" y="1945052"/>
                  <a:pt x="6653827" y="1943252"/>
                </a:cubicBezTo>
                <a:cubicBezTo>
                  <a:pt x="6652823" y="1942925"/>
                  <a:pt x="6651317" y="1941944"/>
                  <a:pt x="6650815" y="1942762"/>
                </a:cubicBezTo>
                <a:close/>
                <a:moveTo>
                  <a:pt x="10784835" y="1940471"/>
                </a:moveTo>
                <a:cubicBezTo>
                  <a:pt x="10794876" y="1947669"/>
                  <a:pt x="10818469" y="1930656"/>
                  <a:pt x="10819976" y="1949796"/>
                </a:cubicBezTo>
                <a:cubicBezTo>
                  <a:pt x="10809434" y="1952250"/>
                  <a:pt x="10786342" y="1971552"/>
                  <a:pt x="10784835" y="1940471"/>
                </a:cubicBezTo>
                <a:close/>
                <a:moveTo>
                  <a:pt x="8632735" y="1939490"/>
                </a:moveTo>
                <a:cubicBezTo>
                  <a:pt x="8634743" y="1946360"/>
                  <a:pt x="8631731" y="1950450"/>
                  <a:pt x="8627715" y="1954212"/>
                </a:cubicBezTo>
                <a:cubicBezTo>
                  <a:pt x="8639763" y="1948651"/>
                  <a:pt x="8654321" y="1945870"/>
                  <a:pt x="8667373" y="1947014"/>
                </a:cubicBezTo>
                <a:cubicBezTo>
                  <a:pt x="8667373" y="1946360"/>
                  <a:pt x="8666871" y="1946197"/>
                  <a:pt x="8666871" y="1945543"/>
                </a:cubicBezTo>
                <a:cubicBezTo>
                  <a:pt x="8651811" y="1947178"/>
                  <a:pt x="8640265" y="1947341"/>
                  <a:pt x="8632735" y="1939490"/>
                </a:cubicBezTo>
                <a:close/>
                <a:moveTo>
                  <a:pt x="8067979" y="1936055"/>
                </a:moveTo>
                <a:cubicBezTo>
                  <a:pt x="8065970" y="1947178"/>
                  <a:pt x="8065468" y="1956830"/>
                  <a:pt x="8078521" y="1952086"/>
                </a:cubicBezTo>
                <a:cubicBezTo>
                  <a:pt x="8078521" y="1945870"/>
                  <a:pt x="8076512" y="1942598"/>
                  <a:pt x="8075006" y="1937854"/>
                </a:cubicBezTo>
                <a:cubicBezTo>
                  <a:pt x="8072999" y="1939490"/>
                  <a:pt x="8072999" y="1939490"/>
                  <a:pt x="8070990" y="1939490"/>
                </a:cubicBezTo>
                <a:cubicBezTo>
                  <a:pt x="8070990" y="1936218"/>
                  <a:pt x="8069484" y="1936055"/>
                  <a:pt x="8067979" y="1936055"/>
                </a:cubicBezTo>
                <a:close/>
                <a:moveTo>
                  <a:pt x="8293379" y="1932292"/>
                </a:moveTo>
                <a:cubicBezTo>
                  <a:pt x="8297395" y="1936545"/>
                  <a:pt x="8313961" y="1928366"/>
                  <a:pt x="8313961" y="1940962"/>
                </a:cubicBezTo>
                <a:cubicBezTo>
                  <a:pt x="8305929" y="1949305"/>
                  <a:pt x="8291371" y="1959611"/>
                  <a:pt x="8293379" y="1932292"/>
                </a:cubicBezTo>
                <a:close/>
                <a:moveTo>
                  <a:pt x="8454523" y="1927221"/>
                </a:moveTo>
                <a:cubicBezTo>
                  <a:pt x="8459543" y="1926893"/>
                  <a:pt x="8464563" y="1929347"/>
                  <a:pt x="8465567" y="1937199"/>
                </a:cubicBezTo>
                <a:cubicBezTo>
                  <a:pt x="8462053" y="1944888"/>
                  <a:pt x="8443479" y="1950613"/>
                  <a:pt x="8441973" y="1935073"/>
                </a:cubicBezTo>
                <a:cubicBezTo>
                  <a:pt x="8443479" y="1931147"/>
                  <a:pt x="8449001" y="1927548"/>
                  <a:pt x="8454523" y="1927221"/>
                </a:cubicBezTo>
                <a:close/>
                <a:moveTo>
                  <a:pt x="6647301" y="1926730"/>
                </a:moveTo>
                <a:cubicBezTo>
                  <a:pt x="6645293" y="1927221"/>
                  <a:pt x="6642783" y="1928203"/>
                  <a:pt x="6640273" y="1929020"/>
                </a:cubicBezTo>
                <a:cubicBezTo>
                  <a:pt x="6639771" y="1933273"/>
                  <a:pt x="6636257" y="1936709"/>
                  <a:pt x="6633746" y="1939980"/>
                </a:cubicBezTo>
                <a:cubicBezTo>
                  <a:pt x="6635755" y="1941944"/>
                  <a:pt x="6638264" y="1943579"/>
                  <a:pt x="6638768" y="1947014"/>
                </a:cubicBezTo>
                <a:cubicBezTo>
                  <a:pt x="6638768" y="1947178"/>
                  <a:pt x="6637763" y="1947341"/>
                  <a:pt x="6637261" y="1947505"/>
                </a:cubicBezTo>
                <a:lnTo>
                  <a:pt x="6643786" y="1947505"/>
                </a:lnTo>
                <a:cubicBezTo>
                  <a:pt x="6645293" y="1940798"/>
                  <a:pt x="6646297" y="1934746"/>
                  <a:pt x="6647301" y="1926730"/>
                </a:cubicBezTo>
                <a:close/>
                <a:moveTo>
                  <a:pt x="8079525" y="1921823"/>
                </a:moveTo>
                <a:cubicBezTo>
                  <a:pt x="8078018" y="1925094"/>
                  <a:pt x="8078018" y="1930002"/>
                  <a:pt x="8077014" y="1934582"/>
                </a:cubicBezTo>
                <a:cubicBezTo>
                  <a:pt x="8080528" y="1935073"/>
                  <a:pt x="8081532" y="1935400"/>
                  <a:pt x="8084043" y="1935564"/>
                </a:cubicBezTo>
                <a:cubicBezTo>
                  <a:pt x="8086050" y="1931311"/>
                  <a:pt x="8084545" y="1926893"/>
                  <a:pt x="8079525" y="1921823"/>
                </a:cubicBezTo>
                <a:close/>
                <a:moveTo>
                  <a:pt x="8208540" y="1916260"/>
                </a:moveTo>
                <a:cubicBezTo>
                  <a:pt x="8214062" y="1914461"/>
                  <a:pt x="8219584" y="1916424"/>
                  <a:pt x="8221592" y="1922967"/>
                </a:cubicBezTo>
                <a:cubicBezTo>
                  <a:pt x="8212556" y="1925094"/>
                  <a:pt x="8211050" y="1938345"/>
                  <a:pt x="8198499" y="1931802"/>
                </a:cubicBezTo>
                <a:cubicBezTo>
                  <a:pt x="8198499" y="1924113"/>
                  <a:pt x="8203520" y="1918224"/>
                  <a:pt x="8208540" y="1916260"/>
                </a:cubicBezTo>
                <a:close/>
                <a:moveTo>
                  <a:pt x="8176914" y="1915770"/>
                </a:moveTo>
                <a:cubicBezTo>
                  <a:pt x="8184946" y="1917897"/>
                  <a:pt x="8190468" y="1922150"/>
                  <a:pt x="8192476" y="1930492"/>
                </a:cubicBezTo>
                <a:cubicBezTo>
                  <a:pt x="8186451" y="1932619"/>
                  <a:pt x="8175407" y="1936872"/>
                  <a:pt x="8169383" y="1928530"/>
                </a:cubicBezTo>
                <a:cubicBezTo>
                  <a:pt x="8173399" y="1926403"/>
                  <a:pt x="8174905" y="1922150"/>
                  <a:pt x="8176914" y="1915770"/>
                </a:cubicBezTo>
                <a:close/>
                <a:moveTo>
                  <a:pt x="8005729" y="1915770"/>
                </a:moveTo>
                <a:cubicBezTo>
                  <a:pt x="7998199" y="1917406"/>
                  <a:pt x="7992677" y="1920350"/>
                  <a:pt x="7990669" y="1926730"/>
                </a:cubicBezTo>
                <a:cubicBezTo>
                  <a:pt x="7996191" y="1926730"/>
                  <a:pt x="8002215" y="1926893"/>
                  <a:pt x="8007737" y="1928530"/>
                </a:cubicBezTo>
                <a:cubicBezTo>
                  <a:pt x="8007737" y="1923785"/>
                  <a:pt x="8005729" y="1918878"/>
                  <a:pt x="8005729" y="1915770"/>
                </a:cubicBezTo>
                <a:close/>
                <a:moveTo>
                  <a:pt x="6648807" y="1915279"/>
                </a:moveTo>
                <a:cubicBezTo>
                  <a:pt x="6647803" y="1927712"/>
                  <a:pt x="6655332" y="1929511"/>
                  <a:pt x="6655332" y="1939980"/>
                </a:cubicBezTo>
                <a:cubicBezTo>
                  <a:pt x="6656337" y="1936055"/>
                  <a:pt x="6658345" y="1932783"/>
                  <a:pt x="6662361" y="1931802"/>
                </a:cubicBezTo>
                <a:cubicBezTo>
                  <a:pt x="6661859" y="1928366"/>
                  <a:pt x="6661358" y="1925258"/>
                  <a:pt x="6660856" y="1921823"/>
                </a:cubicBezTo>
                <a:cubicBezTo>
                  <a:pt x="6657843" y="1920186"/>
                  <a:pt x="6655834" y="1917733"/>
                  <a:pt x="6652321" y="1916260"/>
                </a:cubicBezTo>
                <a:cubicBezTo>
                  <a:pt x="6651819" y="1916751"/>
                  <a:pt x="6651819" y="1916097"/>
                  <a:pt x="6651317" y="1915770"/>
                </a:cubicBezTo>
                <a:cubicBezTo>
                  <a:pt x="6650313" y="1915443"/>
                  <a:pt x="6649310" y="1915606"/>
                  <a:pt x="6648807" y="1915279"/>
                </a:cubicBezTo>
                <a:close/>
                <a:moveTo>
                  <a:pt x="6638768" y="1913479"/>
                </a:moveTo>
                <a:cubicBezTo>
                  <a:pt x="6638768" y="1914134"/>
                  <a:pt x="6638768" y="1914789"/>
                  <a:pt x="6638768" y="1915279"/>
                </a:cubicBezTo>
                <a:cubicBezTo>
                  <a:pt x="6639771" y="1915116"/>
                  <a:pt x="6640273" y="1914461"/>
                  <a:pt x="6641277" y="1914298"/>
                </a:cubicBezTo>
                <a:cubicBezTo>
                  <a:pt x="6640775" y="1914134"/>
                  <a:pt x="6639771" y="1913643"/>
                  <a:pt x="6638768" y="1913479"/>
                </a:cubicBezTo>
                <a:close/>
                <a:moveTo>
                  <a:pt x="7913862" y="1912498"/>
                </a:moveTo>
                <a:cubicBezTo>
                  <a:pt x="7911855" y="1915606"/>
                  <a:pt x="7910348" y="1917569"/>
                  <a:pt x="7908340" y="1919042"/>
                </a:cubicBezTo>
                <a:cubicBezTo>
                  <a:pt x="7910348" y="1917569"/>
                  <a:pt x="7913862" y="1917406"/>
                  <a:pt x="7915368" y="1915770"/>
                </a:cubicBezTo>
                <a:cubicBezTo>
                  <a:pt x="7915368" y="1914298"/>
                  <a:pt x="7913862" y="1914134"/>
                  <a:pt x="7913862" y="1912498"/>
                </a:cubicBezTo>
                <a:close/>
                <a:moveTo>
                  <a:pt x="7803421" y="1909226"/>
                </a:moveTo>
                <a:cubicBezTo>
                  <a:pt x="7797899" y="1917078"/>
                  <a:pt x="7792377" y="1923622"/>
                  <a:pt x="7784846" y="1925258"/>
                </a:cubicBezTo>
                <a:cubicBezTo>
                  <a:pt x="7792377" y="1928366"/>
                  <a:pt x="7801915" y="1931311"/>
                  <a:pt x="7810951" y="1932783"/>
                </a:cubicBezTo>
                <a:cubicBezTo>
                  <a:pt x="7814967" y="1931311"/>
                  <a:pt x="7816473" y="1930002"/>
                  <a:pt x="7818480" y="1928530"/>
                </a:cubicBezTo>
                <a:cubicBezTo>
                  <a:pt x="7806935" y="1930002"/>
                  <a:pt x="7812959" y="1910699"/>
                  <a:pt x="7803421" y="1909226"/>
                </a:cubicBezTo>
                <a:close/>
                <a:moveTo>
                  <a:pt x="6613165" y="1908736"/>
                </a:moveTo>
                <a:cubicBezTo>
                  <a:pt x="6586057" y="1908245"/>
                  <a:pt x="6558948" y="1915933"/>
                  <a:pt x="6539871" y="1925749"/>
                </a:cubicBezTo>
                <a:cubicBezTo>
                  <a:pt x="6540875" y="1928366"/>
                  <a:pt x="6539871" y="1930329"/>
                  <a:pt x="6541880" y="1933273"/>
                </a:cubicBezTo>
                <a:cubicBezTo>
                  <a:pt x="6547401" y="1934419"/>
                  <a:pt x="6552924" y="1936709"/>
                  <a:pt x="6557943" y="1939980"/>
                </a:cubicBezTo>
                <a:cubicBezTo>
                  <a:pt x="6565976" y="1941125"/>
                  <a:pt x="6573507" y="1941453"/>
                  <a:pt x="6577020" y="1936709"/>
                </a:cubicBezTo>
                <a:cubicBezTo>
                  <a:pt x="6579028" y="1944724"/>
                  <a:pt x="6582040" y="1948160"/>
                  <a:pt x="6586559" y="1949796"/>
                </a:cubicBezTo>
                <a:cubicBezTo>
                  <a:pt x="6584551" y="1945543"/>
                  <a:pt x="6583044" y="1942107"/>
                  <a:pt x="6582040" y="1936055"/>
                </a:cubicBezTo>
                <a:cubicBezTo>
                  <a:pt x="6594088" y="1936055"/>
                  <a:pt x="6597101" y="1943416"/>
                  <a:pt x="6597603" y="1951595"/>
                </a:cubicBezTo>
                <a:cubicBezTo>
                  <a:pt x="6600112" y="1951431"/>
                  <a:pt x="6602623" y="1951595"/>
                  <a:pt x="6605634" y="1951595"/>
                </a:cubicBezTo>
                <a:cubicBezTo>
                  <a:pt x="6607643" y="1940635"/>
                  <a:pt x="6613667" y="1919696"/>
                  <a:pt x="6630233" y="1912007"/>
                </a:cubicBezTo>
                <a:cubicBezTo>
                  <a:pt x="6624711" y="1911190"/>
                  <a:pt x="6619189" y="1908736"/>
                  <a:pt x="6613165" y="1908736"/>
                </a:cubicBezTo>
                <a:close/>
                <a:moveTo>
                  <a:pt x="9897289" y="1892213"/>
                </a:moveTo>
                <a:lnTo>
                  <a:pt x="9925902" y="1892213"/>
                </a:lnTo>
                <a:cubicBezTo>
                  <a:pt x="9933935" y="1915606"/>
                  <a:pt x="9887248" y="1915606"/>
                  <a:pt x="9897289" y="1892213"/>
                </a:cubicBezTo>
                <a:close/>
                <a:moveTo>
                  <a:pt x="7278825" y="1892213"/>
                </a:moveTo>
                <a:cubicBezTo>
                  <a:pt x="7275310" y="1897121"/>
                  <a:pt x="7271797" y="1896630"/>
                  <a:pt x="7267781" y="1894994"/>
                </a:cubicBezTo>
                <a:cubicBezTo>
                  <a:pt x="7266776" y="1895976"/>
                  <a:pt x="7265773" y="1896794"/>
                  <a:pt x="7264266" y="1898757"/>
                </a:cubicBezTo>
                <a:cubicBezTo>
                  <a:pt x="7267781" y="1899738"/>
                  <a:pt x="7272801" y="1901538"/>
                  <a:pt x="7276314" y="1902519"/>
                </a:cubicBezTo>
                <a:cubicBezTo>
                  <a:pt x="7278323" y="1900229"/>
                  <a:pt x="7279829" y="1897776"/>
                  <a:pt x="7278825" y="1892213"/>
                </a:cubicBezTo>
                <a:close/>
                <a:moveTo>
                  <a:pt x="8119183" y="1890578"/>
                </a:moveTo>
                <a:cubicBezTo>
                  <a:pt x="8122697" y="1889759"/>
                  <a:pt x="8125207" y="1889923"/>
                  <a:pt x="8126713" y="1890578"/>
                </a:cubicBezTo>
                <a:cubicBezTo>
                  <a:pt x="8132235" y="1892867"/>
                  <a:pt x="8131733" y="1900884"/>
                  <a:pt x="8134745" y="1906936"/>
                </a:cubicBezTo>
                <a:cubicBezTo>
                  <a:pt x="8121191" y="1911844"/>
                  <a:pt x="8111653" y="1908572"/>
                  <a:pt x="8119183" y="1890578"/>
                </a:cubicBezTo>
                <a:close/>
                <a:moveTo>
                  <a:pt x="9766265" y="1887306"/>
                </a:moveTo>
                <a:lnTo>
                  <a:pt x="9792871" y="1887306"/>
                </a:lnTo>
                <a:cubicBezTo>
                  <a:pt x="9799899" y="1910862"/>
                  <a:pt x="9759237" y="1910862"/>
                  <a:pt x="9766265" y="1887306"/>
                </a:cubicBezTo>
                <a:close/>
                <a:moveTo>
                  <a:pt x="9473595" y="1885506"/>
                </a:moveTo>
                <a:cubicBezTo>
                  <a:pt x="9486647" y="1926566"/>
                  <a:pt x="9501708" y="1933110"/>
                  <a:pt x="9548394" y="1915770"/>
                </a:cubicBezTo>
                <a:cubicBezTo>
                  <a:pt x="9527812" y="1881090"/>
                  <a:pt x="9496186" y="1899738"/>
                  <a:pt x="9473595" y="1885506"/>
                </a:cubicBezTo>
                <a:close/>
                <a:moveTo>
                  <a:pt x="7841072" y="1885506"/>
                </a:moveTo>
                <a:cubicBezTo>
                  <a:pt x="7852116" y="1921823"/>
                  <a:pt x="7867175" y="1931147"/>
                  <a:pt x="7904826" y="1920186"/>
                </a:cubicBezTo>
                <a:cubicBezTo>
                  <a:pt x="7902818" y="1912171"/>
                  <a:pt x="7895288" y="1909390"/>
                  <a:pt x="7893280" y="1903173"/>
                </a:cubicBezTo>
                <a:cubicBezTo>
                  <a:pt x="7897296" y="1901538"/>
                  <a:pt x="7897296" y="1899902"/>
                  <a:pt x="7899304" y="1898266"/>
                </a:cubicBezTo>
                <a:cubicBezTo>
                  <a:pt x="7880228" y="1888778"/>
                  <a:pt x="7855629" y="1896630"/>
                  <a:pt x="7841072" y="1885506"/>
                </a:cubicBezTo>
                <a:close/>
                <a:moveTo>
                  <a:pt x="10367668" y="1884525"/>
                </a:moveTo>
                <a:cubicBezTo>
                  <a:pt x="10371182" y="1885016"/>
                  <a:pt x="10373190" y="1886324"/>
                  <a:pt x="10373190" y="1888287"/>
                </a:cubicBezTo>
                <a:cubicBezTo>
                  <a:pt x="10359636" y="1903664"/>
                  <a:pt x="10359636" y="1896957"/>
                  <a:pt x="10340058" y="1902029"/>
                </a:cubicBezTo>
                <a:cubicBezTo>
                  <a:pt x="10339556" y="1893686"/>
                  <a:pt x="10347588" y="1887960"/>
                  <a:pt x="10355620" y="1885506"/>
                </a:cubicBezTo>
                <a:cubicBezTo>
                  <a:pt x="10360138" y="1884361"/>
                  <a:pt x="10364656" y="1884034"/>
                  <a:pt x="10367668" y="1884525"/>
                </a:cubicBezTo>
                <a:close/>
                <a:moveTo>
                  <a:pt x="7295391" y="1884034"/>
                </a:moveTo>
                <a:cubicBezTo>
                  <a:pt x="7296897" y="1889759"/>
                  <a:pt x="7298403" y="1896957"/>
                  <a:pt x="7299909" y="1898266"/>
                </a:cubicBezTo>
                <a:lnTo>
                  <a:pt x="7324004" y="1898266"/>
                </a:lnTo>
                <a:cubicBezTo>
                  <a:pt x="7314467" y="1893849"/>
                  <a:pt x="7304929" y="1889923"/>
                  <a:pt x="7295391" y="1884034"/>
                </a:cubicBezTo>
                <a:close/>
                <a:moveTo>
                  <a:pt x="249232" y="1882234"/>
                </a:moveTo>
                <a:cubicBezTo>
                  <a:pt x="249232" y="1890414"/>
                  <a:pt x="249734" y="1897285"/>
                  <a:pt x="253249" y="1902029"/>
                </a:cubicBezTo>
                <a:cubicBezTo>
                  <a:pt x="241702" y="1900393"/>
                  <a:pt x="233671" y="1898757"/>
                  <a:pt x="229654" y="1890578"/>
                </a:cubicBezTo>
                <a:cubicBezTo>
                  <a:pt x="241200" y="1895485"/>
                  <a:pt x="241702" y="1883871"/>
                  <a:pt x="249232" y="1882234"/>
                </a:cubicBezTo>
                <a:close/>
                <a:moveTo>
                  <a:pt x="7239166" y="1880272"/>
                </a:moveTo>
                <a:cubicBezTo>
                  <a:pt x="7238664" y="1882889"/>
                  <a:pt x="7237660" y="1885343"/>
                  <a:pt x="7233142" y="1888941"/>
                </a:cubicBezTo>
                <a:cubicBezTo>
                  <a:pt x="7234146" y="1889105"/>
                  <a:pt x="7235150" y="1889596"/>
                  <a:pt x="7236154" y="1889923"/>
                </a:cubicBezTo>
                <a:cubicBezTo>
                  <a:pt x="7237660" y="1886979"/>
                  <a:pt x="7238664" y="1883707"/>
                  <a:pt x="7241174" y="1881744"/>
                </a:cubicBezTo>
                <a:cubicBezTo>
                  <a:pt x="7240171" y="1880926"/>
                  <a:pt x="7239668" y="1881253"/>
                  <a:pt x="7239166" y="1880272"/>
                </a:cubicBezTo>
                <a:close/>
                <a:moveTo>
                  <a:pt x="8572996" y="1879454"/>
                </a:moveTo>
                <a:cubicBezTo>
                  <a:pt x="8575005" y="1878635"/>
                  <a:pt x="8576511" y="1878799"/>
                  <a:pt x="8578016" y="1880272"/>
                </a:cubicBezTo>
                <a:cubicBezTo>
                  <a:pt x="8579522" y="1882071"/>
                  <a:pt x="8581028" y="1886488"/>
                  <a:pt x="8582033" y="1895485"/>
                </a:cubicBezTo>
                <a:cubicBezTo>
                  <a:pt x="8572494" y="1892213"/>
                  <a:pt x="8549403" y="1903501"/>
                  <a:pt x="8547896" y="1888941"/>
                </a:cubicBezTo>
                <a:cubicBezTo>
                  <a:pt x="8559442" y="1891559"/>
                  <a:pt x="8567474" y="1882071"/>
                  <a:pt x="8572996" y="1879454"/>
                </a:cubicBezTo>
                <a:close/>
                <a:moveTo>
                  <a:pt x="7915368" y="1879454"/>
                </a:moveTo>
                <a:cubicBezTo>
                  <a:pt x="7917377" y="1882562"/>
                  <a:pt x="7917878" y="1885670"/>
                  <a:pt x="7917878" y="1888941"/>
                </a:cubicBezTo>
                <a:cubicBezTo>
                  <a:pt x="7919886" y="1888941"/>
                  <a:pt x="7919886" y="1889105"/>
                  <a:pt x="7921895" y="1890578"/>
                </a:cubicBezTo>
                <a:cubicBezTo>
                  <a:pt x="7919886" y="1892213"/>
                  <a:pt x="7919384" y="1893358"/>
                  <a:pt x="7919384" y="1896466"/>
                </a:cubicBezTo>
                <a:cubicBezTo>
                  <a:pt x="7922899" y="1916915"/>
                  <a:pt x="7925408" y="1931474"/>
                  <a:pt x="7953521" y="1940962"/>
                </a:cubicBezTo>
                <a:cubicBezTo>
                  <a:pt x="7955528" y="1931474"/>
                  <a:pt x="7951513" y="1917406"/>
                  <a:pt x="7959043" y="1915770"/>
                </a:cubicBezTo>
                <a:cubicBezTo>
                  <a:pt x="7959043" y="1944233"/>
                  <a:pt x="8001713" y="1953558"/>
                  <a:pt x="8018781" y="1940962"/>
                </a:cubicBezTo>
                <a:cubicBezTo>
                  <a:pt x="8007737" y="1942598"/>
                  <a:pt x="7987155" y="1937526"/>
                  <a:pt x="7983139" y="1932783"/>
                </a:cubicBezTo>
                <a:cubicBezTo>
                  <a:pt x="7983139" y="1932783"/>
                  <a:pt x="7981131" y="1932783"/>
                  <a:pt x="7979123" y="1932783"/>
                </a:cubicBezTo>
                <a:cubicBezTo>
                  <a:pt x="7981131" y="1921823"/>
                  <a:pt x="7977617" y="1914461"/>
                  <a:pt x="7973601" y="1908245"/>
                </a:cubicBezTo>
                <a:cubicBezTo>
                  <a:pt x="7968079" y="1909717"/>
                  <a:pt x="7960549" y="1909226"/>
                  <a:pt x="7947497" y="1909226"/>
                </a:cubicBezTo>
                <a:cubicBezTo>
                  <a:pt x="7939967" y="1896630"/>
                  <a:pt x="7930428" y="1884198"/>
                  <a:pt x="7915368" y="1879454"/>
                </a:cubicBezTo>
                <a:close/>
                <a:moveTo>
                  <a:pt x="6913866" y="1877491"/>
                </a:moveTo>
                <a:cubicBezTo>
                  <a:pt x="6906838" y="1877491"/>
                  <a:pt x="6899308" y="1880435"/>
                  <a:pt x="6893785" y="1881744"/>
                </a:cubicBezTo>
                <a:cubicBezTo>
                  <a:pt x="6896296" y="1903010"/>
                  <a:pt x="6911858" y="1886488"/>
                  <a:pt x="6926417" y="1889432"/>
                </a:cubicBezTo>
                <a:cubicBezTo>
                  <a:pt x="6925914" y="1879781"/>
                  <a:pt x="6920393" y="1877327"/>
                  <a:pt x="6913866" y="1877491"/>
                </a:cubicBezTo>
                <a:close/>
                <a:moveTo>
                  <a:pt x="7175412" y="1873565"/>
                </a:moveTo>
                <a:cubicBezTo>
                  <a:pt x="7172399" y="1873401"/>
                  <a:pt x="7168885" y="1874219"/>
                  <a:pt x="7165873" y="1874055"/>
                </a:cubicBezTo>
                <a:cubicBezTo>
                  <a:pt x="7171897" y="1879617"/>
                  <a:pt x="7180431" y="1882562"/>
                  <a:pt x="7181938" y="1892213"/>
                </a:cubicBezTo>
                <a:cubicBezTo>
                  <a:pt x="7168885" y="1893849"/>
                  <a:pt x="7172399" y="1874546"/>
                  <a:pt x="7159348" y="1876182"/>
                </a:cubicBezTo>
                <a:cubicBezTo>
                  <a:pt x="7159348" y="1888941"/>
                  <a:pt x="7151315" y="1887306"/>
                  <a:pt x="7143785" y="1888941"/>
                </a:cubicBezTo>
                <a:cubicBezTo>
                  <a:pt x="7135752" y="1880926"/>
                  <a:pt x="7123705" y="1879454"/>
                  <a:pt x="7112660" y="1877491"/>
                </a:cubicBezTo>
                <a:cubicBezTo>
                  <a:pt x="7076516" y="1882562"/>
                  <a:pt x="7041878" y="1889269"/>
                  <a:pt x="7014268" y="1885506"/>
                </a:cubicBezTo>
                <a:cubicBezTo>
                  <a:pt x="7070492" y="1912825"/>
                  <a:pt x="7119689" y="1925749"/>
                  <a:pt x="7168383" y="1919042"/>
                </a:cubicBezTo>
                <a:cubicBezTo>
                  <a:pt x="7182941" y="1918551"/>
                  <a:pt x="7154327" y="1933600"/>
                  <a:pt x="7170894" y="1936709"/>
                </a:cubicBezTo>
                <a:cubicBezTo>
                  <a:pt x="7184950" y="1930329"/>
                  <a:pt x="7205030" y="1931311"/>
                  <a:pt x="7226114" y="1933764"/>
                </a:cubicBezTo>
                <a:cubicBezTo>
                  <a:pt x="7227620" y="1925094"/>
                  <a:pt x="7229126" y="1917406"/>
                  <a:pt x="7230130" y="1909226"/>
                </a:cubicBezTo>
                <a:cubicBezTo>
                  <a:pt x="7225110" y="1911026"/>
                  <a:pt x="7220592" y="1915443"/>
                  <a:pt x="7213062" y="1911517"/>
                </a:cubicBezTo>
                <a:cubicBezTo>
                  <a:pt x="7213564" y="1898920"/>
                  <a:pt x="7206536" y="1890414"/>
                  <a:pt x="7205030" y="1880762"/>
                </a:cubicBezTo>
                <a:cubicBezTo>
                  <a:pt x="7196496" y="1878472"/>
                  <a:pt x="7188965" y="1874382"/>
                  <a:pt x="7179929" y="1873565"/>
                </a:cubicBezTo>
                <a:cubicBezTo>
                  <a:pt x="7179428" y="1873565"/>
                  <a:pt x="7178422" y="1873728"/>
                  <a:pt x="7177419" y="1873565"/>
                </a:cubicBezTo>
                <a:cubicBezTo>
                  <a:pt x="7177419" y="1874382"/>
                  <a:pt x="7177921" y="1874382"/>
                  <a:pt x="7177921" y="1875200"/>
                </a:cubicBezTo>
                <a:cubicBezTo>
                  <a:pt x="7176917" y="1874055"/>
                  <a:pt x="7176416" y="1874382"/>
                  <a:pt x="7175412" y="1873565"/>
                </a:cubicBezTo>
                <a:close/>
                <a:moveTo>
                  <a:pt x="321522" y="1872910"/>
                </a:moveTo>
                <a:cubicBezTo>
                  <a:pt x="320015" y="1883544"/>
                  <a:pt x="346120" y="1883216"/>
                  <a:pt x="335578" y="1887797"/>
                </a:cubicBezTo>
                <a:cubicBezTo>
                  <a:pt x="318510" y="1877164"/>
                  <a:pt x="325035" y="1926403"/>
                  <a:pt x="312486" y="1904810"/>
                </a:cubicBezTo>
                <a:cubicBezTo>
                  <a:pt x="323028" y="1897285"/>
                  <a:pt x="310980" y="1885179"/>
                  <a:pt x="321522" y="1872910"/>
                </a:cubicBezTo>
                <a:close/>
                <a:moveTo>
                  <a:pt x="7966071" y="1871274"/>
                </a:moveTo>
                <a:cubicBezTo>
                  <a:pt x="7954023" y="1872256"/>
                  <a:pt x="7942979" y="1875200"/>
                  <a:pt x="7937959" y="1872910"/>
                </a:cubicBezTo>
                <a:cubicBezTo>
                  <a:pt x="7947497" y="1876018"/>
                  <a:pt x="7945991" y="1891723"/>
                  <a:pt x="7953521" y="1896466"/>
                </a:cubicBezTo>
                <a:cubicBezTo>
                  <a:pt x="7959043" y="1902846"/>
                  <a:pt x="7964565" y="1901374"/>
                  <a:pt x="7970087" y="1899738"/>
                </a:cubicBezTo>
                <a:cubicBezTo>
                  <a:pt x="7970087" y="1893522"/>
                  <a:pt x="7970087" y="1887470"/>
                  <a:pt x="7973601" y="1877981"/>
                </a:cubicBezTo>
                <a:cubicBezTo>
                  <a:pt x="7985147" y="1877981"/>
                  <a:pt x="7988661" y="1884525"/>
                  <a:pt x="7997698" y="1884525"/>
                </a:cubicBezTo>
                <a:cubicBezTo>
                  <a:pt x="7990167" y="1871928"/>
                  <a:pt x="7978119" y="1870293"/>
                  <a:pt x="7966071" y="1871274"/>
                </a:cubicBezTo>
                <a:close/>
                <a:moveTo>
                  <a:pt x="7270290" y="1868493"/>
                </a:moveTo>
                <a:cubicBezTo>
                  <a:pt x="7269286" y="1869966"/>
                  <a:pt x="7266274" y="1869802"/>
                  <a:pt x="7265773" y="1871274"/>
                </a:cubicBezTo>
                <a:cubicBezTo>
                  <a:pt x="7269788" y="1871274"/>
                  <a:pt x="7274307" y="1871928"/>
                  <a:pt x="7277319" y="1872910"/>
                </a:cubicBezTo>
                <a:cubicBezTo>
                  <a:pt x="7277319" y="1872747"/>
                  <a:pt x="7277319" y="1872583"/>
                  <a:pt x="7277319" y="1872419"/>
                </a:cubicBezTo>
                <a:cubicBezTo>
                  <a:pt x="7275310" y="1870947"/>
                  <a:pt x="7272801" y="1869966"/>
                  <a:pt x="7270290" y="1868493"/>
                </a:cubicBezTo>
                <a:close/>
                <a:moveTo>
                  <a:pt x="7258744" y="1866203"/>
                </a:moveTo>
                <a:cubicBezTo>
                  <a:pt x="7249708" y="1875527"/>
                  <a:pt x="7245190" y="1871765"/>
                  <a:pt x="7233644" y="1868493"/>
                </a:cubicBezTo>
                <a:cubicBezTo>
                  <a:pt x="7237158" y="1871928"/>
                  <a:pt x="7239668" y="1875200"/>
                  <a:pt x="7239668" y="1878963"/>
                </a:cubicBezTo>
                <a:cubicBezTo>
                  <a:pt x="7240672" y="1878963"/>
                  <a:pt x="7241174" y="1879945"/>
                  <a:pt x="7242178" y="1880272"/>
                </a:cubicBezTo>
                <a:cubicBezTo>
                  <a:pt x="7244186" y="1879126"/>
                  <a:pt x="7247700" y="1879454"/>
                  <a:pt x="7249708" y="1878963"/>
                </a:cubicBezTo>
                <a:cubicBezTo>
                  <a:pt x="7254728" y="1877818"/>
                  <a:pt x="7261254" y="1879126"/>
                  <a:pt x="7268785" y="1880762"/>
                </a:cubicBezTo>
                <a:cubicBezTo>
                  <a:pt x="7267279" y="1874546"/>
                  <a:pt x="7263764" y="1867839"/>
                  <a:pt x="7258744" y="1866203"/>
                </a:cubicBezTo>
                <a:close/>
                <a:moveTo>
                  <a:pt x="8031834" y="1865221"/>
                </a:moveTo>
                <a:cubicBezTo>
                  <a:pt x="8031834" y="1873074"/>
                  <a:pt x="8035850" y="1880762"/>
                  <a:pt x="8035850" y="1896466"/>
                </a:cubicBezTo>
                <a:cubicBezTo>
                  <a:pt x="8017275" y="1896466"/>
                  <a:pt x="8017275" y="1892377"/>
                  <a:pt x="8007737" y="1895485"/>
                </a:cubicBezTo>
                <a:cubicBezTo>
                  <a:pt x="8007737" y="1901701"/>
                  <a:pt x="8009243" y="1906282"/>
                  <a:pt x="8011251" y="1911026"/>
                </a:cubicBezTo>
                <a:cubicBezTo>
                  <a:pt x="8014766" y="1914134"/>
                  <a:pt x="8014766" y="1923622"/>
                  <a:pt x="8018781" y="1926730"/>
                </a:cubicBezTo>
                <a:cubicBezTo>
                  <a:pt x="8020789" y="1926730"/>
                  <a:pt x="8022295" y="1926730"/>
                  <a:pt x="8024304" y="1926730"/>
                </a:cubicBezTo>
                <a:cubicBezTo>
                  <a:pt x="8022295" y="1914134"/>
                  <a:pt x="8027817" y="1907591"/>
                  <a:pt x="8038861" y="1909226"/>
                </a:cubicBezTo>
                <a:cubicBezTo>
                  <a:pt x="8051914" y="1917078"/>
                  <a:pt x="8039364" y="1923785"/>
                  <a:pt x="8037356" y="1928530"/>
                </a:cubicBezTo>
                <a:cubicBezTo>
                  <a:pt x="8044886" y="1928530"/>
                  <a:pt x="8048400" y="1922313"/>
                  <a:pt x="8055930" y="1908245"/>
                </a:cubicBezTo>
                <a:cubicBezTo>
                  <a:pt x="8060448" y="1907754"/>
                  <a:pt x="8063962" y="1908409"/>
                  <a:pt x="8067476" y="1908736"/>
                </a:cubicBezTo>
                <a:cubicBezTo>
                  <a:pt x="8057938" y="1900229"/>
                  <a:pt x="8049403" y="1891068"/>
                  <a:pt x="8054925" y="1882234"/>
                </a:cubicBezTo>
                <a:cubicBezTo>
                  <a:pt x="8063962" y="1908736"/>
                  <a:pt x="8092576" y="1910044"/>
                  <a:pt x="8099605" y="1937199"/>
                </a:cubicBezTo>
                <a:cubicBezTo>
                  <a:pt x="8101111" y="1930983"/>
                  <a:pt x="8103118" y="1925258"/>
                  <a:pt x="8105127" y="1919042"/>
                </a:cubicBezTo>
                <a:cubicBezTo>
                  <a:pt x="8094083" y="1914298"/>
                  <a:pt x="8084545" y="1905954"/>
                  <a:pt x="8078521" y="1896466"/>
                </a:cubicBezTo>
                <a:cubicBezTo>
                  <a:pt x="8078521" y="1896466"/>
                  <a:pt x="8078521" y="1895485"/>
                  <a:pt x="8078521" y="1895485"/>
                </a:cubicBezTo>
                <a:cubicBezTo>
                  <a:pt x="8077014" y="1898593"/>
                  <a:pt x="8075006" y="1900065"/>
                  <a:pt x="8070990" y="1901538"/>
                </a:cubicBezTo>
                <a:cubicBezTo>
                  <a:pt x="8068982" y="1895321"/>
                  <a:pt x="8067476" y="1890251"/>
                  <a:pt x="8063962" y="1885506"/>
                </a:cubicBezTo>
                <a:cubicBezTo>
                  <a:pt x="8063962" y="1885506"/>
                  <a:pt x="8061451" y="1886161"/>
                  <a:pt x="8061451" y="1884525"/>
                </a:cubicBezTo>
                <a:cubicBezTo>
                  <a:pt x="8059946" y="1883053"/>
                  <a:pt x="8057938" y="1879454"/>
                  <a:pt x="8055930" y="1877981"/>
                </a:cubicBezTo>
                <a:cubicBezTo>
                  <a:pt x="8052416" y="1879454"/>
                  <a:pt x="8046392" y="1879454"/>
                  <a:pt x="8038861" y="1879454"/>
                </a:cubicBezTo>
                <a:cubicBezTo>
                  <a:pt x="8037356" y="1874710"/>
                  <a:pt x="8039364" y="1871765"/>
                  <a:pt x="8041372" y="1868493"/>
                </a:cubicBezTo>
                <a:cubicBezTo>
                  <a:pt x="8037356" y="1867021"/>
                  <a:pt x="8035850" y="1866857"/>
                  <a:pt x="8031834" y="1865221"/>
                </a:cubicBezTo>
                <a:close/>
                <a:moveTo>
                  <a:pt x="7338564" y="1863749"/>
                </a:moveTo>
                <a:cubicBezTo>
                  <a:pt x="7332540" y="1863749"/>
                  <a:pt x="7327018" y="1866367"/>
                  <a:pt x="7321997" y="1868984"/>
                </a:cubicBezTo>
                <a:cubicBezTo>
                  <a:pt x="7323001" y="1871438"/>
                  <a:pt x="7324004" y="1873565"/>
                  <a:pt x="7325511" y="1875691"/>
                </a:cubicBezTo>
                <a:cubicBezTo>
                  <a:pt x="7338062" y="1873074"/>
                  <a:pt x="7354628" y="1894340"/>
                  <a:pt x="7369688" y="1881744"/>
                </a:cubicBezTo>
                <a:cubicBezTo>
                  <a:pt x="7369688" y="1878635"/>
                  <a:pt x="7368181" y="1877981"/>
                  <a:pt x="7367178" y="1877491"/>
                </a:cubicBezTo>
                <a:cubicBezTo>
                  <a:pt x="7366676" y="1877327"/>
                  <a:pt x="7366174" y="1877164"/>
                  <a:pt x="7365672" y="1877000"/>
                </a:cubicBezTo>
                <a:cubicBezTo>
                  <a:pt x="7361655" y="1878308"/>
                  <a:pt x="7355632" y="1885997"/>
                  <a:pt x="7358142" y="1870783"/>
                </a:cubicBezTo>
                <a:cubicBezTo>
                  <a:pt x="7358644" y="1870947"/>
                  <a:pt x="7358644" y="1870783"/>
                  <a:pt x="7359146" y="1870783"/>
                </a:cubicBezTo>
                <a:cubicBezTo>
                  <a:pt x="7359146" y="1870129"/>
                  <a:pt x="7358644" y="1869475"/>
                  <a:pt x="7358644" y="1868493"/>
                </a:cubicBezTo>
                <a:cubicBezTo>
                  <a:pt x="7352117" y="1865876"/>
                  <a:pt x="7345591" y="1863749"/>
                  <a:pt x="7338564" y="1863749"/>
                </a:cubicBezTo>
                <a:close/>
                <a:moveTo>
                  <a:pt x="8710546" y="1863259"/>
                </a:moveTo>
                <a:cubicBezTo>
                  <a:pt x="8720586" y="1866203"/>
                  <a:pt x="8737654" y="1876509"/>
                  <a:pt x="8737654" y="1885506"/>
                </a:cubicBezTo>
                <a:cubicBezTo>
                  <a:pt x="8741670" y="1885506"/>
                  <a:pt x="8743678" y="1886815"/>
                  <a:pt x="8743678" y="1888287"/>
                </a:cubicBezTo>
                <a:cubicBezTo>
                  <a:pt x="8728117" y="1901865"/>
                  <a:pt x="8730124" y="1895976"/>
                  <a:pt x="8710546" y="1900556"/>
                </a:cubicBezTo>
                <a:cubicBezTo>
                  <a:pt x="8709040" y="1893031"/>
                  <a:pt x="8716570" y="1888614"/>
                  <a:pt x="8726108" y="1885506"/>
                </a:cubicBezTo>
                <a:cubicBezTo>
                  <a:pt x="8722595" y="1878145"/>
                  <a:pt x="8710546" y="1876673"/>
                  <a:pt x="8710546" y="1863259"/>
                </a:cubicBezTo>
                <a:close/>
                <a:moveTo>
                  <a:pt x="369212" y="1862441"/>
                </a:moveTo>
                <a:cubicBezTo>
                  <a:pt x="367204" y="1873074"/>
                  <a:pt x="372726" y="1873237"/>
                  <a:pt x="374735" y="1880272"/>
                </a:cubicBezTo>
                <a:cubicBezTo>
                  <a:pt x="359171" y="1875037"/>
                  <a:pt x="332566" y="1883544"/>
                  <a:pt x="328550" y="1864240"/>
                </a:cubicBezTo>
                <a:cubicBezTo>
                  <a:pt x="350136" y="1862441"/>
                  <a:pt x="352144" y="1867675"/>
                  <a:pt x="369212" y="1862441"/>
                </a:cubicBezTo>
                <a:close/>
                <a:moveTo>
                  <a:pt x="7992677" y="1857697"/>
                </a:moveTo>
                <a:cubicBezTo>
                  <a:pt x="8003721" y="1865549"/>
                  <a:pt x="8016773" y="1873401"/>
                  <a:pt x="8024304" y="1867021"/>
                </a:cubicBezTo>
                <a:cubicBezTo>
                  <a:pt x="8020789" y="1865385"/>
                  <a:pt x="8014766" y="1863586"/>
                  <a:pt x="8011251" y="1860478"/>
                </a:cubicBezTo>
                <a:cubicBezTo>
                  <a:pt x="8005729" y="1858842"/>
                  <a:pt x="7998199" y="1857697"/>
                  <a:pt x="7992677" y="1857697"/>
                </a:cubicBezTo>
                <a:close/>
                <a:moveTo>
                  <a:pt x="9462049" y="1854261"/>
                </a:moveTo>
                <a:cubicBezTo>
                  <a:pt x="9475603" y="1881090"/>
                  <a:pt x="9434439" y="1863586"/>
                  <a:pt x="9419379" y="1885506"/>
                </a:cubicBezTo>
                <a:cubicBezTo>
                  <a:pt x="9434439" y="1896630"/>
                  <a:pt x="9441467" y="1914298"/>
                  <a:pt x="9462049" y="1915770"/>
                </a:cubicBezTo>
                <a:cubicBezTo>
                  <a:pt x="9458535" y="1904810"/>
                  <a:pt x="9449499" y="1899902"/>
                  <a:pt x="9436447" y="1898266"/>
                </a:cubicBezTo>
                <a:cubicBezTo>
                  <a:pt x="9434439" y="1884034"/>
                  <a:pt x="9439961" y="1877818"/>
                  <a:pt x="9453013" y="1879454"/>
                </a:cubicBezTo>
                <a:cubicBezTo>
                  <a:pt x="9456527" y="1881090"/>
                  <a:pt x="9456527" y="1885506"/>
                  <a:pt x="9462049" y="1885506"/>
                </a:cubicBezTo>
                <a:cubicBezTo>
                  <a:pt x="9443475" y="1931311"/>
                  <a:pt x="9481125" y="1849190"/>
                  <a:pt x="9505724" y="1872910"/>
                </a:cubicBezTo>
                <a:cubicBezTo>
                  <a:pt x="9496186" y="1849190"/>
                  <a:pt x="9475603" y="1874873"/>
                  <a:pt x="9462049" y="1854261"/>
                </a:cubicBezTo>
                <a:close/>
                <a:moveTo>
                  <a:pt x="7830027" y="1854261"/>
                </a:moveTo>
                <a:cubicBezTo>
                  <a:pt x="7843079" y="1881090"/>
                  <a:pt x="7801413" y="1863586"/>
                  <a:pt x="7786353" y="1885506"/>
                </a:cubicBezTo>
                <a:cubicBezTo>
                  <a:pt x="7799405" y="1896630"/>
                  <a:pt x="7809445" y="1914298"/>
                  <a:pt x="7830027" y="1915770"/>
                </a:cubicBezTo>
                <a:cubicBezTo>
                  <a:pt x="7826011" y="1904810"/>
                  <a:pt x="7814967" y="1899902"/>
                  <a:pt x="7803421" y="1898266"/>
                </a:cubicBezTo>
                <a:cubicBezTo>
                  <a:pt x="7801915" y="1884034"/>
                  <a:pt x="7806935" y="1877818"/>
                  <a:pt x="7818480" y="1879454"/>
                </a:cubicBezTo>
                <a:cubicBezTo>
                  <a:pt x="7824003" y="1881090"/>
                  <a:pt x="7824505" y="1885506"/>
                  <a:pt x="7830027" y="1885506"/>
                </a:cubicBezTo>
                <a:cubicBezTo>
                  <a:pt x="7811453" y="1931311"/>
                  <a:pt x="7848099" y="1849190"/>
                  <a:pt x="7872697" y="1872910"/>
                </a:cubicBezTo>
                <a:cubicBezTo>
                  <a:pt x="7863160" y="1849190"/>
                  <a:pt x="7843079" y="1874873"/>
                  <a:pt x="7830027" y="1854261"/>
                </a:cubicBezTo>
                <a:close/>
                <a:moveTo>
                  <a:pt x="7291375" y="1854261"/>
                </a:moveTo>
                <a:cubicBezTo>
                  <a:pt x="7289367" y="1854588"/>
                  <a:pt x="7287861" y="1857697"/>
                  <a:pt x="7285351" y="1858678"/>
                </a:cubicBezTo>
                <a:cubicBezTo>
                  <a:pt x="7286354" y="1860151"/>
                  <a:pt x="7286856" y="1862441"/>
                  <a:pt x="7287861" y="1864240"/>
                </a:cubicBezTo>
                <a:cubicBezTo>
                  <a:pt x="7295893" y="1867021"/>
                  <a:pt x="7303422" y="1867675"/>
                  <a:pt x="7310953" y="1865221"/>
                </a:cubicBezTo>
                <a:cubicBezTo>
                  <a:pt x="7306435" y="1857697"/>
                  <a:pt x="7299407" y="1853444"/>
                  <a:pt x="7291375" y="1854261"/>
                </a:cubicBezTo>
                <a:close/>
                <a:moveTo>
                  <a:pt x="133268" y="1853280"/>
                </a:moveTo>
                <a:cubicBezTo>
                  <a:pt x="135277" y="1852298"/>
                  <a:pt x="137286" y="1852626"/>
                  <a:pt x="139294" y="1855897"/>
                </a:cubicBezTo>
                <a:cubicBezTo>
                  <a:pt x="116704" y="1857369"/>
                  <a:pt x="146321" y="1885833"/>
                  <a:pt x="121722" y="1887306"/>
                </a:cubicBezTo>
                <a:cubicBezTo>
                  <a:pt x="119715" y="1874382"/>
                  <a:pt x="126744" y="1856388"/>
                  <a:pt x="133268" y="1853280"/>
                </a:cubicBezTo>
                <a:close/>
                <a:moveTo>
                  <a:pt x="7508241" y="1848208"/>
                </a:moveTo>
                <a:cubicBezTo>
                  <a:pt x="7513261" y="1849681"/>
                  <a:pt x="7520290" y="1848536"/>
                  <a:pt x="7522298" y="1854261"/>
                </a:cubicBezTo>
                <a:cubicBezTo>
                  <a:pt x="7502217" y="1868657"/>
                  <a:pt x="7531836" y="1861459"/>
                  <a:pt x="7531836" y="1872910"/>
                </a:cubicBezTo>
                <a:cubicBezTo>
                  <a:pt x="7515269" y="1872910"/>
                  <a:pt x="7504225" y="1868329"/>
                  <a:pt x="7508241" y="1848208"/>
                </a:cubicBezTo>
                <a:close/>
                <a:moveTo>
                  <a:pt x="7991673" y="1844609"/>
                </a:moveTo>
                <a:cubicBezTo>
                  <a:pt x="7990292" y="1844160"/>
                  <a:pt x="7988912" y="1844119"/>
                  <a:pt x="7987155" y="1844937"/>
                </a:cubicBezTo>
                <a:cubicBezTo>
                  <a:pt x="7988661" y="1849681"/>
                  <a:pt x="7994685" y="1852953"/>
                  <a:pt x="7996191" y="1846736"/>
                </a:cubicBezTo>
                <a:cubicBezTo>
                  <a:pt x="7994434" y="1845919"/>
                  <a:pt x="7993054" y="1845060"/>
                  <a:pt x="7991673" y="1844609"/>
                </a:cubicBezTo>
                <a:close/>
                <a:moveTo>
                  <a:pt x="9624699" y="1844446"/>
                </a:moveTo>
                <a:cubicBezTo>
                  <a:pt x="9621185" y="1843628"/>
                  <a:pt x="9618173" y="1844609"/>
                  <a:pt x="9614157" y="1848208"/>
                </a:cubicBezTo>
                <a:cubicBezTo>
                  <a:pt x="9625201" y="1857697"/>
                  <a:pt x="9647792" y="1874873"/>
                  <a:pt x="9657329" y="1867021"/>
                </a:cubicBezTo>
                <a:cubicBezTo>
                  <a:pt x="9644277" y="1864730"/>
                  <a:pt x="9634739" y="1847064"/>
                  <a:pt x="9624699" y="1844446"/>
                </a:cubicBezTo>
                <a:close/>
                <a:moveTo>
                  <a:pt x="7283343" y="1843955"/>
                </a:moveTo>
                <a:cubicBezTo>
                  <a:pt x="7281836" y="1844119"/>
                  <a:pt x="7279829" y="1846573"/>
                  <a:pt x="7277820" y="1847227"/>
                </a:cubicBezTo>
                <a:cubicBezTo>
                  <a:pt x="7281334" y="1846736"/>
                  <a:pt x="7283845" y="1845919"/>
                  <a:pt x="7285853" y="1844446"/>
                </a:cubicBezTo>
                <a:cubicBezTo>
                  <a:pt x="7284849" y="1844446"/>
                  <a:pt x="7284347" y="1843792"/>
                  <a:pt x="7283343" y="1843955"/>
                </a:cubicBezTo>
                <a:close/>
                <a:moveTo>
                  <a:pt x="334574" y="1838230"/>
                </a:moveTo>
                <a:cubicBezTo>
                  <a:pt x="330557" y="1847064"/>
                  <a:pt x="328550" y="1861459"/>
                  <a:pt x="317003" y="1863259"/>
                </a:cubicBezTo>
                <a:cubicBezTo>
                  <a:pt x="317003" y="1845755"/>
                  <a:pt x="323028" y="1838230"/>
                  <a:pt x="334574" y="1838230"/>
                </a:cubicBezTo>
                <a:close/>
                <a:moveTo>
                  <a:pt x="10404189" y="1830991"/>
                </a:moveTo>
                <a:cubicBezTo>
                  <a:pt x="10406448" y="1830541"/>
                  <a:pt x="10408330" y="1830705"/>
                  <a:pt x="10409837" y="1831196"/>
                </a:cubicBezTo>
                <a:cubicBezTo>
                  <a:pt x="10418371" y="1834304"/>
                  <a:pt x="10413853" y="1853280"/>
                  <a:pt x="10396282" y="1853280"/>
                </a:cubicBezTo>
                <a:lnTo>
                  <a:pt x="10396282" y="1834467"/>
                </a:lnTo>
                <a:cubicBezTo>
                  <a:pt x="10399294" y="1832505"/>
                  <a:pt x="10401930" y="1831441"/>
                  <a:pt x="10404189" y="1830991"/>
                </a:cubicBezTo>
                <a:close/>
                <a:moveTo>
                  <a:pt x="10579515" y="1828906"/>
                </a:moveTo>
                <a:cubicBezTo>
                  <a:pt x="10588551" y="1834795"/>
                  <a:pt x="10603109" y="1837575"/>
                  <a:pt x="10605117" y="1852462"/>
                </a:cubicBezTo>
                <a:cubicBezTo>
                  <a:pt x="10575499" y="1840684"/>
                  <a:pt x="10564455" y="1882562"/>
                  <a:pt x="10547888" y="1864730"/>
                </a:cubicBezTo>
                <a:cubicBezTo>
                  <a:pt x="10562447" y="1857206"/>
                  <a:pt x="10529816" y="1857206"/>
                  <a:pt x="10531824" y="1846736"/>
                </a:cubicBezTo>
                <a:cubicBezTo>
                  <a:pt x="10537346" y="1830378"/>
                  <a:pt x="10581021" y="1855734"/>
                  <a:pt x="10579515" y="1828906"/>
                </a:cubicBezTo>
                <a:close/>
                <a:moveTo>
                  <a:pt x="10115159" y="1828906"/>
                </a:moveTo>
                <a:cubicBezTo>
                  <a:pt x="10120681" y="1845100"/>
                  <a:pt x="10151304" y="1835286"/>
                  <a:pt x="10158833" y="1848208"/>
                </a:cubicBezTo>
                <a:cubicBezTo>
                  <a:pt x="10132227" y="1858024"/>
                  <a:pt x="10096585" y="1856225"/>
                  <a:pt x="10083533" y="1841665"/>
                </a:cubicBezTo>
                <a:cubicBezTo>
                  <a:pt x="10100601" y="1844937"/>
                  <a:pt x="10111645" y="1840356"/>
                  <a:pt x="10115159" y="1828906"/>
                </a:cubicBezTo>
                <a:close/>
                <a:moveTo>
                  <a:pt x="9528314" y="1828906"/>
                </a:moveTo>
                <a:cubicBezTo>
                  <a:pt x="9514759" y="1827269"/>
                  <a:pt x="9516768" y="1841829"/>
                  <a:pt x="9500202" y="1835449"/>
                </a:cubicBezTo>
                <a:cubicBezTo>
                  <a:pt x="9500202" y="1849681"/>
                  <a:pt x="9505222" y="1855897"/>
                  <a:pt x="9516768" y="1854261"/>
                </a:cubicBezTo>
                <a:cubicBezTo>
                  <a:pt x="9509237" y="1833813"/>
                  <a:pt x="9533836" y="1849354"/>
                  <a:pt x="9528314" y="1828906"/>
                </a:cubicBezTo>
                <a:close/>
                <a:moveTo>
                  <a:pt x="7895288" y="1828906"/>
                </a:moveTo>
                <a:cubicBezTo>
                  <a:pt x="7882235" y="1827269"/>
                  <a:pt x="7882235" y="1841829"/>
                  <a:pt x="7867175" y="1835449"/>
                </a:cubicBezTo>
                <a:cubicBezTo>
                  <a:pt x="7867175" y="1838721"/>
                  <a:pt x="7868682" y="1838557"/>
                  <a:pt x="7868682" y="1840029"/>
                </a:cubicBezTo>
                <a:cubicBezTo>
                  <a:pt x="7876211" y="1840029"/>
                  <a:pt x="7880730" y="1841829"/>
                  <a:pt x="7884244" y="1844937"/>
                </a:cubicBezTo>
                <a:cubicBezTo>
                  <a:pt x="7888260" y="1840193"/>
                  <a:pt x="7898801" y="1844609"/>
                  <a:pt x="7895288" y="1828906"/>
                </a:cubicBezTo>
                <a:close/>
                <a:moveTo>
                  <a:pt x="10212548" y="1826942"/>
                </a:moveTo>
                <a:cubicBezTo>
                  <a:pt x="10224095" y="1827597"/>
                  <a:pt x="10229115" y="1846409"/>
                  <a:pt x="10214556" y="1858187"/>
                </a:cubicBezTo>
                <a:cubicBezTo>
                  <a:pt x="10212548" y="1845591"/>
                  <a:pt x="10199496" y="1845591"/>
                  <a:pt x="10199496" y="1832995"/>
                </a:cubicBezTo>
                <a:cubicBezTo>
                  <a:pt x="10204014" y="1828251"/>
                  <a:pt x="10208532" y="1826615"/>
                  <a:pt x="10212548" y="1826942"/>
                </a:cubicBezTo>
                <a:close/>
                <a:moveTo>
                  <a:pt x="7275812" y="1823016"/>
                </a:moveTo>
                <a:lnTo>
                  <a:pt x="7275812" y="1824652"/>
                </a:lnTo>
                <a:cubicBezTo>
                  <a:pt x="7290371" y="1829233"/>
                  <a:pt x="7304929" y="1834631"/>
                  <a:pt x="7317981" y="1838885"/>
                </a:cubicBezTo>
                <a:cubicBezTo>
                  <a:pt x="7312459" y="1820726"/>
                  <a:pt x="7295391" y="1823016"/>
                  <a:pt x="7275812" y="1823016"/>
                </a:cubicBezTo>
                <a:close/>
                <a:moveTo>
                  <a:pt x="7356635" y="1821872"/>
                </a:moveTo>
                <a:cubicBezTo>
                  <a:pt x="7339567" y="1821872"/>
                  <a:pt x="7341576" y="1836103"/>
                  <a:pt x="7333042" y="1843465"/>
                </a:cubicBezTo>
                <a:cubicBezTo>
                  <a:pt x="7338564" y="1845264"/>
                  <a:pt x="7345591" y="1847064"/>
                  <a:pt x="7350110" y="1849190"/>
                </a:cubicBezTo>
                <a:cubicBezTo>
                  <a:pt x="7349106" y="1840356"/>
                  <a:pt x="7352620" y="1826452"/>
                  <a:pt x="7356133" y="1837248"/>
                </a:cubicBezTo>
                <a:cubicBezTo>
                  <a:pt x="7355632" y="1840847"/>
                  <a:pt x="7355130" y="1845755"/>
                  <a:pt x="7354628" y="1849190"/>
                </a:cubicBezTo>
                <a:cubicBezTo>
                  <a:pt x="7341576" y="1855406"/>
                  <a:pt x="7331033" y="1855406"/>
                  <a:pt x="7321997" y="1853280"/>
                </a:cubicBezTo>
                <a:cubicBezTo>
                  <a:pt x="7334547" y="1858678"/>
                  <a:pt x="7348101" y="1859987"/>
                  <a:pt x="7365672" y="1851971"/>
                </a:cubicBezTo>
                <a:cubicBezTo>
                  <a:pt x="7365672" y="1852626"/>
                  <a:pt x="7366174" y="1853280"/>
                  <a:pt x="7366174" y="1853771"/>
                </a:cubicBezTo>
                <a:cubicBezTo>
                  <a:pt x="7367178" y="1851480"/>
                  <a:pt x="7369688" y="1851153"/>
                  <a:pt x="7369688" y="1847718"/>
                </a:cubicBezTo>
                <a:cubicBezTo>
                  <a:pt x="7382238" y="1852789"/>
                  <a:pt x="7394286" y="1850335"/>
                  <a:pt x="7405329" y="1849190"/>
                </a:cubicBezTo>
                <a:cubicBezTo>
                  <a:pt x="7392278" y="1838885"/>
                  <a:pt x="7372700" y="1835776"/>
                  <a:pt x="7356635" y="1821872"/>
                </a:cubicBezTo>
                <a:close/>
                <a:moveTo>
                  <a:pt x="8881730" y="1814183"/>
                </a:moveTo>
                <a:cubicBezTo>
                  <a:pt x="8881730" y="1822362"/>
                  <a:pt x="8883738" y="1824161"/>
                  <a:pt x="8888758" y="1819254"/>
                </a:cubicBezTo>
                <a:lnTo>
                  <a:pt x="8886750" y="1833976"/>
                </a:lnTo>
                <a:cubicBezTo>
                  <a:pt x="8877714" y="1829069"/>
                  <a:pt x="8875706" y="1828906"/>
                  <a:pt x="8865164" y="1832178"/>
                </a:cubicBezTo>
                <a:cubicBezTo>
                  <a:pt x="8867172" y="1819254"/>
                  <a:pt x="8872694" y="1814183"/>
                  <a:pt x="8881730" y="1814183"/>
                </a:cubicBezTo>
                <a:close/>
                <a:moveTo>
                  <a:pt x="7873702" y="1811402"/>
                </a:moveTo>
                <a:lnTo>
                  <a:pt x="7873702" y="1817454"/>
                </a:lnTo>
                <a:cubicBezTo>
                  <a:pt x="7879224" y="1817127"/>
                  <a:pt x="7883742" y="1816309"/>
                  <a:pt x="7886754" y="1813201"/>
                </a:cubicBezTo>
                <a:cubicBezTo>
                  <a:pt x="7882235" y="1812547"/>
                  <a:pt x="7878220" y="1811893"/>
                  <a:pt x="7873702" y="1811402"/>
                </a:cubicBezTo>
                <a:close/>
                <a:moveTo>
                  <a:pt x="8805425" y="1809929"/>
                </a:moveTo>
                <a:cubicBezTo>
                  <a:pt x="8807433" y="1835613"/>
                  <a:pt x="8772293" y="1829723"/>
                  <a:pt x="8772293" y="1811893"/>
                </a:cubicBezTo>
                <a:cubicBezTo>
                  <a:pt x="8787855" y="1819745"/>
                  <a:pt x="8791871" y="1807803"/>
                  <a:pt x="8805425" y="1809929"/>
                </a:cubicBezTo>
                <a:close/>
                <a:moveTo>
                  <a:pt x="10663350" y="1806003"/>
                </a:moveTo>
                <a:cubicBezTo>
                  <a:pt x="10698992" y="1804368"/>
                  <a:pt x="10720076" y="1804695"/>
                  <a:pt x="10744675" y="1825798"/>
                </a:cubicBezTo>
                <a:cubicBezTo>
                  <a:pt x="10722085" y="1827433"/>
                  <a:pt x="10699494" y="1858187"/>
                  <a:pt x="10684434" y="1832178"/>
                </a:cubicBezTo>
                <a:cubicBezTo>
                  <a:pt x="10695478" y="1825634"/>
                  <a:pt x="10703008" y="1851644"/>
                  <a:pt x="10706522" y="1832178"/>
                </a:cubicBezTo>
                <a:cubicBezTo>
                  <a:pt x="10703008" y="1811075"/>
                  <a:pt x="10670879" y="1823998"/>
                  <a:pt x="10663350" y="1806003"/>
                </a:cubicBezTo>
                <a:close/>
                <a:moveTo>
                  <a:pt x="7624205" y="1800932"/>
                </a:moveTo>
                <a:cubicBezTo>
                  <a:pt x="7620691" y="1815655"/>
                  <a:pt x="7635751" y="1809602"/>
                  <a:pt x="7633743" y="1822526"/>
                </a:cubicBezTo>
                <a:cubicBezTo>
                  <a:pt x="7618181" y="1833976"/>
                  <a:pt x="7614667" y="1822526"/>
                  <a:pt x="7595590" y="1819254"/>
                </a:cubicBezTo>
                <a:cubicBezTo>
                  <a:pt x="7595590" y="1822526"/>
                  <a:pt x="7595088" y="1827433"/>
                  <a:pt x="7591574" y="1827433"/>
                </a:cubicBezTo>
                <a:cubicBezTo>
                  <a:pt x="7591574" y="1819254"/>
                  <a:pt x="7591072" y="1812383"/>
                  <a:pt x="7589566" y="1807639"/>
                </a:cubicBezTo>
                <a:cubicBezTo>
                  <a:pt x="7604627" y="1804368"/>
                  <a:pt x="7606635" y="1819090"/>
                  <a:pt x="7618181" y="1820726"/>
                </a:cubicBezTo>
                <a:cubicBezTo>
                  <a:pt x="7618181" y="1812710"/>
                  <a:pt x="7612659" y="1810747"/>
                  <a:pt x="7612659" y="1804204"/>
                </a:cubicBezTo>
                <a:lnTo>
                  <a:pt x="7620691" y="1806003"/>
                </a:lnTo>
                <a:cubicBezTo>
                  <a:pt x="7620691" y="1802732"/>
                  <a:pt x="7620691" y="1799296"/>
                  <a:pt x="7624205" y="1800932"/>
                </a:cubicBezTo>
                <a:close/>
                <a:moveTo>
                  <a:pt x="238" y="1794389"/>
                </a:moveTo>
                <a:cubicBezTo>
                  <a:pt x="11784" y="1804859"/>
                  <a:pt x="18813" y="1794716"/>
                  <a:pt x="20821" y="1814183"/>
                </a:cubicBezTo>
                <a:cubicBezTo>
                  <a:pt x="9275" y="1812710"/>
                  <a:pt x="-1769" y="1807803"/>
                  <a:pt x="238" y="1794389"/>
                </a:cubicBezTo>
                <a:close/>
                <a:moveTo>
                  <a:pt x="7347098" y="1792262"/>
                </a:moveTo>
                <a:cubicBezTo>
                  <a:pt x="7341073" y="1792753"/>
                  <a:pt x="7335049" y="1794716"/>
                  <a:pt x="7331535" y="1796188"/>
                </a:cubicBezTo>
                <a:cubicBezTo>
                  <a:pt x="7330029" y="1812220"/>
                  <a:pt x="7357639" y="1819908"/>
                  <a:pt x="7359648" y="1806985"/>
                </a:cubicBezTo>
                <a:cubicBezTo>
                  <a:pt x="7360652" y="1802732"/>
                  <a:pt x="7359648" y="1800441"/>
                  <a:pt x="7358644" y="1798152"/>
                </a:cubicBezTo>
                <a:cubicBezTo>
                  <a:pt x="7354628" y="1796024"/>
                  <a:pt x="7350611" y="1794553"/>
                  <a:pt x="7347098" y="1792262"/>
                </a:cubicBezTo>
                <a:close/>
                <a:moveTo>
                  <a:pt x="7427920" y="1790626"/>
                </a:moveTo>
                <a:cubicBezTo>
                  <a:pt x="7426414" y="1793407"/>
                  <a:pt x="7425411" y="1796515"/>
                  <a:pt x="7425912" y="1799460"/>
                </a:cubicBezTo>
                <a:cubicBezTo>
                  <a:pt x="7436957" y="1802732"/>
                  <a:pt x="7440973" y="1812220"/>
                  <a:pt x="7446495" y="1820235"/>
                </a:cubicBezTo>
                <a:cubicBezTo>
                  <a:pt x="7452017" y="1815492"/>
                  <a:pt x="7459547" y="1813528"/>
                  <a:pt x="7463061" y="1806985"/>
                </a:cubicBezTo>
                <a:cubicBezTo>
                  <a:pt x="7459045" y="1801096"/>
                  <a:pt x="7452519" y="1796515"/>
                  <a:pt x="7446495" y="1791608"/>
                </a:cubicBezTo>
                <a:cubicBezTo>
                  <a:pt x="7446495" y="1792589"/>
                  <a:pt x="7446495" y="1792753"/>
                  <a:pt x="7446495" y="1793898"/>
                </a:cubicBezTo>
                <a:cubicBezTo>
                  <a:pt x="7440471" y="1791608"/>
                  <a:pt x="7433945" y="1791117"/>
                  <a:pt x="7427920" y="1790626"/>
                </a:cubicBezTo>
                <a:close/>
                <a:moveTo>
                  <a:pt x="238690" y="1788336"/>
                </a:moveTo>
                <a:cubicBezTo>
                  <a:pt x="239694" y="1788663"/>
                  <a:pt x="240698" y="1789972"/>
                  <a:pt x="241200" y="1793407"/>
                </a:cubicBezTo>
                <a:cubicBezTo>
                  <a:pt x="228650" y="1794880"/>
                  <a:pt x="247225" y="1801096"/>
                  <a:pt x="245217" y="1806985"/>
                </a:cubicBezTo>
                <a:cubicBezTo>
                  <a:pt x="236683" y="1806985"/>
                  <a:pt x="232666" y="1814674"/>
                  <a:pt x="226642" y="1819254"/>
                </a:cubicBezTo>
                <a:cubicBezTo>
                  <a:pt x="228650" y="1808785"/>
                  <a:pt x="228650" y="1798315"/>
                  <a:pt x="224133" y="1792262"/>
                </a:cubicBezTo>
                <a:cubicBezTo>
                  <a:pt x="228650" y="1794553"/>
                  <a:pt x="231663" y="1791444"/>
                  <a:pt x="234675" y="1789481"/>
                </a:cubicBezTo>
                <a:cubicBezTo>
                  <a:pt x="236181" y="1788663"/>
                  <a:pt x="237687" y="1787845"/>
                  <a:pt x="238690" y="1788336"/>
                </a:cubicBezTo>
                <a:close/>
                <a:moveTo>
                  <a:pt x="220115" y="1785228"/>
                </a:moveTo>
                <a:cubicBezTo>
                  <a:pt x="227646" y="1798152"/>
                  <a:pt x="210578" y="1804695"/>
                  <a:pt x="206562" y="1819254"/>
                </a:cubicBezTo>
                <a:cubicBezTo>
                  <a:pt x="208569" y="1807803"/>
                  <a:pt x="206562" y="1799787"/>
                  <a:pt x="204554" y="1793407"/>
                </a:cubicBezTo>
                <a:cubicBezTo>
                  <a:pt x="216100" y="1801423"/>
                  <a:pt x="214093" y="1786864"/>
                  <a:pt x="220115" y="1785228"/>
                </a:cubicBezTo>
                <a:close/>
                <a:moveTo>
                  <a:pt x="7316475" y="1783919"/>
                </a:moveTo>
                <a:cubicBezTo>
                  <a:pt x="7312459" y="1784410"/>
                  <a:pt x="7308945" y="1783756"/>
                  <a:pt x="7305431" y="1786209"/>
                </a:cubicBezTo>
                <a:cubicBezTo>
                  <a:pt x="7307940" y="1786864"/>
                  <a:pt x="7309447" y="1788172"/>
                  <a:pt x="7311957" y="1788990"/>
                </a:cubicBezTo>
                <a:cubicBezTo>
                  <a:pt x="7313965" y="1787845"/>
                  <a:pt x="7314467" y="1785391"/>
                  <a:pt x="7316475" y="1783919"/>
                </a:cubicBezTo>
                <a:close/>
                <a:moveTo>
                  <a:pt x="7252218" y="1776885"/>
                </a:moveTo>
                <a:cubicBezTo>
                  <a:pt x="7251215" y="1779175"/>
                  <a:pt x="7250210" y="1780648"/>
                  <a:pt x="7249206" y="1782938"/>
                </a:cubicBezTo>
                <a:cubicBezTo>
                  <a:pt x="7251215" y="1783429"/>
                  <a:pt x="7253222" y="1783592"/>
                  <a:pt x="7254728" y="1783919"/>
                </a:cubicBezTo>
                <a:cubicBezTo>
                  <a:pt x="7253724" y="1781465"/>
                  <a:pt x="7252720" y="1779666"/>
                  <a:pt x="7252218" y="1776885"/>
                </a:cubicBezTo>
                <a:close/>
                <a:moveTo>
                  <a:pt x="8573498" y="1770669"/>
                </a:moveTo>
                <a:cubicBezTo>
                  <a:pt x="8574000" y="1770669"/>
                  <a:pt x="8574000" y="1771160"/>
                  <a:pt x="8574000" y="1771160"/>
                </a:cubicBezTo>
                <a:cubicBezTo>
                  <a:pt x="8574000" y="1771977"/>
                  <a:pt x="8573498" y="1771814"/>
                  <a:pt x="8572996" y="1772468"/>
                </a:cubicBezTo>
                <a:cubicBezTo>
                  <a:pt x="8572996" y="1771977"/>
                  <a:pt x="8573498" y="1771323"/>
                  <a:pt x="8573498" y="1770669"/>
                </a:cubicBezTo>
                <a:close/>
                <a:moveTo>
                  <a:pt x="10447989" y="1770178"/>
                </a:moveTo>
                <a:cubicBezTo>
                  <a:pt x="10473090" y="1778521"/>
                  <a:pt x="10493672" y="1785228"/>
                  <a:pt x="10515258" y="1770178"/>
                </a:cubicBezTo>
                <a:cubicBezTo>
                  <a:pt x="10516763" y="1793571"/>
                  <a:pt x="10534837" y="1793735"/>
                  <a:pt x="10545881" y="1803713"/>
                </a:cubicBezTo>
                <a:cubicBezTo>
                  <a:pt x="10533330" y="1803713"/>
                  <a:pt x="10552908" y="1813365"/>
                  <a:pt x="10547386" y="1828415"/>
                </a:cubicBezTo>
                <a:cubicBezTo>
                  <a:pt x="10540359" y="1838394"/>
                  <a:pt x="10516763" y="1838394"/>
                  <a:pt x="10509736" y="1828415"/>
                </a:cubicBezTo>
                <a:cubicBezTo>
                  <a:pt x="10507728" y="1815001"/>
                  <a:pt x="10516763" y="1785064"/>
                  <a:pt x="10504214" y="1783429"/>
                </a:cubicBezTo>
                <a:cubicBezTo>
                  <a:pt x="10502206" y="1796679"/>
                  <a:pt x="10479114" y="1785228"/>
                  <a:pt x="10484134" y="1808621"/>
                </a:cubicBezTo>
                <a:cubicBezTo>
                  <a:pt x="10493170" y="1797006"/>
                  <a:pt x="10500699" y="1810093"/>
                  <a:pt x="10506222" y="1821872"/>
                </a:cubicBezTo>
                <a:cubicBezTo>
                  <a:pt x="10491664" y="1830051"/>
                  <a:pt x="10477105" y="1838394"/>
                  <a:pt x="10453512" y="1834958"/>
                </a:cubicBezTo>
                <a:cubicBezTo>
                  <a:pt x="10464556" y="1813365"/>
                  <a:pt x="10466061" y="1832014"/>
                  <a:pt x="10478612" y="1803713"/>
                </a:cubicBezTo>
                <a:cubicBezTo>
                  <a:pt x="10469575" y="1802077"/>
                  <a:pt x="10475098" y="1785064"/>
                  <a:pt x="10468069" y="1783429"/>
                </a:cubicBezTo>
                <a:cubicBezTo>
                  <a:pt x="10459034" y="1778357"/>
                  <a:pt x="10445981" y="1801750"/>
                  <a:pt x="10442467" y="1783429"/>
                </a:cubicBezTo>
                <a:cubicBezTo>
                  <a:pt x="10445981" y="1781792"/>
                  <a:pt x="10447989" y="1778521"/>
                  <a:pt x="10447989" y="1770178"/>
                </a:cubicBezTo>
                <a:close/>
                <a:moveTo>
                  <a:pt x="7253724" y="1766907"/>
                </a:moveTo>
                <a:cubicBezTo>
                  <a:pt x="7246195" y="1767561"/>
                  <a:pt x="7239668" y="1769524"/>
                  <a:pt x="7233644" y="1778684"/>
                </a:cubicBezTo>
                <a:cubicBezTo>
                  <a:pt x="7235652" y="1779502"/>
                  <a:pt x="7236154" y="1778848"/>
                  <a:pt x="7238162" y="1779666"/>
                </a:cubicBezTo>
                <a:cubicBezTo>
                  <a:pt x="7243182" y="1778030"/>
                  <a:pt x="7248202" y="1776394"/>
                  <a:pt x="7252720" y="1775249"/>
                </a:cubicBezTo>
                <a:cubicBezTo>
                  <a:pt x="7252218" y="1771814"/>
                  <a:pt x="7253222" y="1769851"/>
                  <a:pt x="7253724" y="1766907"/>
                </a:cubicBezTo>
                <a:close/>
                <a:moveTo>
                  <a:pt x="10625197" y="1765434"/>
                </a:moveTo>
                <a:cubicBezTo>
                  <a:pt x="10631221" y="1776722"/>
                  <a:pt x="10680418" y="1755946"/>
                  <a:pt x="10663350" y="1785228"/>
                </a:cubicBezTo>
                <a:cubicBezTo>
                  <a:pt x="10651804" y="1770505"/>
                  <a:pt x="10657326" y="1796188"/>
                  <a:pt x="10651804" y="1804204"/>
                </a:cubicBezTo>
                <a:cubicBezTo>
                  <a:pt x="10623189" y="1794553"/>
                  <a:pt x="10612145" y="1809439"/>
                  <a:pt x="10587547" y="1791608"/>
                </a:cubicBezTo>
                <a:cubicBezTo>
                  <a:pt x="10576001" y="1820890"/>
                  <a:pt x="10576001" y="1814346"/>
                  <a:pt x="10564455" y="1828906"/>
                </a:cubicBezTo>
                <a:cubicBezTo>
                  <a:pt x="10558430" y="1823998"/>
                  <a:pt x="10560940" y="1812710"/>
                  <a:pt x="10558932" y="1791608"/>
                </a:cubicBezTo>
                <a:cubicBezTo>
                  <a:pt x="10576001" y="1768869"/>
                  <a:pt x="10615659" y="1794716"/>
                  <a:pt x="10625197" y="1765434"/>
                </a:cubicBezTo>
                <a:close/>
                <a:moveTo>
                  <a:pt x="345618" y="1758727"/>
                </a:moveTo>
                <a:cubicBezTo>
                  <a:pt x="347625" y="1773123"/>
                  <a:pt x="334072" y="1766743"/>
                  <a:pt x="332566" y="1776394"/>
                </a:cubicBezTo>
                <a:cubicBezTo>
                  <a:pt x="334072" y="1776394"/>
                  <a:pt x="336079" y="1777867"/>
                  <a:pt x="336079" y="1781138"/>
                </a:cubicBezTo>
                <a:cubicBezTo>
                  <a:pt x="345618" y="1779502"/>
                  <a:pt x="345618" y="1760363"/>
                  <a:pt x="356662" y="1758727"/>
                </a:cubicBezTo>
                <a:cubicBezTo>
                  <a:pt x="356662" y="1779666"/>
                  <a:pt x="369714" y="1755782"/>
                  <a:pt x="375237" y="1770178"/>
                </a:cubicBezTo>
                <a:cubicBezTo>
                  <a:pt x="365699" y="1778194"/>
                  <a:pt x="347124" y="1771814"/>
                  <a:pt x="343610" y="1787682"/>
                </a:cubicBezTo>
                <a:cubicBezTo>
                  <a:pt x="350638" y="1786209"/>
                  <a:pt x="365699" y="1779502"/>
                  <a:pt x="373228" y="1793898"/>
                </a:cubicBezTo>
                <a:cubicBezTo>
                  <a:pt x="363691" y="1792262"/>
                  <a:pt x="356662" y="1795861"/>
                  <a:pt x="352646" y="1802241"/>
                </a:cubicBezTo>
                <a:cubicBezTo>
                  <a:pt x="365699" y="1810256"/>
                  <a:pt x="377244" y="1792753"/>
                  <a:pt x="380758" y="1805513"/>
                </a:cubicBezTo>
                <a:cubicBezTo>
                  <a:pt x="355156" y="1815165"/>
                  <a:pt x="308971" y="1841665"/>
                  <a:pt x="281863" y="1850499"/>
                </a:cubicBezTo>
                <a:cubicBezTo>
                  <a:pt x="285377" y="1849027"/>
                  <a:pt x="288892" y="1846900"/>
                  <a:pt x="287888" y="1838885"/>
                </a:cubicBezTo>
                <a:cubicBezTo>
                  <a:pt x="273328" y="1843628"/>
                  <a:pt x="277346" y="1840520"/>
                  <a:pt x="280859" y="1824652"/>
                </a:cubicBezTo>
                <a:cubicBezTo>
                  <a:pt x="273328" y="1824652"/>
                  <a:pt x="273328" y="1840520"/>
                  <a:pt x="262284" y="1837248"/>
                </a:cubicBezTo>
                <a:cubicBezTo>
                  <a:pt x="265799" y="1818109"/>
                  <a:pt x="260277" y="1798642"/>
                  <a:pt x="247225" y="1811402"/>
                </a:cubicBezTo>
                <a:cubicBezTo>
                  <a:pt x="252747" y="1795370"/>
                  <a:pt x="259775" y="1797333"/>
                  <a:pt x="248731" y="1782938"/>
                </a:cubicBezTo>
                <a:cubicBezTo>
                  <a:pt x="256261" y="1778194"/>
                  <a:pt x="267807" y="1778194"/>
                  <a:pt x="269815" y="1765434"/>
                </a:cubicBezTo>
                <a:cubicBezTo>
                  <a:pt x="267807" y="1765434"/>
                  <a:pt x="265799" y="1761835"/>
                  <a:pt x="269815" y="1760363"/>
                </a:cubicBezTo>
                <a:cubicBezTo>
                  <a:pt x="277346" y="1765107"/>
                  <a:pt x="277346" y="1777867"/>
                  <a:pt x="284874" y="1781138"/>
                </a:cubicBezTo>
                <a:cubicBezTo>
                  <a:pt x="303449" y="1771487"/>
                  <a:pt x="329052" y="1773123"/>
                  <a:pt x="345618" y="1758727"/>
                </a:cubicBezTo>
                <a:close/>
                <a:moveTo>
                  <a:pt x="9356126" y="1755455"/>
                </a:moveTo>
                <a:cubicBezTo>
                  <a:pt x="9380222" y="1758890"/>
                  <a:pt x="9395784" y="1761017"/>
                  <a:pt x="9404821" y="1776394"/>
                </a:cubicBezTo>
                <a:cubicBezTo>
                  <a:pt x="9385242" y="1764453"/>
                  <a:pt x="9352611" y="1794553"/>
                  <a:pt x="9356126" y="1755455"/>
                </a:cubicBezTo>
                <a:close/>
                <a:moveTo>
                  <a:pt x="9641767" y="1753983"/>
                </a:moveTo>
                <a:cubicBezTo>
                  <a:pt x="9644277" y="1753329"/>
                  <a:pt x="9646285" y="1753820"/>
                  <a:pt x="9648294" y="1756437"/>
                </a:cubicBezTo>
                <a:cubicBezTo>
                  <a:pt x="9642270" y="1758073"/>
                  <a:pt x="9642270" y="1765925"/>
                  <a:pt x="9642270" y="1775249"/>
                </a:cubicBezTo>
                <a:cubicBezTo>
                  <a:pt x="9626707" y="1775249"/>
                  <a:pt x="9607631" y="1779830"/>
                  <a:pt x="9615663" y="1756437"/>
                </a:cubicBezTo>
                <a:cubicBezTo>
                  <a:pt x="9625703" y="1766907"/>
                  <a:pt x="9634739" y="1755782"/>
                  <a:pt x="9641767" y="1753983"/>
                </a:cubicBezTo>
                <a:close/>
                <a:moveTo>
                  <a:pt x="485176" y="1750875"/>
                </a:moveTo>
                <a:cubicBezTo>
                  <a:pt x="475637" y="1766252"/>
                  <a:pt x="491200" y="1766088"/>
                  <a:pt x="483168" y="1771160"/>
                </a:cubicBezTo>
                <a:cubicBezTo>
                  <a:pt x="451040" y="1761017"/>
                  <a:pt x="433971" y="1762980"/>
                  <a:pt x="413388" y="1789972"/>
                </a:cubicBezTo>
                <a:cubicBezTo>
                  <a:pt x="413388" y="1778194"/>
                  <a:pt x="408871" y="1771487"/>
                  <a:pt x="399333" y="1769687"/>
                </a:cubicBezTo>
                <a:cubicBezTo>
                  <a:pt x="399333" y="1778194"/>
                  <a:pt x="397827" y="1784901"/>
                  <a:pt x="393811" y="1788336"/>
                </a:cubicBezTo>
                <a:cubicBezTo>
                  <a:pt x="384272" y="1786537"/>
                  <a:pt x="380758" y="1779339"/>
                  <a:pt x="380758" y="1767397"/>
                </a:cubicBezTo>
                <a:cubicBezTo>
                  <a:pt x="416903" y="1755619"/>
                  <a:pt x="447022" y="1764453"/>
                  <a:pt x="485176" y="1750875"/>
                </a:cubicBezTo>
                <a:close/>
                <a:moveTo>
                  <a:pt x="8569984" y="1747112"/>
                </a:moveTo>
                <a:cubicBezTo>
                  <a:pt x="8564964" y="1749403"/>
                  <a:pt x="8561952" y="1754637"/>
                  <a:pt x="8559442" y="1760363"/>
                </a:cubicBezTo>
                <a:cubicBezTo>
                  <a:pt x="8556430" y="1767234"/>
                  <a:pt x="8555426" y="1773941"/>
                  <a:pt x="8557434" y="1780157"/>
                </a:cubicBezTo>
                <a:cubicBezTo>
                  <a:pt x="8564964" y="1780975"/>
                  <a:pt x="8570988" y="1779830"/>
                  <a:pt x="8572996" y="1772468"/>
                </a:cubicBezTo>
                <a:cubicBezTo>
                  <a:pt x="8573498" y="1775413"/>
                  <a:pt x="8574503" y="1778194"/>
                  <a:pt x="8572494" y="1780648"/>
                </a:cubicBezTo>
                <a:cubicBezTo>
                  <a:pt x="8579020" y="1783429"/>
                  <a:pt x="8581028" y="1778030"/>
                  <a:pt x="8584040" y="1774595"/>
                </a:cubicBezTo>
                <a:cubicBezTo>
                  <a:pt x="8579522" y="1769196"/>
                  <a:pt x="8577013" y="1761835"/>
                  <a:pt x="8574503" y="1754147"/>
                </a:cubicBezTo>
                <a:cubicBezTo>
                  <a:pt x="8571491" y="1753656"/>
                  <a:pt x="8569984" y="1751202"/>
                  <a:pt x="8569984" y="1747112"/>
                </a:cubicBezTo>
                <a:close/>
                <a:moveTo>
                  <a:pt x="9348094" y="1743350"/>
                </a:moveTo>
                <a:cubicBezTo>
                  <a:pt x="9350102" y="1744168"/>
                  <a:pt x="9351106" y="1746131"/>
                  <a:pt x="9352110" y="1750384"/>
                </a:cubicBezTo>
                <a:cubicBezTo>
                  <a:pt x="9346588" y="1748421"/>
                  <a:pt x="9348596" y="1758400"/>
                  <a:pt x="9344580" y="1760363"/>
                </a:cubicBezTo>
                <a:cubicBezTo>
                  <a:pt x="9344580" y="1754637"/>
                  <a:pt x="9341066" y="1750711"/>
                  <a:pt x="9337050" y="1748912"/>
                </a:cubicBezTo>
                <a:cubicBezTo>
                  <a:pt x="9337050" y="1756601"/>
                  <a:pt x="9331025" y="1762326"/>
                  <a:pt x="9329018" y="1752674"/>
                </a:cubicBezTo>
                <a:cubicBezTo>
                  <a:pt x="9332030" y="1749894"/>
                  <a:pt x="9341567" y="1740569"/>
                  <a:pt x="9348094" y="1743350"/>
                </a:cubicBezTo>
                <a:close/>
                <a:moveTo>
                  <a:pt x="10500198" y="1732881"/>
                </a:moveTo>
                <a:cubicBezTo>
                  <a:pt x="10502708" y="1733208"/>
                  <a:pt x="10505218" y="1735334"/>
                  <a:pt x="10506724" y="1739915"/>
                </a:cubicBezTo>
                <a:cubicBezTo>
                  <a:pt x="10498692" y="1741714"/>
                  <a:pt x="10479615" y="1765107"/>
                  <a:pt x="10471583" y="1746622"/>
                </a:cubicBezTo>
                <a:cubicBezTo>
                  <a:pt x="10479114" y="1745313"/>
                  <a:pt x="10491664" y="1731735"/>
                  <a:pt x="10500198" y="1732881"/>
                </a:cubicBezTo>
                <a:close/>
                <a:moveTo>
                  <a:pt x="7266274" y="1724701"/>
                </a:moveTo>
                <a:cubicBezTo>
                  <a:pt x="7265773" y="1736152"/>
                  <a:pt x="7251717" y="1756437"/>
                  <a:pt x="7270290" y="1760363"/>
                </a:cubicBezTo>
                <a:cubicBezTo>
                  <a:pt x="7276817" y="1729282"/>
                  <a:pt x="7302921" y="1768378"/>
                  <a:pt x="7301917" y="1727973"/>
                </a:cubicBezTo>
                <a:cubicBezTo>
                  <a:pt x="7296395" y="1726337"/>
                  <a:pt x="7292378" y="1727809"/>
                  <a:pt x="7288865" y="1729118"/>
                </a:cubicBezTo>
                <a:cubicBezTo>
                  <a:pt x="7290873" y="1730263"/>
                  <a:pt x="7293885" y="1730263"/>
                  <a:pt x="7293885" y="1733862"/>
                </a:cubicBezTo>
                <a:cubicBezTo>
                  <a:pt x="7281334" y="1729282"/>
                  <a:pt x="7268785" y="1740078"/>
                  <a:pt x="7274307" y="1750875"/>
                </a:cubicBezTo>
                <a:cubicBezTo>
                  <a:pt x="7253724" y="1746458"/>
                  <a:pt x="7277820" y="1735171"/>
                  <a:pt x="7266274" y="1724701"/>
                </a:cubicBezTo>
                <a:close/>
                <a:moveTo>
                  <a:pt x="9607631" y="1721429"/>
                </a:moveTo>
                <a:cubicBezTo>
                  <a:pt x="9605623" y="1740569"/>
                  <a:pt x="9591065" y="1737297"/>
                  <a:pt x="9584539" y="1746131"/>
                </a:cubicBezTo>
                <a:cubicBezTo>
                  <a:pt x="9587049" y="1732226"/>
                  <a:pt x="9595081" y="1723229"/>
                  <a:pt x="9607631" y="1721429"/>
                </a:cubicBezTo>
                <a:close/>
                <a:moveTo>
                  <a:pt x="7278323" y="1720938"/>
                </a:moveTo>
                <a:cubicBezTo>
                  <a:pt x="7274808" y="1721757"/>
                  <a:pt x="7272298" y="1723065"/>
                  <a:pt x="7268283" y="1723392"/>
                </a:cubicBezTo>
                <a:cubicBezTo>
                  <a:pt x="7273303" y="1724537"/>
                  <a:pt x="7277820" y="1725028"/>
                  <a:pt x="7281836" y="1725192"/>
                </a:cubicBezTo>
                <a:cubicBezTo>
                  <a:pt x="7280331" y="1724374"/>
                  <a:pt x="7279327" y="1724210"/>
                  <a:pt x="7278323" y="1720938"/>
                </a:cubicBezTo>
                <a:close/>
                <a:moveTo>
                  <a:pt x="381260" y="1720121"/>
                </a:moveTo>
                <a:cubicBezTo>
                  <a:pt x="383268" y="1720611"/>
                  <a:pt x="384774" y="1722248"/>
                  <a:pt x="386281" y="1726337"/>
                </a:cubicBezTo>
                <a:cubicBezTo>
                  <a:pt x="373730" y="1728136"/>
                  <a:pt x="359673" y="1752838"/>
                  <a:pt x="357666" y="1722411"/>
                </a:cubicBezTo>
                <a:cubicBezTo>
                  <a:pt x="367204" y="1729118"/>
                  <a:pt x="375237" y="1718976"/>
                  <a:pt x="381260" y="1720121"/>
                </a:cubicBezTo>
                <a:close/>
                <a:moveTo>
                  <a:pt x="10715558" y="1716358"/>
                </a:moveTo>
                <a:cubicBezTo>
                  <a:pt x="10729615" y="1719466"/>
                  <a:pt x="10726100" y="1767070"/>
                  <a:pt x="10751201" y="1739424"/>
                </a:cubicBezTo>
                <a:cubicBezTo>
                  <a:pt x="10752707" y="1748748"/>
                  <a:pt x="10758229" y="1754964"/>
                  <a:pt x="10761743" y="1764125"/>
                </a:cubicBezTo>
                <a:cubicBezTo>
                  <a:pt x="10740157" y="1758073"/>
                  <a:pt x="10719072" y="1754964"/>
                  <a:pt x="10705017" y="1770178"/>
                </a:cubicBezTo>
                <a:cubicBezTo>
                  <a:pt x="10705017" y="1762489"/>
                  <a:pt x="10697988" y="1762980"/>
                  <a:pt x="10699494" y="1752183"/>
                </a:cubicBezTo>
                <a:cubicBezTo>
                  <a:pt x="10717065" y="1750711"/>
                  <a:pt x="10722587" y="1746949"/>
                  <a:pt x="10715558" y="1716358"/>
                </a:cubicBezTo>
                <a:close/>
                <a:moveTo>
                  <a:pt x="25338" y="1715868"/>
                </a:moveTo>
                <a:cubicBezTo>
                  <a:pt x="30359" y="1714231"/>
                  <a:pt x="34876" y="1716358"/>
                  <a:pt x="38392" y="1729118"/>
                </a:cubicBezTo>
                <a:cubicBezTo>
                  <a:pt x="29355" y="1722738"/>
                  <a:pt x="14795" y="1744331"/>
                  <a:pt x="9777" y="1725192"/>
                </a:cubicBezTo>
                <a:cubicBezTo>
                  <a:pt x="14795" y="1723065"/>
                  <a:pt x="20319" y="1717503"/>
                  <a:pt x="25338" y="1715868"/>
                </a:cubicBezTo>
                <a:close/>
                <a:moveTo>
                  <a:pt x="7313965" y="1709815"/>
                </a:moveTo>
                <a:cubicBezTo>
                  <a:pt x="7307439" y="1709651"/>
                  <a:pt x="7301917" y="1711614"/>
                  <a:pt x="7296897" y="1713086"/>
                </a:cubicBezTo>
                <a:cubicBezTo>
                  <a:pt x="7293383" y="1715704"/>
                  <a:pt x="7288865" y="1717503"/>
                  <a:pt x="7281334" y="1719630"/>
                </a:cubicBezTo>
                <a:cubicBezTo>
                  <a:pt x="7323503" y="1721920"/>
                  <a:pt x="7362157" y="1733208"/>
                  <a:pt x="7383744" y="1741714"/>
                </a:cubicBezTo>
                <a:cubicBezTo>
                  <a:pt x="7365672" y="1761344"/>
                  <a:pt x="7333042" y="1730263"/>
                  <a:pt x="7311957" y="1733862"/>
                </a:cubicBezTo>
                <a:cubicBezTo>
                  <a:pt x="7304929" y="1742041"/>
                  <a:pt x="7303925" y="1754147"/>
                  <a:pt x="7299407" y="1762653"/>
                </a:cubicBezTo>
                <a:cubicBezTo>
                  <a:pt x="7283845" y="1769033"/>
                  <a:pt x="7270792" y="1766743"/>
                  <a:pt x="7259246" y="1766416"/>
                </a:cubicBezTo>
                <a:cubicBezTo>
                  <a:pt x="7261254" y="1773450"/>
                  <a:pt x="7262761" y="1780648"/>
                  <a:pt x="7266274" y="1787191"/>
                </a:cubicBezTo>
                <a:cubicBezTo>
                  <a:pt x="7269286" y="1787355"/>
                  <a:pt x="7271797" y="1787028"/>
                  <a:pt x="7274307" y="1786700"/>
                </a:cubicBezTo>
                <a:cubicBezTo>
                  <a:pt x="7274808" y="1784410"/>
                  <a:pt x="7276314" y="1782283"/>
                  <a:pt x="7275812" y="1779666"/>
                </a:cubicBezTo>
                <a:cubicBezTo>
                  <a:pt x="7277820" y="1780648"/>
                  <a:pt x="7278323" y="1783429"/>
                  <a:pt x="7279829" y="1785228"/>
                </a:cubicBezTo>
                <a:cubicBezTo>
                  <a:pt x="7296897" y="1780648"/>
                  <a:pt x="7304427" y="1767397"/>
                  <a:pt x="7331535" y="1770669"/>
                </a:cubicBezTo>
                <a:cubicBezTo>
                  <a:pt x="7329527" y="1770505"/>
                  <a:pt x="7327018" y="1775249"/>
                  <a:pt x="7331033" y="1777376"/>
                </a:cubicBezTo>
                <a:cubicBezTo>
                  <a:pt x="7332038" y="1777540"/>
                  <a:pt x="7332038" y="1777213"/>
                  <a:pt x="7332540" y="1777376"/>
                </a:cubicBezTo>
                <a:cubicBezTo>
                  <a:pt x="7344086" y="1779993"/>
                  <a:pt x="7353121" y="1780648"/>
                  <a:pt x="7362157" y="1781138"/>
                </a:cubicBezTo>
                <a:cubicBezTo>
                  <a:pt x="7364668" y="1779993"/>
                  <a:pt x="7366676" y="1778848"/>
                  <a:pt x="7369186" y="1775249"/>
                </a:cubicBezTo>
                <a:cubicBezTo>
                  <a:pt x="7371696" y="1778030"/>
                  <a:pt x="7370692" y="1780157"/>
                  <a:pt x="7370190" y="1782447"/>
                </a:cubicBezTo>
                <a:cubicBezTo>
                  <a:pt x="7373703" y="1782610"/>
                  <a:pt x="7377720" y="1784737"/>
                  <a:pt x="7381234" y="1785228"/>
                </a:cubicBezTo>
                <a:cubicBezTo>
                  <a:pt x="7381234" y="1782447"/>
                  <a:pt x="7379728" y="1779830"/>
                  <a:pt x="7384246" y="1776885"/>
                </a:cubicBezTo>
                <a:cubicBezTo>
                  <a:pt x="7391776" y="1787518"/>
                  <a:pt x="7421394" y="1779339"/>
                  <a:pt x="7425912" y="1775740"/>
                </a:cubicBezTo>
                <a:cubicBezTo>
                  <a:pt x="7436957" y="1769524"/>
                  <a:pt x="7445491" y="1769851"/>
                  <a:pt x="7445993" y="1786700"/>
                </a:cubicBezTo>
                <a:cubicBezTo>
                  <a:pt x="7456535" y="1788990"/>
                  <a:pt x="7465069" y="1779993"/>
                  <a:pt x="7476113" y="1789481"/>
                </a:cubicBezTo>
                <a:cubicBezTo>
                  <a:pt x="7479627" y="1800769"/>
                  <a:pt x="7465069" y="1805349"/>
                  <a:pt x="7474607" y="1808621"/>
                </a:cubicBezTo>
                <a:cubicBezTo>
                  <a:pt x="7493181" y="1805349"/>
                  <a:pt x="7494688" y="1794226"/>
                  <a:pt x="7508241" y="1802241"/>
                </a:cubicBezTo>
                <a:lnTo>
                  <a:pt x="7508241" y="1820235"/>
                </a:lnTo>
                <a:cubicBezTo>
                  <a:pt x="7489166" y="1823507"/>
                  <a:pt x="7483644" y="1820235"/>
                  <a:pt x="7470591" y="1821872"/>
                </a:cubicBezTo>
                <a:cubicBezTo>
                  <a:pt x="7469085" y="1829887"/>
                  <a:pt x="7470591" y="1839539"/>
                  <a:pt x="7465069" y="1841174"/>
                </a:cubicBezTo>
                <a:cubicBezTo>
                  <a:pt x="7458041" y="1826942"/>
                  <a:pt x="7425912" y="1822362"/>
                  <a:pt x="7422398" y="1850499"/>
                </a:cubicBezTo>
                <a:cubicBezTo>
                  <a:pt x="7426414" y="1850662"/>
                  <a:pt x="7429929" y="1851644"/>
                  <a:pt x="7433443" y="1853280"/>
                </a:cubicBezTo>
                <a:cubicBezTo>
                  <a:pt x="7445993" y="1854588"/>
                  <a:pt x="7455531" y="1853280"/>
                  <a:pt x="7476113" y="1857042"/>
                </a:cubicBezTo>
                <a:cubicBezTo>
                  <a:pt x="7478122" y="1866694"/>
                  <a:pt x="7487659" y="1882725"/>
                  <a:pt x="7470591" y="1879454"/>
                </a:cubicBezTo>
                <a:cubicBezTo>
                  <a:pt x="7469085" y="1874710"/>
                  <a:pt x="7467077" y="1861786"/>
                  <a:pt x="7452017" y="1858678"/>
                </a:cubicBezTo>
                <a:cubicBezTo>
                  <a:pt x="7449506" y="1860805"/>
                  <a:pt x="7444989" y="1860478"/>
                  <a:pt x="7441977" y="1861950"/>
                </a:cubicBezTo>
                <a:cubicBezTo>
                  <a:pt x="7442980" y="1863422"/>
                  <a:pt x="7444487" y="1863422"/>
                  <a:pt x="7445491" y="1865221"/>
                </a:cubicBezTo>
                <a:cubicBezTo>
                  <a:pt x="7426916" y="1888941"/>
                  <a:pt x="7386254" y="1879781"/>
                  <a:pt x="7375210" y="1884525"/>
                </a:cubicBezTo>
                <a:cubicBezTo>
                  <a:pt x="7364668" y="1895812"/>
                  <a:pt x="7351615" y="1893358"/>
                  <a:pt x="7338564" y="1887797"/>
                </a:cubicBezTo>
                <a:cubicBezTo>
                  <a:pt x="7356133" y="1899247"/>
                  <a:pt x="7381234" y="1903664"/>
                  <a:pt x="7398804" y="1900556"/>
                </a:cubicBezTo>
                <a:cubicBezTo>
                  <a:pt x="7391274" y="1904319"/>
                  <a:pt x="7384748" y="1903010"/>
                  <a:pt x="7377720" y="1904319"/>
                </a:cubicBezTo>
                <a:cubicBezTo>
                  <a:pt x="7361655" y="1907591"/>
                  <a:pt x="7346595" y="1906936"/>
                  <a:pt x="7332038" y="1901538"/>
                </a:cubicBezTo>
                <a:cubicBezTo>
                  <a:pt x="7331535" y="1909717"/>
                  <a:pt x="7328523" y="1916097"/>
                  <a:pt x="7325009" y="1921332"/>
                </a:cubicBezTo>
                <a:cubicBezTo>
                  <a:pt x="7338062" y="1922967"/>
                  <a:pt x="7352117" y="1922640"/>
                  <a:pt x="7366676" y="1922477"/>
                </a:cubicBezTo>
                <a:cubicBezTo>
                  <a:pt x="7370692" y="1916751"/>
                  <a:pt x="7373703" y="1910044"/>
                  <a:pt x="7377720" y="1904319"/>
                </a:cubicBezTo>
                <a:cubicBezTo>
                  <a:pt x="7382238" y="1912662"/>
                  <a:pt x="7382238" y="1917078"/>
                  <a:pt x="7382740" y="1921823"/>
                </a:cubicBezTo>
                <a:cubicBezTo>
                  <a:pt x="7398804" y="1922804"/>
                  <a:pt x="7411856" y="1927875"/>
                  <a:pt x="7419387" y="1943252"/>
                </a:cubicBezTo>
                <a:cubicBezTo>
                  <a:pt x="7410350" y="1941944"/>
                  <a:pt x="7404828" y="1938836"/>
                  <a:pt x="7398804" y="1936709"/>
                </a:cubicBezTo>
                <a:cubicBezTo>
                  <a:pt x="7396294" y="1935727"/>
                  <a:pt x="7392780" y="1933764"/>
                  <a:pt x="7390270" y="1933764"/>
                </a:cubicBezTo>
                <a:cubicBezTo>
                  <a:pt x="7392278" y="1935073"/>
                  <a:pt x="7394286" y="1935891"/>
                  <a:pt x="7396294" y="1936709"/>
                </a:cubicBezTo>
                <a:cubicBezTo>
                  <a:pt x="7397298" y="1936709"/>
                  <a:pt x="7398302" y="1936382"/>
                  <a:pt x="7398804" y="1936709"/>
                </a:cubicBezTo>
                <a:cubicBezTo>
                  <a:pt x="7399808" y="1936872"/>
                  <a:pt x="7399808" y="1938672"/>
                  <a:pt x="7400310" y="1938999"/>
                </a:cubicBezTo>
                <a:cubicBezTo>
                  <a:pt x="7400310" y="1938999"/>
                  <a:pt x="7400812" y="1938836"/>
                  <a:pt x="7400812" y="1938999"/>
                </a:cubicBezTo>
                <a:cubicBezTo>
                  <a:pt x="7406334" y="1941289"/>
                  <a:pt x="7411354" y="1945215"/>
                  <a:pt x="7413865" y="1953721"/>
                </a:cubicBezTo>
                <a:cubicBezTo>
                  <a:pt x="7408343" y="1959120"/>
                  <a:pt x="7406334" y="1962883"/>
                  <a:pt x="7404828" y="1966809"/>
                </a:cubicBezTo>
                <a:cubicBezTo>
                  <a:pt x="7407841" y="1970571"/>
                  <a:pt x="7412358" y="1972207"/>
                  <a:pt x="7415872" y="1974497"/>
                </a:cubicBezTo>
                <a:cubicBezTo>
                  <a:pt x="7434446" y="1974661"/>
                  <a:pt x="7452519" y="1974170"/>
                  <a:pt x="7465069" y="1981041"/>
                </a:cubicBezTo>
                <a:cubicBezTo>
                  <a:pt x="7461053" y="1982513"/>
                  <a:pt x="7454526" y="1980223"/>
                  <a:pt x="7454025" y="1987257"/>
                </a:cubicBezTo>
                <a:cubicBezTo>
                  <a:pt x="7462057" y="1986439"/>
                  <a:pt x="7472097" y="1988075"/>
                  <a:pt x="7480631" y="1987748"/>
                </a:cubicBezTo>
                <a:cubicBezTo>
                  <a:pt x="7480631" y="1986439"/>
                  <a:pt x="7479125" y="1986767"/>
                  <a:pt x="7479125" y="1984967"/>
                </a:cubicBezTo>
                <a:cubicBezTo>
                  <a:pt x="7509246" y="1989711"/>
                  <a:pt x="7515269" y="1989711"/>
                  <a:pt x="7532338" y="1974007"/>
                </a:cubicBezTo>
                <a:cubicBezTo>
                  <a:pt x="7528322" y="1970898"/>
                  <a:pt x="7524807" y="1965991"/>
                  <a:pt x="7522800" y="1959775"/>
                </a:cubicBezTo>
                <a:cubicBezTo>
                  <a:pt x="7541373" y="1951922"/>
                  <a:pt x="7556434" y="1953394"/>
                  <a:pt x="7573502" y="1945543"/>
                </a:cubicBezTo>
                <a:cubicBezTo>
                  <a:pt x="7573502" y="1942435"/>
                  <a:pt x="7570992" y="1939326"/>
                  <a:pt x="7570992" y="1934582"/>
                </a:cubicBezTo>
                <a:cubicBezTo>
                  <a:pt x="7591574" y="1931474"/>
                  <a:pt x="7605128" y="1950286"/>
                  <a:pt x="7620189" y="1934582"/>
                </a:cubicBezTo>
                <a:cubicBezTo>
                  <a:pt x="7618181" y="1944070"/>
                  <a:pt x="7620189" y="1948978"/>
                  <a:pt x="7623702" y="1953721"/>
                </a:cubicBezTo>
                <a:cubicBezTo>
                  <a:pt x="7629727" y="1955194"/>
                  <a:pt x="7634747" y="1956666"/>
                  <a:pt x="7634747" y="1964518"/>
                </a:cubicBezTo>
                <a:cubicBezTo>
                  <a:pt x="7636755" y="1966155"/>
                  <a:pt x="7640269" y="1969263"/>
                  <a:pt x="7640269" y="1972534"/>
                </a:cubicBezTo>
                <a:cubicBezTo>
                  <a:pt x="7642277" y="1959775"/>
                  <a:pt x="7651815" y="1954867"/>
                  <a:pt x="7657337" y="1947014"/>
                </a:cubicBezTo>
                <a:cubicBezTo>
                  <a:pt x="7623702" y="1947014"/>
                  <a:pt x="7616172" y="1915770"/>
                  <a:pt x="7586052" y="1911026"/>
                </a:cubicBezTo>
                <a:cubicBezTo>
                  <a:pt x="7567478" y="1945706"/>
                  <a:pt x="7541373" y="1917078"/>
                  <a:pt x="7515269" y="1909226"/>
                </a:cubicBezTo>
                <a:cubicBezTo>
                  <a:pt x="7509747" y="1913970"/>
                  <a:pt x="7503724" y="1920350"/>
                  <a:pt x="7496193" y="1923458"/>
                </a:cubicBezTo>
                <a:cubicBezTo>
                  <a:pt x="7507739" y="1929675"/>
                  <a:pt x="7528322" y="1926730"/>
                  <a:pt x="7533844" y="1940962"/>
                </a:cubicBezTo>
                <a:cubicBezTo>
                  <a:pt x="7509246" y="1948814"/>
                  <a:pt x="7507739" y="1974334"/>
                  <a:pt x="7496193" y="1979078"/>
                </a:cubicBezTo>
                <a:lnTo>
                  <a:pt x="7496193" y="1966318"/>
                </a:lnTo>
                <a:cubicBezTo>
                  <a:pt x="7492679" y="1966318"/>
                  <a:pt x="7488663" y="1961410"/>
                  <a:pt x="7496193" y="1959775"/>
                </a:cubicBezTo>
                <a:cubicBezTo>
                  <a:pt x="7496193" y="1974007"/>
                  <a:pt x="7509747" y="1958138"/>
                  <a:pt x="7505732" y="1947014"/>
                </a:cubicBezTo>
                <a:cubicBezTo>
                  <a:pt x="7490671" y="1965991"/>
                  <a:pt x="7489166" y="1936218"/>
                  <a:pt x="7468583" y="1940962"/>
                </a:cubicBezTo>
                <a:cubicBezTo>
                  <a:pt x="7464567" y="1925258"/>
                  <a:pt x="7479125" y="1930165"/>
                  <a:pt x="7479125" y="1917569"/>
                </a:cubicBezTo>
                <a:cubicBezTo>
                  <a:pt x="7457037" y="1901865"/>
                  <a:pt x="7451013" y="1930165"/>
                  <a:pt x="7430431" y="1917569"/>
                </a:cubicBezTo>
                <a:cubicBezTo>
                  <a:pt x="7455029" y="1906609"/>
                  <a:pt x="7485149" y="1892377"/>
                  <a:pt x="7507739" y="1895485"/>
                </a:cubicBezTo>
                <a:cubicBezTo>
                  <a:pt x="7511254" y="1893849"/>
                  <a:pt x="7512759" y="1893358"/>
                  <a:pt x="7516776" y="1896466"/>
                </a:cubicBezTo>
                <a:cubicBezTo>
                  <a:pt x="7524305" y="1899574"/>
                  <a:pt x="7531836" y="1906609"/>
                  <a:pt x="7539366" y="1917569"/>
                </a:cubicBezTo>
                <a:cubicBezTo>
                  <a:pt x="7563462" y="1909717"/>
                  <a:pt x="7621695" y="1874710"/>
                  <a:pt x="7651815" y="1911026"/>
                </a:cubicBezTo>
                <a:cubicBezTo>
                  <a:pt x="7635249" y="1904646"/>
                  <a:pt x="7634747" y="1920677"/>
                  <a:pt x="7631233" y="1928530"/>
                </a:cubicBezTo>
                <a:cubicBezTo>
                  <a:pt x="7644285" y="1922150"/>
                  <a:pt x="7655329" y="1945706"/>
                  <a:pt x="7662859" y="1930002"/>
                </a:cubicBezTo>
                <a:cubicBezTo>
                  <a:pt x="7662859" y="1930002"/>
                  <a:pt x="7661353" y="1928530"/>
                  <a:pt x="7661353" y="1928530"/>
                </a:cubicBezTo>
                <a:cubicBezTo>
                  <a:pt x="7657337" y="1928530"/>
                  <a:pt x="7651815" y="1928203"/>
                  <a:pt x="7651815" y="1921823"/>
                </a:cubicBezTo>
                <a:cubicBezTo>
                  <a:pt x="7668883" y="1918714"/>
                  <a:pt x="7672397" y="1928530"/>
                  <a:pt x="7683944" y="1928530"/>
                </a:cubicBezTo>
                <a:cubicBezTo>
                  <a:pt x="7681935" y="1908081"/>
                  <a:pt x="7711554" y="1895485"/>
                  <a:pt x="7717076" y="1904810"/>
                </a:cubicBezTo>
                <a:cubicBezTo>
                  <a:pt x="7708039" y="1914298"/>
                  <a:pt x="7713561" y="1920677"/>
                  <a:pt x="7726614" y="1928530"/>
                </a:cubicBezTo>
                <a:cubicBezTo>
                  <a:pt x="7722598" y="1933273"/>
                  <a:pt x="7719083" y="1936218"/>
                  <a:pt x="7713561" y="1939490"/>
                </a:cubicBezTo>
                <a:cubicBezTo>
                  <a:pt x="7720590" y="1944233"/>
                  <a:pt x="7730128" y="1948978"/>
                  <a:pt x="7741674" y="1952086"/>
                </a:cubicBezTo>
                <a:cubicBezTo>
                  <a:pt x="7745188" y="1945870"/>
                  <a:pt x="7739666" y="1929838"/>
                  <a:pt x="7753220" y="1934582"/>
                </a:cubicBezTo>
                <a:cubicBezTo>
                  <a:pt x="7758742" y="1926730"/>
                  <a:pt x="7762256" y="1923458"/>
                  <a:pt x="7767778" y="1923458"/>
                </a:cubicBezTo>
                <a:cubicBezTo>
                  <a:pt x="7765771" y="1921823"/>
                  <a:pt x="7762256" y="1920514"/>
                  <a:pt x="7760751" y="1915770"/>
                </a:cubicBezTo>
                <a:cubicBezTo>
                  <a:pt x="7769787" y="1912662"/>
                  <a:pt x="7791875" y="1923295"/>
                  <a:pt x="7791875" y="1909226"/>
                </a:cubicBezTo>
                <a:cubicBezTo>
                  <a:pt x="7780831" y="1906118"/>
                  <a:pt x="7765771" y="1874873"/>
                  <a:pt x="7754727" y="1892213"/>
                </a:cubicBezTo>
                <a:cubicBezTo>
                  <a:pt x="7760249" y="1912662"/>
                  <a:pt x="7726614" y="1892377"/>
                  <a:pt x="7698502" y="1884525"/>
                </a:cubicBezTo>
                <a:cubicBezTo>
                  <a:pt x="7694988" y="1906609"/>
                  <a:pt x="7627217" y="1898103"/>
                  <a:pt x="7640269" y="1896466"/>
                </a:cubicBezTo>
                <a:cubicBezTo>
                  <a:pt x="7645791" y="1887633"/>
                  <a:pt x="7623201" y="1886652"/>
                  <a:pt x="7622196" y="1860478"/>
                </a:cubicBezTo>
                <a:cubicBezTo>
                  <a:pt x="7614667" y="1862604"/>
                  <a:pt x="7606635" y="1861786"/>
                  <a:pt x="7600610" y="1849190"/>
                </a:cubicBezTo>
                <a:cubicBezTo>
                  <a:pt x="7602619" y="1848536"/>
                  <a:pt x="7605630" y="1847718"/>
                  <a:pt x="7608643" y="1846736"/>
                </a:cubicBezTo>
                <a:cubicBezTo>
                  <a:pt x="7600610" y="1841993"/>
                  <a:pt x="7592077" y="1837575"/>
                  <a:pt x="7586052" y="1830705"/>
                </a:cubicBezTo>
                <a:cubicBezTo>
                  <a:pt x="7597097" y="1821217"/>
                  <a:pt x="7631233" y="1829233"/>
                  <a:pt x="7640269" y="1843465"/>
                </a:cubicBezTo>
                <a:cubicBezTo>
                  <a:pt x="7638763" y="1843465"/>
                  <a:pt x="7637257" y="1843301"/>
                  <a:pt x="7637257" y="1844937"/>
                </a:cubicBezTo>
                <a:cubicBezTo>
                  <a:pt x="7646293" y="1854425"/>
                  <a:pt x="7644285" y="1874873"/>
                  <a:pt x="7655831" y="1877981"/>
                </a:cubicBezTo>
                <a:cubicBezTo>
                  <a:pt x="7657337" y="1871601"/>
                  <a:pt x="7661353" y="1868493"/>
                  <a:pt x="7664867" y="1868493"/>
                </a:cubicBezTo>
                <a:cubicBezTo>
                  <a:pt x="7659345" y="1862277"/>
                  <a:pt x="7646293" y="1863913"/>
                  <a:pt x="7651815" y="1848208"/>
                </a:cubicBezTo>
                <a:cubicBezTo>
                  <a:pt x="7657337" y="1852953"/>
                  <a:pt x="7670389" y="1852789"/>
                  <a:pt x="7689466" y="1854261"/>
                </a:cubicBezTo>
                <a:cubicBezTo>
                  <a:pt x="7689466" y="1846409"/>
                  <a:pt x="7690971" y="1841501"/>
                  <a:pt x="7694988" y="1836758"/>
                </a:cubicBezTo>
                <a:cubicBezTo>
                  <a:pt x="7683944" y="1839866"/>
                  <a:pt x="7668883" y="1846409"/>
                  <a:pt x="7668883" y="1832178"/>
                </a:cubicBezTo>
                <a:cubicBezTo>
                  <a:pt x="7659847" y="1835449"/>
                  <a:pt x="7650309" y="1844609"/>
                  <a:pt x="7641273" y="1831687"/>
                </a:cubicBezTo>
                <a:cubicBezTo>
                  <a:pt x="7656835" y="1840684"/>
                  <a:pt x="7643783" y="1809439"/>
                  <a:pt x="7655329" y="1810911"/>
                </a:cubicBezTo>
                <a:cubicBezTo>
                  <a:pt x="7655329" y="1823834"/>
                  <a:pt x="7670891" y="1822035"/>
                  <a:pt x="7675409" y="1829723"/>
                </a:cubicBezTo>
                <a:cubicBezTo>
                  <a:pt x="7693481" y="1823016"/>
                  <a:pt x="7711554" y="1825634"/>
                  <a:pt x="7726614" y="1836758"/>
                </a:cubicBezTo>
                <a:cubicBezTo>
                  <a:pt x="7721091" y="1844609"/>
                  <a:pt x="7700008" y="1838557"/>
                  <a:pt x="7700008" y="1854261"/>
                </a:cubicBezTo>
                <a:cubicBezTo>
                  <a:pt x="7707538" y="1854261"/>
                  <a:pt x="7706032" y="1865385"/>
                  <a:pt x="7712056" y="1867021"/>
                </a:cubicBezTo>
                <a:cubicBezTo>
                  <a:pt x="7738161" y="1871765"/>
                  <a:pt x="7741674" y="1852462"/>
                  <a:pt x="7749205" y="1836758"/>
                </a:cubicBezTo>
                <a:cubicBezTo>
                  <a:pt x="7790369" y="1830541"/>
                  <a:pt x="7776815" y="1860641"/>
                  <a:pt x="7824003" y="1854261"/>
                </a:cubicBezTo>
                <a:cubicBezTo>
                  <a:pt x="7824003" y="1852789"/>
                  <a:pt x="7826011" y="1850826"/>
                  <a:pt x="7826011" y="1849190"/>
                </a:cubicBezTo>
                <a:cubicBezTo>
                  <a:pt x="7809445" y="1850826"/>
                  <a:pt x="7793882" y="1847881"/>
                  <a:pt x="7790369" y="1828906"/>
                </a:cubicBezTo>
                <a:cubicBezTo>
                  <a:pt x="7816473" y="1828906"/>
                  <a:pt x="7812457" y="1849845"/>
                  <a:pt x="7824003" y="1823016"/>
                </a:cubicBezTo>
                <a:cubicBezTo>
                  <a:pt x="7825509" y="1827760"/>
                  <a:pt x="7829525" y="1830868"/>
                  <a:pt x="7833039" y="1833976"/>
                </a:cubicBezTo>
                <a:cubicBezTo>
                  <a:pt x="7839063" y="1833976"/>
                  <a:pt x="7844585" y="1833976"/>
                  <a:pt x="7855629" y="1835449"/>
                </a:cubicBezTo>
                <a:cubicBezTo>
                  <a:pt x="7855629" y="1827597"/>
                  <a:pt x="7848099" y="1825798"/>
                  <a:pt x="7846594" y="1817945"/>
                </a:cubicBezTo>
                <a:cubicBezTo>
                  <a:pt x="7850107" y="1817291"/>
                  <a:pt x="7854123" y="1817945"/>
                  <a:pt x="7858641" y="1817945"/>
                </a:cubicBezTo>
                <a:cubicBezTo>
                  <a:pt x="7857638" y="1816636"/>
                  <a:pt x="7856634" y="1817945"/>
                  <a:pt x="7856131" y="1813692"/>
                </a:cubicBezTo>
                <a:cubicBezTo>
                  <a:pt x="7861653" y="1816309"/>
                  <a:pt x="7863160" y="1813365"/>
                  <a:pt x="7865167" y="1810420"/>
                </a:cubicBezTo>
                <a:cubicBezTo>
                  <a:pt x="7815469" y="1803713"/>
                  <a:pt x="7766775" y="1799787"/>
                  <a:pt x="7718582" y="1796188"/>
                </a:cubicBezTo>
                <a:cubicBezTo>
                  <a:pt x="7721091" y="1797824"/>
                  <a:pt x="7725107" y="1797170"/>
                  <a:pt x="7726614" y="1799950"/>
                </a:cubicBezTo>
                <a:cubicBezTo>
                  <a:pt x="7717578" y="1800932"/>
                  <a:pt x="7713060" y="1797661"/>
                  <a:pt x="7706534" y="1795697"/>
                </a:cubicBezTo>
                <a:cubicBezTo>
                  <a:pt x="7697497" y="1795043"/>
                  <a:pt x="7687959" y="1794716"/>
                  <a:pt x="7678924" y="1794389"/>
                </a:cubicBezTo>
                <a:cubicBezTo>
                  <a:pt x="7664867" y="1797988"/>
                  <a:pt x="7650811" y="1799133"/>
                  <a:pt x="7638763" y="1792753"/>
                </a:cubicBezTo>
                <a:cubicBezTo>
                  <a:pt x="7620691" y="1792753"/>
                  <a:pt x="7601615" y="1789645"/>
                  <a:pt x="7584044" y="1790626"/>
                </a:cubicBezTo>
                <a:cubicBezTo>
                  <a:pt x="7580530" y="1789317"/>
                  <a:pt x="7577518" y="1789317"/>
                  <a:pt x="7574004" y="1788336"/>
                </a:cubicBezTo>
                <a:cubicBezTo>
                  <a:pt x="7569989" y="1793898"/>
                  <a:pt x="7560450" y="1791771"/>
                  <a:pt x="7562960" y="1805513"/>
                </a:cubicBezTo>
                <a:cubicBezTo>
                  <a:pt x="7570491" y="1815001"/>
                  <a:pt x="7580028" y="1800278"/>
                  <a:pt x="7583542" y="1811402"/>
                </a:cubicBezTo>
                <a:cubicBezTo>
                  <a:pt x="7570491" y="1806658"/>
                  <a:pt x="7568984" y="1843465"/>
                  <a:pt x="7565470" y="1833976"/>
                </a:cubicBezTo>
                <a:cubicBezTo>
                  <a:pt x="7566975" y="1816473"/>
                  <a:pt x="7563462" y="1808457"/>
                  <a:pt x="7555932" y="1803713"/>
                </a:cubicBezTo>
                <a:cubicBezTo>
                  <a:pt x="7546394" y="1811729"/>
                  <a:pt x="7537358" y="1811893"/>
                  <a:pt x="7531836" y="1806985"/>
                </a:cubicBezTo>
                <a:cubicBezTo>
                  <a:pt x="7539366" y="1799133"/>
                  <a:pt x="7562960" y="1801914"/>
                  <a:pt x="7551916" y="1784410"/>
                </a:cubicBezTo>
                <a:cubicBezTo>
                  <a:pt x="7553422" y="1784737"/>
                  <a:pt x="7552920" y="1783429"/>
                  <a:pt x="7553924" y="1783429"/>
                </a:cubicBezTo>
                <a:cubicBezTo>
                  <a:pt x="7508743" y="1771814"/>
                  <a:pt x="7467077" y="1763308"/>
                  <a:pt x="7430933" y="1755455"/>
                </a:cubicBezTo>
                <a:cubicBezTo>
                  <a:pt x="7433443" y="1756928"/>
                  <a:pt x="7435953" y="1758236"/>
                  <a:pt x="7438965" y="1763144"/>
                </a:cubicBezTo>
                <a:cubicBezTo>
                  <a:pt x="7412358" y="1753002"/>
                  <a:pt x="7402319" y="1794880"/>
                  <a:pt x="7392278" y="1763144"/>
                </a:cubicBezTo>
                <a:cubicBezTo>
                  <a:pt x="7409346" y="1767397"/>
                  <a:pt x="7416876" y="1755782"/>
                  <a:pt x="7424407" y="1753656"/>
                </a:cubicBezTo>
                <a:cubicBezTo>
                  <a:pt x="7416876" y="1752020"/>
                  <a:pt x="7404326" y="1749567"/>
                  <a:pt x="7398302" y="1747930"/>
                </a:cubicBezTo>
                <a:cubicBezTo>
                  <a:pt x="7377720" y="1726501"/>
                  <a:pt x="7342077" y="1710469"/>
                  <a:pt x="7313965" y="1709815"/>
                </a:cubicBezTo>
                <a:close/>
                <a:moveTo>
                  <a:pt x="9607631" y="1704416"/>
                </a:moveTo>
                <a:cubicBezTo>
                  <a:pt x="9623193" y="1713414"/>
                  <a:pt x="9630221" y="1700490"/>
                  <a:pt x="9636748" y="1705889"/>
                </a:cubicBezTo>
                <a:cubicBezTo>
                  <a:pt x="9626707" y="1704089"/>
                  <a:pt x="9631727" y="1728136"/>
                  <a:pt x="9621185" y="1720938"/>
                </a:cubicBezTo>
                <a:cubicBezTo>
                  <a:pt x="9621185" y="1717339"/>
                  <a:pt x="9621687" y="1711614"/>
                  <a:pt x="9618173" y="1709815"/>
                </a:cubicBezTo>
                <a:cubicBezTo>
                  <a:pt x="9613153" y="1715213"/>
                  <a:pt x="9609137" y="1715213"/>
                  <a:pt x="9607631" y="1704416"/>
                </a:cubicBezTo>
                <a:close/>
                <a:moveTo>
                  <a:pt x="282867" y="1699836"/>
                </a:moveTo>
                <a:cubicBezTo>
                  <a:pt x="290397" y="1726174"/>
                  <a:pt x="337585" y="1716195"/>
                  <a:pt x="350638" y="1705889"/>
                </a:cubicBezTo>
                <a:cubicBezTo>
                  <a:pt x="348629" y="1720611"/>
                  <a:pt x="363691" y="1697382"/>
                  <a:pt x="359673" y="1710469"/>
                </a:cubicBezTo>
                <a:cubicBezTo>
                  <a:pt x="336079" y="1741223"/>
                  <a:pt x="295920" y="1716031"/>
                  <a:pt x="285377" y="1726337"/>
                </a:cubicBezTo>
                <a:cubicBezTo>
                  <a:pt x="286883" y="1717503"/>
                  <a:pt x="270317" y="1707197"/>
                  <a:pt x="282867" y="1699836"/>
                </a:cubicBezTo>
                <a:close/>
                <a:moveTo>
                  <a:pt x="7190973" y="1688876"/>
                </a:moveTo>
                <a:cubicBezTo>
                  <a:pt x="7194989" y="1692147"/>
                  <a:pt x="7175914" y="1697546"/>
                  <a:pt x="7172399" y="1703925"/>
                </a:cubicBezTo>
                <a:cubicBezTo>
                  <a:pt x="7213564" y="1708997"/>
                  <a:pt x="7241174" y="1701799"/>
                  <a:pt x="7247198" y="1733862"/>
                </a:cubicBezTo>
                <a:cubicBezTo>
                  <a:pt x="7253724" y="1732717"/>
                  <a:pt x="7260250" y="1729772"/>
                  <a:pt x="7262761" y="1724701"/>
                </a:cubicBezTo>
                <a:cubicBezTo>
                  <a:pt x="7262259" y="1724210"/>
                  <a:pt x="7261254" y="1722902"/>
                  <a:pt x="7260250" y="1722411"/>
                </a:cubicBezTo>
                <a:cubicBezTo>
                  <a:pt x="7253724" y="1722411"/>
                  <a:pt x="7246696" y="1722902"/>
                  <a:pt x="7241676" y="1720121"/>
                </a:cubicBezTo>
                <a:cubicBezTo>
                  <a:pt x="7258744" y="1717339"/>
                  <a:pt x="7254728" y="1711614"/>
                  <a:pt x="7267781" y="1708670"/>
                </a:cubicBezTo>
                <a:cubicBezTo>
                  <a:pt x="7269788" y="1708506"/>
                  <a:pt x="7269286" y="1708997"/>
                  <a:pt x="7271295" y="1708670"/>
                </a:cubicBezTo>
                <a:cubicBezTo>
                  <a:pt x="7262761" y="1704907"/>
                  <a:pt x="7255230" y="1700326"/>
                  <a:pt x="7242178" y="1697873"/>
                </a:cubicBezTo>
                <a:cubicBezTo>
                  <a:pt x="7240171" y="1699345"/>
                  <a:pt x="7236656" y="1701309"/>
                  <a:pt x="7235652" y="1702126"/>
                </a:cubicBezTo>
                <a:cubicBezTo>
                  <a:pt x="7235652" y="1699182"/>
                  <a:pt x="7236656" y="1698364"/>
                  <a:pt x="7236656" y="1696073"/>
                </a:cubicBezTo>
                <a:cubicBezTo>
                  <a:pt x="7219086" y="1692802"/>
                  <a:pt x="7204026" y="1691166"/>
                  <a:pt x="7190973" y="1688876"/>
                </a:cubicBezTo>
                <a:close/>
                <a:moveTo>
                  <a:pt x="508770" y="1686095"/>
                </a:moveTo>
                <a:cubicBezTo>
                  <a:pt x="511781" y="1685113"/>
                  <a:pt x="513288" y="1685604"/>
                  <a:pt x="514292" y="1693947"/>
                </a:cubicBezTo>
                <a:cubicBezTo>
                  <a:pt x="503750" y="1690675"/>
                  <a:pt x="507264" y="1707197"/>
                  <a:pt x="496722" y="1702126"/>
                </a:cubicBezTo>
                <a:lnTo>
                  <a:pt x="496722" y="1687404"/>
                </a:lnTo>
                <a:cubicBezTo>
                  <a:pt x="501742" y="1689857"/>
                  <a:pt x="505758" y="1687240"/>
                  <a:pt x="508770" y="1686095"/>
                </a:cubicBezTo>
                <a:close/>
                <a:moveTo>
                  <a:pt x="364695" y="1682332"/>
                </a:moveTo>
                <a:cubicBezTo>
                  <a:pt x="364695" y="1691166"/>
                  <a:pt x="379754" y="1685440"/>
                  <a:pt x="386281" y="1688385"/>
                </a:cubicBezTo>
                <a:cubicBezTo>
                  <a:pt x="386281" y="1716685"/>
                  <a:pt x="351642" y="1688222"/>
                  <a:pt x="364695" y="1682332"/>
                </a:cubicBezTo>
                <a:close/>
                <a:moveTo>
                  <a:pt x="78801" y="1676177"/>
                </a:moveTo>
                <a:cubicBezTo>
                  <a:pt x="81185" y="1675380"/>
                  <a:pt x="83823" y="1675380"/>
                  <a:pt x="86081" y="1676279"/>
                </a:cubicBezTo>
                <a:cubicBezTo>
                  <a:pt x="91100" y="1677916"/>
                  <a:pt x="94616" y="1682986"/>
                  <a:pt x="93110" y="1692802"/>
                </a:cubicBezTo>
                <a:cubicBezTo>
                  <a:pt x="86081" y="1687404"/>
                  <a:pt x="76543" y="1689693"/>
                  <a:pt x="73030" y="1680860"/>
                </a:cubicBezTo>
                <a:cubicBezTo>
                  <a:pt x="74284" y="1678570"/>
                  <a:pt x="76417" y="1676975"/>
                  <a:pt x="78801" y="1676177"/>
                </a:cubicBezTo>
                <a:close/>
                <a:moveTo>
                  <a:pt x="10828510" y="1657631"/>
                </a:moveTo>
                <a:cubicBezTo>
                  <a:pt x="10832525" y="1657304"/>
                  <a:pt x="10837044" y="1657631"/>
                  <a:pt x="10841562" y="1658449"/>
                </a:cubicBezTo>
                <a:lnTo>
                  <a:pt x="10841562" y="1674153"/>
                </a:lnTo>
                <a:cubicBezTo>
                  <a:pt x="10832525" y="1669736"/>
                  <a:pt x="10821984" y="1666464"/>
                  <a:pt x="10813952" y="1661557"/>
                </a:cubicBezTo>
                <a:cubicBezTo>
                  <a:pt x="10817968" y="1659430"/>
                  <a:pt x="10822988" y="1658121"/>
                  <a:pt x="10828510" y="1657631"/>
                </a:cubicBezTo>
                <a:close/>
                <a:moveTo>
                  <a:pt x="10750197" y="1652887"/>
                </a:moveTo>
                <a:cubicBezTo>
                  <a:pt x="10757727" y="1654850"/>
                  <a:pt x="10760237" y="1663029"/>
                  <a:pt x="10771281" y="1660412"/>
                </a:cubicBezTo>
                <a:cubicBezTo>
                  <a:pt x="10773289" y="1675625"/>
                  <a:pt x="10773289" y="1692147"/>
                  <a:pt x="10762245" y="1692147"/>
                </a:cubicBezTo>
                <a:cubicBezTo>
                  <a:pt x="10760237" y="1683805"/>
                  <a:pt x="10764253" y="1678570"/>
                  <a:pt x="10766261" y="1671863"/>
                </a:cubicBezTo>
                <a:cubicBezTo>
                  <a:pt x="10751703" y="1673662"/>
                  <a:pt x="10738149" y="1673662"/>
                  <a:pt x="10740157" y="1653378"/>
                </a:cubicBezTo>
                <a:cubicBezTo>
                  <a:pt x="10744173" y="1652069"/>
                  <a:pt x="10747687" y="1652069"/>
                  <a:pt x="10750197" y="1652887"/>
                </a:cubicBezTo>
                <a:close/>
                <a:moveTo>
                  <a:pt x="9391768" y="1651578"/>
                </a:moveTo>
                <a:cubicBezTo>
                  <a:pt x="9394780" y="1650924"/>
                  <a:pt x="9398294" y="1651087"/>
                  <a:pt x="9401808" y="1653378"/>
                </a:cubicBezTo>
                <a:cubicBezTo>
                  <a:pt x="9411347" y="1680533"/>
                  <a:pt x="9347591" y="1665973"/>
                  <a:pt x="9372692" y="1653378"/>
                </a:cubicBezTo>
                <a:cubicBezTo>
                  <a:pt x="9374198" y="1664174"/>
                  <a:pt x="9382231" y="1653705"/>
                  <a:pt x="9391768" y="1651578"/>
                </a:cubicBezTo>
                <a:close/>
                <a:moveTo>
                  <a:pt x="9514759" y="1624095"/>
                </a:moveTo>
                <a:cubicBezTo>
                  <a:pt x="9530824" y="1631948"/>
                  <a:pt x="9546888" y="1642745"/>
                  <a:pt x="9560945" y="1655340"/>
                </a:cubicBezTo>
                <a:cubicBezTo>
                  <a:pt x="9558434" y="1656813"/>
                  <a:pt x="9556427" y="1657794"/>
                  <a:pt x="9553916" y="1659266"/>
                </a:cubicBezTo>
                <a:cubicBezTo>
                  <a:pt x="9556928" y="1661066"/>
                  <a:pt x="9560442" y="1662702"/>
                  <a:pt x="9561949" y="1668100"/>
                </a:cubicBezTo>
                <a:cubicBezTo>
                  <a:pt x="9558434" y="1669572"/>
                  <a:pt x="9556427" y="1672844"/>
                  <a:pt x="9556427" y="1679060"/>
                </a:cubicBezTo>
                <a:cubicBezTo>
                  <a:pt x="9542872" y="1669572"/>
                  <a:pt x="9493173" y="1668264"/>
                  <a:pt x="9496688" y="1662047"/>
                </a:cubicBezTo>
                <a:cubicBezTo>
                  <a:pt x="9504720" y="1664338"/>
                  <a:pt x="9512250" y="1660903"/>
                  <a:pt x="9519780" y="1659266"/>
                </a:cubicBezTo>
                <a:cubicBezTo>
                  <a:pt x="9519780" y="1644544"/>
                  <a:pt x="9519780" y="1631457"/>
                  <a:pt x="9514759" y="1624095"/>
                </a:cubicBezTo>
                <a:close/>
                <a:moveTo>
                  <a:pt x="10202006" y="1609864"/>
                </a:moveTo>
                <a:cubicBezTo>
                  <a:pt x="10210039" y="1610354"/>
                  <a:pt x="10217066" y="1613789"/>
                  <a:pt x="10217066" y="1623114"/>
                </a:cubicBezTo>
                <a:cubicBezTo>
                  <a:pt x="10203010" y="1628185"/>
                  <a:pt x="10195480" y="1640127"/>
                  <a:pt x="10181926" y="1643399"/>
                </a:cubicBezTo>
                <a:lnTo>
                  <a:pt x="10181926" y="1616571"/>
                </a:lnTo>
                <a:cubicBezTo>
                  <a:pt x="10185440" y="1612318"/>
                  <a:pt x="10194476" y="1609536"/>
                  <a:pt x="10202006" y="1609864"/>
                </a:cubicBezTo>
                <a:close/>
                <a:moveTo>
                  <a:pt x="10111143" y="1609373"/>
                </a:moveTo>
                <a:cubicBezTo>
                  <a:pt x="10115661" y="1609536"/>
                  <a:pt x="10119677" y="1611990"/>
                  <a:pt x="10124195" y="1619352"/>
                </a:cubicBezTo>
                <a:cubicBezTo>
                  <a:pt x="10111143" y="1622624"/>
                  <a:pt x="10119175" y="1643235"/>
                  <a:pt x="10099597" y="1638327"/>
                </a:cubicBezTo>
                <a:cubicBezTo>
                  <a:pt x="10097589" y="1630312"/>
                  <a:pt x="10088552" y="1627367"/>
                  <a:pt x="10093071" y="1612645"/>
                </a:cubicBezTo>
                <a:cubicBezTo>
                  <a:pt x="10100601" y="1611008"/>
                  <a:pt x="10106123" y="1609209"/>
                  <a:pt x="10111143" y="1609373"/>
                </a:cubicBezTo>
                <a:close/>
                <a:moveTo>
                  <a:pt x="10021786" y="1605611"/>
                </a:moveTo>
                <a:cubicBezTo>
                  <a:pt x="10031324" y="1606265"/>
                  <a:pt x="10040360" y="1609373"/>
                  <a:pt x="10047891" y="1617552"/>
                </a:cubicBezTo>
                <a:cubicBezTo>
                  <a:pt x="10023292" y="1638655"/>
                  <a:pt x="9954517" y="1635547"/>
                  <a:pt x="9926405" y="1630803"/>
                </a:cubicBezTo>
                <a:cubicBezTo>
                  <a:pt x="9922389" y="1630803"/>
                  <a:pt x="9920882" y="1625732"/>
                  <a:pt x="9920882" y="1619352"/>
                </a:cubicBezTo>
                <a:cubicBezTo>
                  <a:pt x="9955019" y="1626550"/>
                  <a:pt x="9992168" y="1603811"/>
                  <a:pt x="10021786" y="1605611"/>
                </a:cubicBezTo>
                <a:close/>
                <a:moveTo>
                  <a:pt x="9840562" y="1605611"/>
                </a:moveTo>
                <a:cubicBezTo>
                  <a:pt x="9842067" y="1607737"/>
                  <a:pt x="9845582" y="1608391"/>
                  <a:pt x="9846586" y="1611499"/>
                </a:cubicBezTo>
                <a:cubicBezTo>
                  <a:pt x="9846586" y="1619025"/>
                  <a:pt x="9812952" y="1619025"/>
                  <a:pt x="9830522" y="1611499"/>
                </a:cubicBezTo>
                <a:cubicBezTo>
                  <a:pt x="9834538" y="1609864"/>
                  <a:pt x="9840562" y="1611663"/>
                  <a:pt x="9840562" y="1605611"/>
                </a:cubicBezTo>
                <a:close/>
                <a:moveTo>
                  <a:pt x="251742" y="1603811"/>
                </a:moveTo>
                <a:cubicBezTo>
                  <a:pt x="254755" y="1606265"/>
                  <a:pt x="255256" y="1611827"/>
                  <a:pt x="251240" y="1620824"/>
                </a:cubicBezTo>
                <a:cubicBezTo>
                  <a:pt x="237687" y="1624095"/>
                  <a:pt x="239694" y="1612481"/>
                  <a:pt x="235679" y="1604301"/>
                </a:cubicBezTo>
                <a:cubicBezTo>
                  <a:pt x="242205" y="1601848"/>
                  <a:pt x="248731" y="1601357"/>
                  <a:pt x="251742" y="1603811"/>
                </a:cubicBezTo>
                <a:close/>
                <a:moveTo>
                  <a:pt x="9763252" y="1584017"/>
                </a:moveTo>
                <a:cubicBezTo>
                  <a:pt x="9768273" y="1585162"/>
                  <a:pt x="9772791" y="1587943"/>
                  <a:pt x="9775803" y="1593832"/>
                </a:cubicBezTo>
                <a:cubicBezTo>
                  <a:pt x="9757229" y="1614771"/>
                  <a:pt x="9742671" y="1601848"/>
                  <a:pt x="9728112" y="1624095"/>
                </a:cubicBezTo>
                <a:cubicBezTo>
                  <a:pt x="9722590" y="1616734"/>
                  <a:pt x="9694980" y="1603484"/>
                  <a:pt x="9711546" y="1588598"/>
                </a:cubicBezTo>
                <a:cubicBezTo>
                  <a:pt x="9722590" y="1594159"/>
                  <a:pt x="9746687" y="1580745"/>
                  <a:pt x="9763252" y="1584017"/>
                </a:cubicBezTo>
                <a:close/>
                <a:moveTo>
                  <a:pt x="9806927" y="1581236"/>
                </a:moveTo>
                <a:cubicBezTo>
                  <a:pt x="9816967" y="1584999"/>
                  <a:pt x="9833032" y="1581890"/>
                  <a:pt x="9849598" y="1581236"/>
                </a:cubicBezTo>
                <a:cubicBezTo>
                  <a:pt x="9865662" y="1580418"/>
                  <a:pt x="9881726" y="1581890"/>
                  <a:pt x="9891767" y="1593341"/>
                </a:cubicBezTo>
                <a:cubicBezTo>
                  <a:pt x="9869678" y="1585816"/>
                  <a:pt x="9848092" y="1597922"/>
                  <a:pt x="9834538" y="1599558"/>
                </a:cubicBezTo>
                <a:cubicBezTo>
                  <a:pt x="9838554" y="1600212"/>
                  <a:pt x="9839056" y="1603484"/>
                  <a:pt x="9840562" y="1605611"/>
                </a:cubicBezTo>
                <a:cubicBezTo>
                  <a:pt x="9828513" y="1599558"/>
                  <a:pt x="9804920" y="1603974"/>
                  <a:pt x="9806927" y="1581236"/>
                </a:cubicBezTo>
                <a:close/>
                <a:moveTo>
                  <a:pt x="164393" y="1575838"/>
                </a:moveTo>
                <a:cubicBezTo>
                  <a:pt x="166402" y="1575347"/>
                  <a:pt x="168913" y="1575347"/>
                  <a:pt x="171924" y="1576328"/>
                </a:cubicBezTo>
                <a:cubicBezTo>
                  <a:pt x="171924" y="1592687"/>
                  <a:pt x="152847" y="1598576"/>
                  <a:pt x="148832" y="1586307"/>
                </a:cubicBezTo>
                <a:cubicBezTo>
                  <a:pt x="155860" y="1584672"/>
                  <a:pt x="158370" y="1577637"/>
                  <a:pt x="164393" y="1575838"/>
                </a:cubicBezTo>
                <a:close/>
                <a:moveTo>
                  <a:pt x="188992" y="1575347"/>
                </a:moveTo>
                <a:cubicBezTo>
                  <a:pt x="193510" y="1575020"/>
                  <a:pt x="198027" y="1576001"/>
                  <a:pt x="201040" y="1580745"/>
                </a:cubicBezTo>
                <a:cubicBezTo>
                  <a:pt x="195518" y="1580745"/>
                  <a:pt x="193008" y="1588107"/>
                  <a:pt x="191001" y="1592851"/>
                </a:cubicBezTo>
                <a:cubicBezTo>
                  <a:pt x="185477" y="1592851"/>
                  <a:pt x="179454" y="1588107"/>
                  <a:pt x="177446" y="1578619"/>
                </a:cubicBezTo>
                <a:cubicBezTo>
                  <a:pt x="180459" y="1577474"/>
                  <a:pt x="184976" y="1575674"/>
                  <a:pt x="188992" y="1575347"/>
                </a:cubicBezTo>
                <a:close/>
                <a:moveTo>
                  <a:pt x="10608631" y="1573056"/>
                </a:moveTo>
                <a:cubicBezTo>
                  <a:pt x="10615157" y="1573220"/>
                  <a:pt x="10620177" y="1574856"/>
                  <a:pt x="10622687" y="1578619"/>
                </a:cubicBezTo>
                <a:cubicBezTo>
                  <a:pt x="10596081" y="1578619"/>
                  <a:pt x="10563952" y="1601521"/>
                  <a:pt x="10541362" y="1584508"/>
                </a:cubicBezTo>
                <a:cubicBezTo>
                  <a:pt x="10558430" y="1584508"/>
                  <a:pt x="10590057" y="1572566"/>
                  <a:pt x="10608631" y="1573056"/>
                </a:cubicBezTo>
                <a:close/>
                <a:moveTo>
                  <a:pt x="284372" y="1564387"/>
                </a:moveTo>
                <a:cubicBezTo>
                  <a:pt x="285879" y="1564714"/>
                  <a:pt x="286883" y="1566349"/>
                  <a:pt x="287888" y="1569785"/>
                </a:cubicBezTo>
                <a:cubicBezTo>
                  <a:pt x="264795" y="1583690"/>
                  <a:pt x="328550" y="1603974"/>
                  <a:pt x="314995" y="1624095"/>
                </a:cubicBezTo>
                <a:cubicBezTo>
                  <a:pt x="305457" y="1597758"/>
                  <a:pt x="272324" y="1597758"/>
                  <a:pt x="266302" y="1568313"/>
                </a:cubicBezTo>
                <a:cubicBezTo>
                  <a:pt x="271321" y="1571421"/>
                  <a:pt x="275839" y="1568149"/>
                  <a:pt x="279855" y="1566022"/>
                </a:cubicBezTo>
                <a:cubicBezTo>
                  <a:pt x="281361" y="1564877"/>
                  <a:pt x="282867" y="1564060"/>
                  <a:pt x="284372" y="1564387"/>
                </a:cubicBezTo>
                <a:close/>
                <a:moveTo>
                  <a:pt x="10644775" y="1562096"/>
                </a:moveTo>
                <a:cubicBezTo>
                  <a:pt x="10657326" y="1576819"/>
                  <a:pt x="10629716" y="1589742"/>
                  <a:pt x="10628209" y="1570276"/>
                </a:cubicBezTo>
                <a:cubicBezTo>
                  <a:pt x="10639253" y="1575183"/>
                  <a:pt x="10637245" y="1560461"/>
                  <a:pt x="10644775" y="1562096"/>
                </a:cubicBezTo>
                <a:close/>
                <a:moveTo>
                  <a:pt x="10689454" y="1561115"/>
                </a:moveTo>
                <a:cubicBezTo>
                  <a:pt x="10692968" y="1561279"/>
                  <a:pt x="10695980" y="1562587"/>
                  <a:pt x="10697988" y="1566022"/>
                </a:cubicBezTo>
                <a:cubicBezTo>
                  <a:pt x="10687446" y="1569785"/>
                  <a:pt x="10667868" y="1588761"/>
                  <a:pt x="10657326" y="1571585"/>
                </a:cubicBezTo>
                <a:cubicBezTo>
                  <a:pt x="10666864" y="1571585"/>
                  <a:pt x="10679916" y="1560788"/>
                  <a:pt x="10689454" y="1561115"/>
                </a:cubicBezTo>
                <a:close/>
                <a:moveTo>
                  <a:pt x="70520" y="1561115"/>
                </a:moveTo>
                <a:cubicBezTo>
                  <a:pt x="75037" y="1561115"/>
                  <a:pt x="78049" y="1565532"/>
                  <a:pt x="77045" y="1578619"/>
                </a:cubicBezTo>
                <a:cubicBezTo>
                  <a:pt x="71022" y="1574693"/>
                  <a:pt x="55960" y="1582381"/>
                  <a:pt x="55960" y="1570276"/>
                </a:cubicBezTo>
                <a:cubicBezTo>
                  <a:pt x="60480" y="1565205"/>
                  <a:pt x="66001" y="1561115"/>
                  <a:pt x="70520" y="1561115"/>
                </a:cubicBezTo>
                <a:close/>
                <a:moveTo>
                  <a:pt x="9848092" y="1546720"/>
                </a:moveTo>
                <a:cubicBezTo>
                  <a:pt x="9857128" y="1545247"/>
                  <a:pt x="9867168" y="1548846"/>
                  <a:pt x="9868172" y="1556535"/>
                </a:cubicBezTo>
                <a:cubicBezTo>
                  <a:pt x="9880221" y="1564387"/>
                  <a:pt x="9856124" y="1575347"/>
                  <a:pt x="9844076" y="1559806"/>
                </a:cubicBezTo>
                <a:cubicBezTo>
                  <a:pt x="9844076" y="1564550"/>
                  <a:pt x="9842067" y="1566022"/>
                  <a:pt x="9834035" y="1566022"/>
                </a:cubicBezTo>
                <a:cubicBezTo>
                  <a:pt x="9831023" y="1554244"/>
                  <a:pt x="9839056" y="1548028"/>
                  <a:pt x="9848092" y="1546720"/>
                </a:cubicBezTo>
                <a:close/>
                <a:moveTo>
                  <a:pt x="10742667" y="1545574"/>
                </a:moveTo>
                <a:cubicBezTo>
                  <a:pt x="10742667" y="1551954"/>
                  <a:pt x="10742667" y="1555062"/>
                  <a:pt x="10744675" y="1559806"/>
                </a:cubicBezTo>
                <a:cubicBezTo>
                  <a:pt x="10734634" y="1558170"/>
                  <a:pt x="10732627" y="1566513"/>
                  <a:pt x="10721080" y="1561606"/>
                </a:cubicBezTo>
                <a:cubicBezTo>
                  <a:pt x="10721080" y="1547210"/>
                  <a:pt x="10738651" y="1555226"/>
                  <a:pt x="10742667" y="1545574"/>
                </a:cubicBezTo>
                <a:close/>
                <a:moveTo>
                  <a:pt x="9561949" y="1540830"/>
                </a:moveTo>
                <a:cubicBezTo>
                  <a:pt x="9571486" y="1540830"/>
                  <a:pt x="9579518" y="1542793"/>
                  <a:pt x="9585040" y="1548355"/>
                </a:cubicBezTo>
                <a:cubicBezTo>
                  <a:pt x="9649297" y="1542793"/>
                  <a:pt x="9563957" y="1578619"/>
                  <a:pt x="9561949" y="1540830"/>
                </a:cubicBezTo>
                <a:close/>
                <a:moveTo>
                  <a:pt x="10029818" y="1526271"/>
                </a:moveTo>
                <a:cubicBezTo>
                  <a:pt x="10033834" y="1528070"/>
                  <a:pt x="10035340" y="1532978"/>
                  <a:pt x="10034336" y="1543284"/>
                </a:cubicBezTo>
                <a:cubicBezTo>
                  <a:pt x="10069477" y="1537231"/>
                  <a:pt x="10071484" y="1520382"/>
                  <a:pt x="10101103" y="1541812"/>
                </a:cubicBezTo>
                <a:cubicBezTo>
                  <a:pt x="10113653" y="1537231"/>
                  <a:pt x="10139758" y="1535923"/>
                  <a:pt x="10146785" y="1545083"/>
                </a:cubicBezTo>
                <a:cubicBezTo>
                  <a:pt x="10135741" y="1561933"/>
                  <a:pt x="10105119" y="1558825"/>
                  <a:pt x="10094075" y="1545083"/>
                </a:cubicBezTo>
                <a:cubicBezTo>
                  <a:pt x="10067971" y="1549664"/>
                  <a:pt x="10019778" y="1561933"/>
                  <a:pt x="10012750" y="1539031"/>
                </a:cubicBezTo>
                <a:cubicBezTo>
                  <a:pt x="10003212" y="1551300"/>
                  <a:pt x="9999196" y="1559806"/>
                  <a:pt x="9997690" y="1567495"/>
                </a:cubicBezTo>
                <a:cubicBezTo>
                  <a:pt x="9992168" y="1559806"/>
                  <a:pt x="9988654" y="1549664"/>
                  <a:pt x="9981124" y="1545083"/>
                </a:cubicBezTo>
                <a:cubicBezTo>
                  <a:pt x="9970079" y="1575674"/>
                  <a:pt x="10008734" y="1577146"/>
                  <a:pt x="10029316" y="1580254"/>
                </a:cubicBezTo>
                <a:cubicBezTo>
                  <a:pt x="9997690" y="1589415"/>
                  <a:pt x="9970079" y="1604301"/>
                  <a:pt x="9944477" y="1604301"/>
                </a:cubicBezTo>
                <a:cubicBezTo>
                  <a:pt x="9946485" y="1595141"/>
                  <a:pt x="9907329" y="1583199"/>
                  <a:pt x="9912851" y="1598413"/>
                </a:cubicBezTo>
                <a:cubicBezTo>
                  <a:pt x="9892770" y="1596940"/>
                  <a:pt x="9874699" y="1549664"/>
                  <a:pt x="9896787" y="1539031"/>
                </a:cubicBezTo>
                <a:cubicBezTo>
                  <a:pt x="9896787" y="1600212"/>
                  <a:pt x="9951505" y="1577146"/>
                  <a:pt x="9981124" y="1574038"/>
                </a:cubicBezTo>
                <a:cubicBezTo>
                  <a:pt x="9979115" y="1555716"/>
                  <a:pt x="9953513" y="1566513"/>
                  <a:pt x="9949999" y="1551136"/>
                </a:cubicBezTo>
                <a:cubicBezTo>
                  <a:pt x="9959035" y="1551136"/>
                  <a:pt x="9961043" y="1546720"/>
                  <a:pt x="9955521" y="1539031"/>
                </a:cubicBezTo>
                <a:cubicBezTo>
                  <a:pt x="9984637" y="1544756"/>
                  <a:pt x="10016766" y="1521036"/>
                  <a:pt x="10029818" y="1526271"/>
                </a:cubicBezTo>
                <a:close/>
                <a:moveTo>
                  <a:pt x="10783832" y="1482430"/>
                </a:moveTo>
                <a:cubicBezTo>
                  <a:pt x="10789354" y="1508440"/>
                  <a:pt x="10805418" y="1482430"/>
                  <a:pt x="10825498" y="1488974"/>
                </a:cubicBezTo>
                <a:lnTo>
                  <a:pt x="10825498" y="1514820"/>
                </a:lnTo>
                <a:cubicBezTo>
                  <a:pt x="10806923" y="1506804"/>
                  <a:pt x="10761743" y="1531342"/>
                  <a:pt x="10767265" y="1495517"/>
                </a:cubicBezTo>
                <a:cubicBezTo>
                  <a:pt x="10772787" y="1515147"/>
                  <a:pt x="10772787" y="1477522"/>
                  <a:pt x="10783832" y="1482430"/>
                </a:cubicBezTo>
                <a:close/>
                <a:moveTo>
                  <a:pt x="10185942" y="1468689"/>
                </a:moveTo>
                <a:cubicBezTo>
                  <a:pt x="10233130" y="1470488"/>
                  <a:pt x="10280319" y="1478668"/>
                  <a:pt x="10321484" y="1499443"/>
                </a:cubicBezTo>
                <a:cubicBezTo>
                  <a:pt x="10304415" y="1511712"/>
                  <a:pt x="10246685" y="1484557"/>
                  <a:pt x="10231624" y="1512039"/>
                </a:cubicBezTo>
                <a:cubicBezTo>
                  <a:pt x="10201504" y="1469179"/>
                  <a:pt x="10128713" y="1488974"/>
                  <a:pt x="10091565" y="1487501"/>
                </a:cubicBezTo>
                <a:cubicBezTo>
                  <a:pt x="10084035" y="1502715"/>
                  <a:pt x="10115661" y="1502878"/>
                  <a:pt x="10097087" y="1512039"/>
                </a:cubicBezTo>
                <a:cubicBezTo>
                  <a:pt x="10095079" y="1504350"/>
                  <a:pt x="10087548" y="1505496"/>
                  <a:pt x="10080018" y="1505496"/>
                </a:cubicBezTo>
                <a:cubicBezTo>
                  <a:pt x="10072489" y="1491755"/>
                  <a:pt x="10093071" y="1482921"/>
                  <a:pt x="10080018" y="1481285"/>
                </a:cubicBezTo>
                <a:cubicBezTo>
                  <a:pt x="10063452" y="1481285"/>
                  <a:pt x="10047891" y="1507458"/>
                  <a:pt x="10047891" y="1475232"/>
                </a:cubicBezTo>
                <a:cubicBezTo>
                  <a:pt x="10091063" y="1471470"/>
                  <a:pt x="10138753" y="1466725"/>
                  <a:pt x="10185942" y="1468689"/>
                </a:cubicBezTo>
                <a:close/>
                <a:moveTo>
                  <a:pt x="10667366" y="1468198"/>
                </a:moveTo>
                <a:cubicBezTo>
                  <a:pt x="10674896" y="1485375"/>
                  <a:pt x="10658831" y="1494863"/>
                  <a:pt x="10672386" y="1512039"/>
                </a:cubicBezTo>
                <a:lnTo>
                  <a:pt x="10649294" y="1512039"/>
                </a:lnTo>
                <a:cubicBezTo>
                  <a:pt x="10655318" y="1485375"/>
                  <a:pt x="10645780" y="1480630"/>
                  <a:pt x="10667366" y="1468198"/>
                </a:cubicBezTo>
                <a:close/>
                <a:moveTo>
                  <a:pt x="10680920" y="1434009"/>
                </a:moveTo>
                <a:cubicBezTo>
                  <a:pt x="10703510" y="1467053"/>
                  <a:pt x="10622185" y="1477686"/>
                  <a:pt x="10616663" y="1446277"/>
                </a:cubicBezTo>
                <a:cubicBezTo>
                  <a:pt x="10645277" y="1440061"/>
                  <a:pt x="10654314" y="1441860"/>
                  <a:pt x="10676904" y="1452821"/>
                </a:cubicBezTo>
                <a:cubicBezTo>
                  <a:pt x="10676904" y="1445132"/>
                  <a:pt x="10675398" y="1435644"/>
                  <a:pt x="10680920" y="1434009"/>
                </a:cubicBezTo>
                <a:close/>
                <a:moveTo>
                  <a:pt x="10598591" y="1418140"/>
                </a:moveTo>
                <a:cubicBezTo>
                  <a:pt x="10616663" y="1415196"/>
                  <a:pt x="10634736" y="1418795"/>
                  <a:pt x="10639755" y="1432536"/>
                </a:cubicBezTo>
                <a:cubicBezTo>
                  <a:pt x="10601603" y="1414705"/>
                  <a:pt x="10568471" y="1462799"/>
                  <a:pt x="10558932" y="1438425"/>
                </a:cubicBezTo>
                <a:cubicBezTo>
                  <a:pt x="10562949" y="1429428"/>
                  <a:pt x="10580017" y="1420921"/>
                  <a:pt x="10598591" y="1418140"/>
                </a:cubicBezTo>
                <a:close/>
                <a:moveTo>
                  <a:pt x="9968573" y="1416996"/>
                </a:moveTo>
                <a:cubicBezTo>
                  <a:pt x="9953011" y="1437771"/>
                  <a:pt x="9968573" y="1433354"/>
                  <a:pt x="9979115" y="1451185"/>
                </a:cubicBezTo>
                <a:cubicBezTo>
                  <a:pt x="9972088" y="1452657"/>
                  <a:pt x="9975602" y="1457402"/>
                  <a:pt x="9979115" y="1463290"/>
                </a:cubicBezTo>
                <a:cubicBezTo>
                  <a:pt x="9963553" y="1460346"/>
                  <a:pt x="9952509" y="1451512"/>
                  <a:pt x="9943473" y="1439734"/>
                </a:cubicBezTo>
                <a:cubicBezTo>
                  <a:pt x="9954015" y="1433845"/>
                  <a:pt x="9951003" y="1414051"/>
                  <a:pt x="9968573" y="1416996"/>
                </a:cubicBezTo>
                <a:close/>
                <a:moveTo>
                  <a:pt x="10066967" y="1386405"/>
                </a:moveTo>
                <a:cubicBezTo>
                  <a:pt x="10078513" y="1388041"/>
                  <a:pt x="10090059" y="1402927"/>
                  <a:pt x="10112649" y="1396220"/>
                </a:cubicBezTo>
                <a:cubicBezTo>
                  <a:pt x="10102609" y="1414214"/>
                  <a:pt x="10054416" y="1412579"/>
                  <a:pt x="10054416" y="1390167"/>
                </a:cubicBezTo>
                <a:cubicBezTo>
                  <a:pt x="10058935" y="1386405"/>
                  <a:pt x="10062950" y="1385751"/>
                  <a:pt x="10066967" y="1386405"/>
                </a:cubicBezTo>
                <a:close/>
                <a:moveTo>
                  <a:pt x="9949999" y="1360395"/>
                </a:moveTo>
                <a:cubicBezTo>
                  <a:pt x="9968573" y="1377407"/>
                  <a:pt x="9994678" y="1374627"/>
                  <a:pt x="10013754" y="1379207"/>
                </a:cubicBezTo>
                <a:cubicBezTo>
                  <a:pt x="9989156" y="1394748"/>
                  <a:pt x="9972088" y="1388532"/>
                  <a:pt x="9949999" y="1379207"/>
                </a:cubicBezTo>
                <a:close/>
                <a:moveTo>
                  <a:pt x="10516262" y="1351234"/>
                </a:moveTo>
                <a:cubicBezTo>
                  <a:pt x="10517768" y="1350416"/>
                  <a:pt x="10519274" y="1350416"/>
                  <a:pt x="10520278" y="1351725"/>
                </a:cubicBezTo>
                <a:cubicBezTo>
                  <a:pt x="10521784" y="1353688"/>
                  <a:pt x="10522788" y="1358105"/>
                  <a:pt x="10523792" y="1366938"/>
                </a:cubicBezTo>
                <a:cubicBezTo>
                  <a:pt x="10515258" y="1363830"/>
                  <a:pt x="10494676" y="1375118"/>
                  <a:pt x="10494676" y="1360395"/>
                </a:cubicBezTo>
                <a:cubicBezTo>
                  <a:pt x="10504214" y="1363175"/>
                  <a:pt x="10511242" y="1353851"/>
                  <a:pt x="10516262" y="1351234"/>
                </a:cubicBezTo>
                <a:close/>
                <a:moveTo>
                  <a:pt x="10165862" y="1348780"/>
                </a:moveTo>
                <a:cubicBezTo>
                  <a:pt x="10169375" y="1348780"/>
                  <a:pt x="10172890" y="1349761"/>
                  <a:pt x="10176403" y="1352706"/>
                </a:cubicBezTo>
                <a:cubicBezTo>
                  <a:pt x="10176403" y="1361703"/>
                  <a:pt x="10171886" y="1366611"/>
                  <a:pt x="10169878" y="1371028"/>
                </a:cubicBezTo>
                <a:cubicBezTo>
                  <a:pt x="10160339" y="1359249"/>
                  <a:pt x="10123693" y="1375118"/>
                  <a:pt x="10125701" y="1352706"/>
                </a:cubicBezTo>
                <a:cubicBezTo>
                  <a:pt x="10137248" y="1355814"/>
                  <a:pt x="10146785" y="1353033"/>
                  <a:pt x="10154818" y="1350743"/>
                </a:cubicBezTo>
                <a:cubicBezTo>
                  <a:pt x="10158833" y="1349598"/>
                  <a:pt x="10162348" y="1348616"/>
                  <a:pt x="10165862" y="1348780"/>
                </a:cubicBezTo>
                <a:close/>
                <a:moveTo>
                  <a:pt x="713086" y="1336838"/>
                </a:moveTo>
                <a:cubicBezTo>
                  <a:pt x="721621" y="1343873"/>
                  <a:pt x="738688" y="1331930"/>
                  <a:pt x="740697" y="1348453"/>
                </a:cubicBezTo>
                <a:cubicBezTo>
                  <a:pt x="733669" y="1348453"/>
                  <a:pt x="711581" y="1367592"/>
                  <a:pt x="713086" y="1336838"/>
                </a:cubicBezTo>
                <a:close/>
                <a:moveTo>
                  <a:pt x="10008734" y="1319826"/>
                </a:moveTo>
                <a:cubicBezTo>
                  <a:pt x="10020782" y="1318843"/>
                  <a:pt x="10031826" y="1319989"/>
                  <a:pt x="10036847" y="1331440"/>
                </a:cubicBezTo>
                <a:cubicBezTo>
                  <a:pt x="10016766" y="1339128"/>
                  <a:pt x="9985139" y="1341909"/>
                  <a:pt x="9973091" y="1321461"/>
                </a:cubicBezTo>
                <a:cubicBezTo>
                  <a:pt x="9983132" y="1324079"/>
                  <a:pt x="9996686" y="1320643"/>
                  <a:pt x="10008734" y="1319826"/>
                </a:cubicBezTo>
                <a:close/>
                <a:moveTo>
                  <a:pt x="10076003" y="1318680"/>
                </a:moveTo>
                <a:cubicBezTo>
                  <a:pt x="10078513" y="1319334"/>
                  <a:pt x="10081023" y="1321952"/>
                  <a:pt x="10083533" y="1328659"/>
                </a:cubicBezTo>
                <a:cubicBezTo>
                  <a:pt x="10063955" y="1334548"/>
                  <a:pt x="10065962" y="1337983"/>
                  <a:pt x="10077508" y="1351234"/>
                </a:cubicBezTo>
                <a:cubicBezTo>
                  <a:pt x="10059939" y="1349761"/>
                  <a:pt x="10048393" y="1341909"/>
                  <a:pt x="10042870" y="1328659"/>
                </a:cubicBezTo>
                <a:cubicBezTo>
                  <a:pt x="10061444" y="1335366"/>
                  <a:pt x="10068974" y="1317044"/>
                  <a:pt x="10076003" y="1318680"/>
                </a:cubicBezTo>
                <a:close/>
                <a:moveTo>
                  <a:pt x="10335038" y="1273203"/>
                </a:moveTo>
                <a:cubicBezTo>
                  <a:pt x="10352608" y="1274675"/>
                  <a:pt x="10361644" y="1283182"/>
                  <a:pt x="10359636" y="1302158"/>
                </a:cubicBezTo>
                <a:cubicBezTo>
                  <a:pt x="10341564" y="1300686"/>
                  <a:pt x="10332528" y="1292343"/>
                  <a:pt x="10335038" y="1273203"/>
                </a:cubicBezTo>
                <a:close/>
                <a:moveTo>
                  <a:pt x="9874699" y="1266660"/>
                </a:moveTo>
                <a:lnTo>
                  <a:pt x="9874699" y="1285636"/>
                </a:lnTo>
                <a:cubicBezTo>
                  <a:pt x="9862148" y="1287271"/>
                  <a:pt x="9851104" y="1284654"/>
                  <a:pt x="9851104" y="1273203"/>
                </a:cubicBezTo>
                <a:cubicBezTo>
                  <a:pt x="9859638" y="1271568"/>
                  <a:pt x="9862148" y="1263388"/>
                  <a:pt x="9874699" y="1266660"/>
                </a:cubicBezTo>
                <a:close/>
                <a:moveTo>
                  <a:pt x="746219" y="1243594"/>
                </a:moveTo>
                <a:cubicBezTo>
                  <a:pt x="741199" y="1258644"/>
                  <a:pt x="705556" y="1262570"/>
                  <a:pt x="698528" y="1268623"/>
                </a:cubicBezTo>
                <a:lnTo>
                  <a:pt x="700035" y="1258971"/>
                </a:lnTo>
                <a:cubicBezTo>
                  <a:pt x="721119" y="1246702"/>
                  <a:pt x="728649" y="1254391"/>
                  <a:pt x="746219" y="1243594"/>
                </a:cubicBezTo>
                <a:close/>
                <a:moveTo>
                  <a:pt x="10024296" y="1225926"/>
                </a:moveTo>
                <a:cubicBezTo>
                  <a:pt x="10031324" y="1225926"/>
                  <a:pt x="10037850" y="1226745"/>
                  <a:pt x="10042870" y="1229362"/>
                </a:cubicBezTo>
                <a:cubicBezTo>
                  <a:pt x="10017770" y="1224782"/>
                  <a:pt x="9976103" y="1263388"/>
                  <a:pt x="9961545" y="1229362"/>
                </a:cubicBezTo>
                <a:cubicBezTo>
                  <a:pt x="9970581" y="1232961"/>
                  <a:pt x="9985641" y="1230344"/>
                  <a:pt x="10001204" y="1228053"/>
                </a:cubicBezTo>
                <a:cubicBezTo>
                  <a:pt x="10009236" y="1226908"/>
                  <a:pt x="10017268" y="1226090"/>
                  <a:pt x="10024296" y="1225926"/>
                </a:cubicBezTo>
                <a:close/>
                <a:moveTo>
                  <a:pt x="10162850" y="1205969"/>
                </a:moveTo>
                <a:cubicBezTo>
                  <a:pt x="10164858" y="1205151"/>
                  <a:pt x="10166866" y="1204987"/>
                  <a:pt x="10168372" y="1206133"/>
                </a:cubicBezTo>
                <a:cubicBezTo>
                  <a:pt x="10170882" y="1207769"/>
                  <a:pt x="10173392" y="1211695"/>
                  <a:pt x="10176403" y="1219383"/>
                </a:cubicBezTo>
                <a:cubicBezTo>
                  <a:pt x="10168873" y="1216766"/>
                  <a:pt x="10144777" y="1231816"/>
                  <a:pt x="10135741" y="1213822"/>
                </a:cubicBezTo>
                <a:cubicBezTo>
                  <a:pt x="10148794" y="1216766"/>
                  <a:pt x="10156826" y="1208423"/>
                  <a:pt x="10162850" y="1205969"/>
                </a:cubicBezTo>
                <a:close/>
                <a:moveTo>
                  <a:pt x="10202508" y="1182086"/>
                </a:moveTo>
                <a:cubicBezTo>
                  <a:pt x="10213553" y="1181267"/>
                  <a:pt x="10224597" y="1184212"/>
                  <a:pt x="10228110" y="1193046"/>
                </a:cubicBezTo>
                <a:cubicBezTo>
                  <a:pt x="10212046" y="1199590"/>
                  <a:pt x="10192467" y="1204006"/>
                  <a:pt x="10176403" y="1193046"/>
                </a:cubicBezTo>
                <a:cubicBezTo>
                  <a:pt x="10180922" y="1187484"/>
                  <a:pt x="10191464" y="1182904"/>
                  <a:pt x="10202508" y="1182086"/>
                </a:cubicBezTo>
                <a:close/>
                <a:moveTo>
                  <a:pt x="824578" y="1179241"/>
                </a:moveTo>
                <a:cubicBezTo>
                  <a:pt x="826540" y="1177556"/>
                  <a:pt x="829175" y="1177178"/>
                  <a:pt x="833066" y="1179305"/>
                </a:cubicBezTo>
                <a:cubicBezTo>
                  <a:pt x="828547" y="1187811"/>
                  <a:pt x="815998" y="1209241"/>
                  <a:pt x="809472" y="1197299"/>
                </a:cubicBezTo>
                <a:cubicBezTo>
                  <a:pt x="818884" y="1201102"/>
                  <a:pt x="818695" y="1184294"/>
                  <a:pt x="824578" y="1179241"/>
                </a:cubicBezTo>
                <a:close/>
                <a:moveTo>
                  <a:pt x="856158" y="1170307"/>
                </a:moveTo>
                <a:cubicBezTo>
                  <a:pt x="856158" y="1181758"/>
                  <a:pt x="854150" y="1189938"/>
                  <a:pt x="850134" y="1194682"/>
                </a:cubicBezTo>
                <a:cubicBezTo>
                  <a:pt x="846117" y="1193210"/>
                  <a:pt x="838588" y="1195009"/>
                  <a:pt x="838588" y="1190265"/>
                </a:cubicBezTo>
                <a:cubicBezTo>
                  <a:pt x="852644" y="1193373"/>
                  <a:pt x="842604" y="1165564"/>
                  <a:pt x="856158" y="1170307"/>
                </a:cubicBezTo>
                <a:close/>
                <a:moveTo>
                  <a:pt x="719110" y="1130556"/>
                </a:moveTo>
                <a:cubicBezTo>
                  <a:pt x="705556" y="1137427"/>
                  <a:pt x="688489" y="1149205"/>
                  <a:pt x="671921" y="1153294"/>
                </a:cubicBezTo>
                <a:cubicBezTo>
                  <a:pt x="701039" y="1159838"/>
                  <a:pt x="722123" y="1152967"/>
                  <a:pt x="745215" y="1176033"/>
                </a:cubicBezTo>
                <a:cubicBezTo>
                  <a:pt x="741700" y="1177505"/>
                  <a:pt x="736178" y="1174070"/>
                  <a:pt x="734171" y="1180286"/>
                </a:cubicBezTo>
                <a:cubicBezTo>
                  <a:pt x="743709" y="1180286"/>
                  <a:pt x="752745" y="1179305"/>
                  <a:pt x="756259" y="1173088"/>
                </a:cubicBezTo>
                <a:cubicBezTo>
                  <a:pt x="758267" y="1161147"/>
                  <a:pt x="751239" y="1143643"/>
                  <a:pt x="752745" y="1135791"/>
                </a:cubicBezTo>
                <a:cubicBezTo>
                  <a:pt x="741700" y="1136608"/>
                  <a:pt x="730656" y="1135300"/>
                  <a:pt x="719110" y="1130556"/>
                </a:cubicBezTo>
                <a:close/>
                <a:moveTo>
                  <a:pt x="10146785" y="1128266"/>
                </a:moveTo>
                <a:cubicBezTo>
                  <a:pt x="10161344" y="1133991"/>
                  <a:pt x="10185440" y="1124176"/>
                  <a:pt x="10187448" y="1145769"/>
                </a:cubicBezTo>
                <a:cubicBezTo>
                  <a:pt x="10171384" y="1130065"/>
                  <a:pt x="10152809" y="1153621"/>
                  <a:pt x="10146785" y="1128266"/>
                </a:cubicBezTo>
                <a:close/>
                <a:moveTo>
                  <a:pt x="9745683" y="1126630"/>
                </a:moveTo>
                <a:cubicBezTo>
                  <a:pt x="9751205" y="1135464"/>
                  <a:pt x="9787349" y="1141026"/>
                  <a:pt x="9770783" y="1155585"/>
                </a:cubicBezTo>
                <a:cubicBezTo>
                  <a:pt x="9765261" y="1146914"/>
                  <a:pt x="9723595" y="1145606"/>
                  <a:pt x="9745683" y="1126630"/>
                </a:cubicBezTo>
                <a:close/>
                <a:moveTo>
                  <a:pt x="9445483" y="1125321"/>
                </a:moveTo>
                <a:cubicBezTo>
                  <a:pt x="9462049" y="1128756"/>
                  <a:pt x="9486146" y="1122049"/>
                  <a:pt x="9486146" y="1144134"/>
                </a:cubicBezTo>
                <a:cubicBezTo>
                  <a:pt x="9474600" y="1140862"/>
                  <a:pt x="9451005" y="1156075"/>
                  <a:pt x="9445483" y="1125321"/>
                </a:cubicBezTo>
                <a:close/>
                <a:moveTo>
                  <a:pt x="9510744" y="1121559"/>
                </a:moveTo>
                <a:cubicBezTo>
                  <a:pt x="9510744" y="1129247"/>
                  <a:pt x="9514759" y="1130720"/>
                  <a:pt x="9512752" y="1141353"/>
                </a:cubicBezTo>
                <a:cubicBezTo>
                  <a:pt x="9508234" y="1144461"/>
                  <a:pt x="9500202" y="1145933"/>
                  <a:pt x="9491668" y="1142988"/>
                </a:cubicBezTo>
                <a:cubicBezTo>
                  <a:pt x="9493675" y="1130720"/>
                  <a:pt x="9506225" y="1132192"/>
                  <a:pt x="9510744" y="1121559"/>
                </a:cubicBezTo>
                <a:close/>
                <a:moveTo>
                  <a:pt x="991700" y="1121559"/>
                </a:moveTo>
                <a:cubicBezTo>
                  <a:pt x="995214" y="1143970"/>
                  <a:pt x="970114" y="1150841"/>
                  <a:pt x="966097" y="1145769"/>
                </a:cubicBezTo>
                <a:cubicBezTo>
                  <a:pt x="974129" y="1135464"/>
                  <a:pt x="981660" y="1128429"/>
                  <a:pt x="991700" y="1121559"/>
                </a:cubicBezTo>
                <a:close/>
                <a:moveTo>
                  <a:pt x="10077508" y="1119268"/>
                </a:moveTo>
                <a:cubicBezTo>
                  <a:pt x="10092067" y="1122867"/>
                  <a:pt x="10131725" y="1110762"/>
                  <a:pt x="10135741" y="1137099"/>
                </a:cubicBezTo>
                <a:cubicBezTo>
                  <a:pt x="10121685" y="1134809"/>
                  <a:pt x="10107127" y="1133009"/>
                  <a:pt x="10095079" y="1128920"/>
                </a:cubicBezTo>
                <a:cubicBezTo>
                  <a:pt x="10097087" y="1129574"/>
                  <a:pt x="10099095" y="1131701"/>
                  <a:pt x="10100601" y="1136281"/>
                </a:cubicBezTo>
                <a:cubicBezTo>
                  <a:pt x="10094075" y="1137918"/>
                  <a:pt x="10094577" y="1147569"/>
                  <a:pt x="10094577" y="1155585"/>
                </a:cubicBezTo>
                <a:lnTo>
                  <a:pt x="10081525" y="1155585"/>
                </a:lnTo>
                <a:cubicBezTo>
                  <a:pt x="10081525" y="1149205"/>
                  <a:pt x="10077508" y="1149368"/>
                  <a:pt x="10077508" y="1142988"/>
                </a:cubicBezTo>
                <a:cubicBezTo>
                  <a:pt x="10079015" y="1140535"/>
                  <a:pt x="10087548" y="1127285"/>
                  <a:pt x="10094577" y="1128756"/>
                </a:cubicBezTo>
                <a:cubicBezTo>
                  <a:pt x="10088051" y="1126466"/>
                  <a:pt x="10082027" y="1123686"/>
                  <a:pt x="10077508" y="1119268"/>
                </a:cubicBezTo>
                <a:close/>
                <a:moveTo>
                  <a:pt x="9899799" y="1117796"/>
                </a:moveTo>
                <a:cubicBezTo>
                  <a:pt x="9906826" y="1117306"/>
                  <a:pt x="9912851" y="1119105"/>
                  <a:pt x="9920882" y="1128756"/>
                </a:cubicBezTo>
                <a:cubicBezTo>
                  <a:pt x="9904819" y="1138245"/>
                  <a:pt x="9880221" y="1138408"/>
                  <a:pt x="9874699" y="1121068"/>
                </a:cubicBezTo>
                <a:cubicBezTo>
                  <a:pt x="9885239" y="1121068"/>
                  <a:pt x="9893272" y="1118287"/>
                  <a:pt x="9899799" y="1117796"/>
                </a:cubicBezTo>
                <a:close/>
                <a:moveTo>
                  <a:pt x="392304" y="1115506"/>
                </a:moveTo>
                <a:cubicBezTo>
                  <a:pt x="392304" y="1134155"/>
                  <a:pt x="384272" y="1134646"/>
                  <a:pt x="374735" y="1132519"/>
                </a:cubicBezTo>
                <a:cubicBezTo>
                  <a:pt x="374735" y="1113870"/>
                  <a:pt x="382767" y="1115506"/>
                  <a:pt x="392304" y="1115506"/>
                </a:cubicBezTo>
                <a:close/>
                <a:moveTo>
                  <a:pt x="8406833" y="1113380"/>
                </a:moveTo>
                <a:cubicBezTo>
                  <a:pt x="8398299" y="1112398"/>
                  <a:pt x="8388760" y="1114034"/>
                  <a:pt x="8385748" y="1117306"/>
                </a:cubicBezTo>
                <a:cubicBezTo>
                  <a:pt x="8390266" y="1138735"/>
                  <a:pt x="8415367" y="1128920"/>
                  <a:pt x="8421892" y="1127612"/>
                </a:cubicBezTo>
                <a:cubicBezTo>
                  <a:pt x="8422394" y="1118941"/>
                  <a:pt x="8415367" y="1114525"/>
                  <a:pt x="8406833" y="1113380"/>
                </a:cubicBezTo>
                <a:close/>
                <a:moveTo>
                  <a:pt x="9197492" y="1113216"/>
                </a:moveTo>
                <a:cubicBezTo>
                  <a:pt x="9200002" y="1112561"/>
                  <a:pt x="9202512" y="1113052"/>
                  <a:pt x="9205022" y="1114525"/>
                </a:cubicBezTo>
                <a:cubicBezTo>
                  <a:pt x="9210544" y="1117306"/>
                  <a:pt x="9215564" y="1123522"/>
                  <a:pt x="9219078" y="1130556"/>
                </a:cubicBezTo>
                <a:cubicBezTo>
                  <a:pt x="9210544" y="1124831"/>
                  <a:pt x="9189962" y="1138899"/>
                  <a:pt x="9189962" y="1119268"/>
                </a:cubicBezTo>
                <a:cubicBezTo>
                  <a:pt x="9192472" y="1115833"/>
                  <a:pt x="9194982" y="1113870"/>
                  <a:pt x="9197492" y="1113216"/>
                </a:cubicBezTo>
                <a:close/>
                <a:moveTo>
                  <a:pt x="9624197" y="1112234"/>
                </a:moveTo>
                <a:cubicBezTo>
                  <a:pt x="9634739" y="1131538"/>
                  <a:pt x="9670884" y="1119432"/>
                  <a:pt x="9688956" y="1135791"/>
                </a:cubicBezTo>
                <a:cubicBezTo>
                  <a:pt x="9676406" y="1132846"/>
                  <a:pt x="9663856" y="1132846"/>
                  <a:pt x="9661848" y="1146260"/>
                </a:cubicBezTo>
                <a:cubicBezTo>
                  <a:pt x="9640261" y="1141844"/>
                  <a:pt x="9637249" y="1135954"/>
                  <a:pt x="9615663" y="1141844"/>
                </a:cubicBezTo>
                <a:cubicBezTo>
                  <a:pt x="9613655" y="1124176"/>
                  <a:pt x="9615161" y="1119596"/>
                  <a:pt x="9624197" y="1112234"/>
                </a:cubicBezTo>
                <a:close/>
                <a:moveTo>
                  <a:pt x="9537852" y="1112234"/>
                </a:moveTo>
                <a:cubicBezTo>
                  <a:pt x="9541868" y="1120578"/>
                  <a:pt x="9572993" y="1121722"/>
                  <a:pt x="9561949" y="1131538"/>
                </a:cubicBezTo>
                <a:cubicBezTo>
                  <a:pt x="9554920" y="1127285"/>
                  <a:pt x="9543374" y="1126139"/>
                  <a:pt x="9537852" y="1112234"/>
                </a:cubicBezTo>
                <a:close/>
                <a:moveTo>
                  <a:pt x="400336" y="1104382"/>
                </a:moveTo>
                <a:cubicBezTo>
                  <a:pt x="406864" y="1105200"/>
                  <a:pt x="412886" y="1115997"/>
                  <a:pt x="415397" y="1123358"/>
                </a:cubicBezTo>
                <a:cubicBezTo>
                  <a:pt x="405357" y="1116815"/>
                  <a:pt x="397325" y="1141353"/>
                  <a:pt x="392304" y="1126630"/>
                </a:cubicBezTo>
                <a:cubicBezTo>
                  <a:pt x="397325" y="1121722"/>
                  <a:pt x="405357" y="1123195"/>
                  <a:pt x="407365" y="1113380"/>
                </a:cubicBezTo>
                <a:cubicBezTo>
                  <a:pt x="398831" y="1111907"/>
                  <a:pt x="395818" y="1122049"/>
                  <a:pt x="393811" y="1107327"/>
                </a:cubicBezTo>
                <a:cubicBezTo>
                  <a:pt x="395818" y="1104873"/>
                  <a:pt x="398329" y="1104055"/>
                  <a:pt x="400336" y="1104382"/>
                </a:cubicBezTo>
                <a:close/>
                <a:moveTo>
                  <a:pt x="9768775" y="1099147"/>
                </a:moveTo>
                <a:cubicBezTo>
                  <a:pt x="9771786" y="1098656"/>
                  <a:pt x="9775301" y="1098820"/>
                  <a:pt x="9779819" y="1099802"/>
                </a:cubicBezTo>
                <a:cubicBezTo>
                  <a:pt x="9787349" y="1123686"/>
                  <a:pt x="9746687" y="1118451"/>
                  <a:pt x="9746687" y="1107327"/>
                </a:cubicBezTo>
                <a:cubicBezTo>
                  <a:pt x="9755221" y="1107327"/>
                  <a:pt x="9759739" y="1100947"/>
                  <a:pt x="9768775" y="1099147"/>
                </a:cubicBezTo>
                <a:close/>
                <a:moveTo>
                  <a:pt x="666903" y="1085242"/>
                </a:moveTo>
                <a:cubicBezTo>
                  <a:pt x="667404" y="1086224"/>
                  <a:pt x="667906" y="1085897"/>
                  <a:pt x="668408" y="1087042"/>
                </a:cubicBezTo>
                <a:cubicBezTo>
                  <a:pt x="668408" y="1086388"/>
                  <a:pt x="668910" y="1086551"/>
                  <a:pt x="668910" y="1086061"/>
                </a:cubicBezTo>
                <a:cubicBezTo>
                  <a:pt x="668408" y="1085406"/>
                  <a:pt x="667404" y="1085733"/>
                  <a:pt x="666903" y="1085242"/>
                </a:cubicBezTo>
                <a:close/>
                <a:moveTo>
                  <a:pt x="10085039" y="1074773"/>
                </a:moveTo>
                <a:cubicBezTo>
                  <a:pt x="10100099" y="1084424"/>
                  <a:pt x="10096585" y="1076736"/>
                  <a:pt x="10114657" y="1074773"/>
                </a:cubicBezTo>
                <a:cubicBezTo>
                  <a:pt x="10118171" y="1103728"/>
                  <a:pt x="10083533" y="1092113"/>
                  <a:pt x="10085039" y="1074773"/>
                </a:cubicBezTo>
                <a:close/>
                <a:moveTo>
                  <a:pt x="888286" y="1056288"/>
                </a:moveTo>
                <a:cubicBezTo>
                  <a:pt x="883769" y="1054488"/>
                  <a:pt x="877744" y="1055797"/>
                  <a:pt x="873729" y="1057269"/>
                </a:cubicBezTo>
                <a:cubicBezTo>
                  <a:pt x="873729" y="1068393"/>
                  <a:pt x="886780" y="1068557"/>
                  <a:pt x="894311" y="1073301"/>
                </a:cubicBezTo>
                <a:cubicBezTo>
                  <a:pt x="895817" y="1062995"/>
                  <a:pt x="892804" y="1058087"/>
                  <a:pt x="888286" y="1056288"/>
                </a:cubicBezTo>
                <a:close/>
                <a:moveTo>
                  <a:pt x="9883734" y="1053670"/>
                </a:moveTo>
                <a:cubicBezTo>
                  <a:pt x="9886746" y="1053997"/>
                  <a:pt x="9889758" y="1054979"/>
                  <a:pt x="9891767" y="1057269"/>
                </a:cubicBezTo>
                <a:cubicBezTo>
                  <a:pt x="9889758" y="1077063"/>
                  <a:pt x="9845079" y="1082952"/>
                  <a:pt x="9847088" y="1064958"/>
                </a:cubicBezTo>
                <a:cubicBezTo>
                  <a:pt x="9853614" y="1061359"/>
                  <a:pt x="9863152" y="1057106"/>
                  <a:pt x="9871686" y="1054979"/>
                </a:cubicBezTo>
                <a:cubicBezTo>
                  <a:pt x="9876204" y="1053997"/>
                  <a:pt x="9880221" y="1053507"/>
                  <a:pt x="9883734" y="1053670"/>
                </a:cubicBezTo>
                <a:close/>
                <a:moveTo>
                  <a:pt x="9830020" y="1046309"/>
                </a:moveTo>
                <a:cubicBezTo>
                  <a:pt x="9840060" y="1048109"/>
                  <a:pt x="9849598" y="1055307"/>
                  <a:pt x="9847088" y="1061195"/>
                </a:cubicBezTo>
                <a:cubicBezTo>
                  <a:pt x="9830020" y="1061195"/>
                  <a:pt x="9819979" y="1069211"/>
                  <a:pt x="9810442" y="1056288"/>
                </a:cubicBezTo>
                <a:cubicBezTo>
                  <a:pt x="9812449" y="1051216"/>
                  <a:pt x="9815964" y="1048109"/>
                  <a:pt x="9820481" y="1046963"/>
                </a:cubicBezTo>
                <a:cubicBezTo>
                  <a:pt x="9823493" y="1045982"/>
                  <a:pt x="9827008" y="1045818"/>
                  <a:pt x="9830020" y="1046309"/>
                </a:cubicBezTo>
                <a:close/>
                <a:moveTo>
                  <a:pt x="10114155" y="1037475"/>
                </a:moveTo>
                <a:lnTo>
                  <a:pt x="10152307" y="1037475"/>
                </a:lnTo>
                <a:cubicBezTo>
                  <a:pt x="10158331" y="1060868"/>
                  <a:pt x="10106625" y="1060868"/>
                  <a:pt x="10114155" y="1037475"/>
                </a:cubicBezTo>
                <a:close/>
                <a:moveTo>
                  <a:pt x="9868674" y="1033713"/>
                </a:moveTo>
                <a:lnTo>
                  <a:pt x="9904819" y="1033713"/>
                </a:lnTo>
                <a:cubicBezTo>
                  <a:pt x="9917368" y="1068230"/>
                  <a:pt x="9962549" y="1035349"/>
                  <a:pt x="9979115" y="1063976"/>
                </a:cubicBezTo>
                <a:cubicBezTo>
                  <a:pt x="9962549" y="1072974"/>
                  <a:pt x="9928413" y="1058087"/>
                  <a:pt x="9893774" y="1070029"/>
                </a:cubicBezTo>
                <a:cubicBezTo>
                  <a:pt x="9893774" y="1058087"/>
                  <a:pt x="9901304" y="1057924"/>
                  <a:pt x="9904819" y="1052035"/>
                </a:cubicBezTo>
                <a:cubicBezTo>
                  <a:pt x="9897790" y="1043037"/>
                  <a:pt x="9872188" y="1059233"/>
                  <a:pt x="9868674" y="1033713"/>
                </a:cubicBezTo>
                <a:close/>
                <a:moveTo>
                  <a:pt x="1047925" y="1030441"/>
                </a:moveTo>
                <a:cubicBezTo>
                  <a:pt x="1033366" y="1028805"/>
                  <a:pt x="1023326" y="1035349"/>
                  <a:pt x="1017804" y="1046309"/>
                </a:cubicBezTo>
                <a:cubicBezTo>
                  <a:pt x="1027342" y="1057433"/>
                  <a:pt x="1034873" y="1047945"/>
                  <a:pt x="1047925" y="1047945"/>
                </a:cubicBezTo>
                <a:close/>
                <a:moveTo>
                  <a:pt x="9752711" y="1022753"/>
                </a:moveTo>
                <a:cubicBezTo>
                  <a:pt x="9733634" y="1024225"/>
                  <a:pt x="9767771" y="1044346"/>
                  <a:pt x="9748695" y="1045818"/>
                </a:cubicBezTo>
                <a:cubicBezTo>
                  <a:pt x="9752711" y="1056778"/>
                  <a:pt x="9762249" y="1060214"/>
                  <a:pt x="9769779" y="1052525"/>
                </a:cubicBezTo>
                <a:cubicBezTo>
                  <a:pt x="9771786" y="1035349"/>
                  <a:pt x="9752711" y="1038294"/>
                  <a:pt x="9752711" y="1022753"/>
                </a:cubicBezTo>
                <a:close/>
                <a:moveTo>
                  <a:pt x="10047891" y="1014574"/>
                </a:moveTo>
                <a:cubicBezTo>
                  <a:pt x="10080018" y="1014574"/>
                  <a:pt x="10080521" y="1043855"/>
                  <a:pt x="10112649" y="1027660"/>
                </a:cubicBezTo>
                <a:cubicBezTo>
                  <a:pt x="10112649" y="1063322"/>
                  <a:pt x="10088552" y="1034204"/>
                  <a:pt x="10094577" y="1071501"/>
                </a:cubicBezTo>
                <a:cubicBezTo>
                  <a:pt x="10064457" y="1073137"/>
                  <a:pt x="10065962" y="1060050"/>
                  <a:pt x="10047891" y="1060050"/>
                </a:cubicBezTo>
                <a:cubicBezTo>
                  <a:pt x="10059939" y="1032404"/>
                  <a:pt x="10053915" y="1045491"/>
                  <a:pt x="10047891" y="1014574"/>
                </a:cubicBezTo>
                <a:close/>
                <a:moveTo>
                  <a:pt x="1099130" y="1008030"/>
                </a:moveTo>
                <a:cubicBezTo>
                  <a:pt x="1105153" y="1009338"/>
                  <a:pt x="1110174" y="1015228"/>
                  <a:pt x="1111178" y="1025534"/>
                </a:cubicBezTo>
                <a:cubicBezTo>
                  <a:pt x="1100134" y="1018172"/>
                  <a:pt x="1088085" y="1031096"/>
                  <a:pt x="1082563" y="1016209"/>
                </a:cubicBezTo>
                <a:cubicBezTo>
                  <a:pt x="1086077" y="1009666"/>
                  <a:pt x="1093105" y="1006558"/>
                  <a:pt x="1099130" y="1008030"/>
                </a:cubicBezTo>
                <a:close/>
                <a:moveTo>
                  <a:pt x="9700000" y="1003940"/>
                </a:moveTo>
                <a:cubicBezTo>
                  <a:pt x="9753212" y="1022589"/>
                  <a:pt x="9813454" y="990036"/>
                  <a:pt x="9847590" y="1013428"/>
                </a:cubicBezTo>
                <a:cubicBezTo>
                  <a:pt x="9844076" y="1013428"/>
                  <a:pt x="9855120" y="1039765"/>
                  <a:pt x="9857128" y="1039765"/>
                </a:cubicBezTo>
                <a:cubicBezTo>
                  <a:pt x="9836044" y="1053670"/>
                  <a:pt x="9752711" y="1027006"/>
                  <a:pt x="9781325" y="1070520"/>
                </a:cubicBezTo>
                <a:cubicBezTo>
                  <a:pt x="9760743" y="1078208"/>
                  <a:pt x="9743173" y="1051871"/>
                  <a:pt x="9731627" y="1070520"/>
                </a:cubicBezTo>
                <a:cubicBezTo>
                  <a:pt x="9745181" y="1069048"/>
                  <a:pt x="9758735" y="1069211"/>
                  <a:pt x="9758735" y="1083280"/>
                </a:cubicBezTo>
                <a:cubicBezTo>
                  <a:pt x="9736144" y="1092604"/>
                  <a:pt x="9684438" y="1086061"/>
                  <a:pt x="9665362" y="1070520"/>
                </a:cubicBezTo>
                <a:cubicBezTo>
                  <a:pt x="9699498" y="1071992"/>
                  <a:pt x="9665362" y="1055307"/>
                  <a:pt x="9665362" y="1039765"/>
                </a:cubicBezTo>
                <a:cubicBezTo>
                  <a:pt x="9691968" y="1067739"/>
                  <a:pt x="9711044" y="1028969"/>
                  <a:pt x="9731627" y="1039765"/>
                </a:cubicBezTo>
                <a:cubicBezTo>
                  <a:pt x="9726104" y="1041402"/>
                  <a:pt x="9718575" y="1050889"/>
                  <a:pt x="9726104" y="1052525"/>
                </a:cubicBezTo>
                <a:cubicBezTo>
                  <a:pt x="9741165" y="1053997"/>
                  <a:pt x="9743173" y="1044346"/>
                  <a:pt x="9743173" y="1028805"/>
                </a:cubicBezTo>
                <a:cubicBezTo>
                  <a:pt x="9720582" y="1022589"/>
                  <a:pt x="9716566" y="1024225"/>
                  <a:pt x="9705522" y="1039765"/>
                </a:cubicBezTo>
                <a:cubicBezTo>
                  <a:pt x="9699498" y="1022753"/>
                  <a:pt x="9713052" y="1024061"/>
                  <a:pt x="9709036" y="1009993"/>
                </a:cubicBezTo>
                <a:cubicBezTo>
                  <a:pt x="9705522" y="1008521"/>
                  <a:pt x="9700000" y="1010157"/>
                  <a:pt x="9700000" y="1003940"/>
                </a:cubicBezTo>
                <a:close/>
                <a:moveTo>
                  <a:pt x="9268777" y="1002468"/>
                </a:moveTo>
                <a:cubicBezTo>
                  <a:pt x="9274801" y="1002959"/>
                  <a:pt x="9281327" y="1008521"/>
                  <a:pt x="9279319" y="1016209"/>
                </a:cubicBezTo>
                <a:cubicBezTo>
                  <a:pt x="9271789" y="1014246"/>
                  <a:pt x="9265263" y="1016209"/>
                  <a:pt x="9259741" y="1019971"/>
                </a:cubicBezTo>
                <a:cubicBezTo>
                  <a:pt x="9256729" y="1006721"/>
                  <a:pt x="9262753" y="1001977"/>
                  <a:pt x="9268777" y="1002468"/>
                </a:cubicBezTo>
                <a:close/>
                <a:moveTo>
                  <a:pt x="8902375" y="999892"/>
                </a:moveTo>
                <a:cubicBezTo>
                  <a:pt x="8936700" y="997397"/>
                  <a:pt x="8972342" y="1001487"/>
                  <a:pt x="9004722" y="1010484"/>
                </a:cubicBezTo>
                <a:cubicBezTo>
                  <a:pt x="8994681" y="1011138"/>
                  <a:pt x="8984139" y="1012937"/>
                  <a:pt x="8975103" y="1012283"/>
                </a:cubicBezTo>
                <a:cubicBezTo>
                  <a:pt x="8952513" y="1012283"/>
                  <a:pt x="8930425" y="1000014"/>
                  <a:pt x="8921389" y="1016700"/>
                </a:cubicBezTo>
                <a:cubicBezTo>
                  <a:pt x="8926911" y="1016700"/>
                  <a:pt x="8928919" y="1010320"/>
                  <a:pt x="8935947" y="1013428"/>
                </a:cubicBezTo>
                <a:cubicBezTo>
                  <a:pt x="8932433" y="1042056"/>
                  <a:pt x="8908336" y="1012283"/>
                  <a:pt x="8902814" y="1024225"/>
                </a:cubicBezTo>
                <a:cubicBezTo>
                  <a:pt x="8913858" y="1027333"/>
                  <a:pt x="8906329" y="1036494"/>
                  <a:pt x="8918879" y="1030441"/>
                </a:cubicBezTo>
                <a:cubicBezTo>
                  <a:pt x="8920887" y="1042383"/>
                  <a:pt x="8911348" y="1040583"/>
                  <a:pt x="8904321" y="1042056"/>
                </a:cubicBezTo>
                <a:cubicBezTo>
                  <a:pt x="8898296" y="1034531"/>
                  <a:pt x="8876710" y="1031750"/>
                  <a:pt x="8871188" y="1039275"/>
                </a:cubicBezTo>
                <a:cubicBezTo>
                  <a:pt x="8865666" y="1030277"/>
                  <a:pt x="8871188" y="1033058"/>
                  <a:pt x="8871188" y="1020954"/>
                </a:cubicBezTo>
                <a:cubicBezTo>
                  <a:pt x="8882232" y="1025534"/>
                  <a:pt x="8910345" y="1025697"/>
                  <a:pt x="8895284" y="1010484"/>
                </a:cubicBezTo>
                <a:cubicBezTo>
                  <a:pt x="8888256" y="1031750"/>
                  <a:pt x="8863658" y="1008848"/>
                  <a:pt x="8852614" y="1019481"/>
                </a:cubicBezTo>
                <a:cubicBezTo>
                  <a:pt x="8858136" y="1022425"/>
                  <a:pt x="8859642" y="1030277"/>
                  <a:pt x="8859642" y="1039275"/>
                </a:cubicBezTo>
                <a:cubicBezTo>
                  <a:pt x="8844581" y="1034695"/>
                  <a:pt x="8846589" y="1037803"/>
                  <a:pt x="8841067" y="1022753"/>
                </a:cubicBezTo>
                <a:cubicBezTo>
                  <a:pt x="8830023" y="1028805"/>
                  <a:pt x="8849099" y="1043855"/>
                  <a:pt x="8832031" y="1040747"/>
                </a:cubicBezTo>
                <a:cubicBezTo>
                  <a:pt x="8818979" y="1039275"/>
                  <a:pt x="8835545" y="1027333"/>
                  <a:pt x="8814963" y="1030441"/>
                </a:cubicBezTo>
                <a:cubicBezTo>
                  <a:pt x="8820987" y="1044019"/>
                  <a:pt x="8775807" y="1040583"/>
                  <a:pt x="8772293" y="1020954"/>
                </a:cubicBezTo>
                <a:cubicBezTo>
                  <a:pt x="8790867" y="1022425"/>
                  <a:pt x="8796891" y="1016700"/>
                  <a:pt x="8807935" y="1028805"/>
                </a:cubicBezTo>
                <a:cubicBezTo>
                  <a:pt x="8835043" y="1011465"/>
                  <a:pt x="8868050" y="1002386"/>
                  <a:pt x="8902375" y="999892"/>
                </a:cubicBezTo>
                <a:close/>
                <a:moveTo>
                  <a:pt x="9028818" y="995270"/>
                </a:moveTo>
                <a:cubicBezTo>
                  <a:pt x="9050906" y="1008848"/>
                  <a:pt x="9103115" y="980384"/>
                  <a:pt x="9103115" y="1010484"/>
                </a:cubicBezTo>
                <a:cubicBezTo>
                  <a:pt x="9078516" y="1003449"/>
                  <a:pt x="9040866" y="1008684"/>
                  <a:pt x="9004722" y="1010484"/>
                </a:cubicBezTo>
                <a:cubicBezTo>
                  <a:pt x="9010244" y="1001486"/>
                  <a:pt x="9021288" y="1001323"/>
                  <a:pt x="9028818" y="995270"/>
                </a:cubicBezTo>
                <a:close/>
                <a:moveTo>
                  <a:pt x="9133737" y="994779"/>
                </a:moveTo>
                <a:cubicBezTo>
                  <a:pt x="9140765" y="996579"/>
                  <a:pt x="9147793" y="1001813"/>
                  <a:pt x="9149299" y="1012283"/>
                </a:cubicBezTo>
                <a:cubicBezTo>
                  <a:pt x="9139259" y="1015882"/>
                  <a:pt x="9138757" y="1003613"/>
                  <a:pt x="9132231" y="1000178"/>
                </a:cubicBezTo>
                <a:cubicBezTo>
                  <a:pt x="9133737" y="1012283"/>
                  <a:pt x="9130223" y="1019481"/>
                  <a:pt x="9124701" y="1019481"/>
                </a:cubicBezTo>
                <a:cubicBezTo>
                  <a:pt x="9124701" y="1014246"/>
                  <a:pt x="9119681" y="1013919"/>
                  <a:pt x="9114661" y="1013919"/>
                </a:cubicBezTo>
                <a:cubicBezTo>
                  <a:pt x="9114661" y="996415"/>
                  <a:pt x="9125203" y="996579"/>
                  <a:pt x="9133737" y="994779"/>
                </a:cubicBezTo>
                <a:close/>
                <a:moveTo>
                  <a:pt x="10685940" y="992407"/>
                </a:moveTo>
                <a:cubicBezTo>
                  <a:pt x="10690960" y="991835"/>
                  <a:pt x="10696984" y="991753"/>
                  <a:pt x="10703008" y="992489"/>
                </a:cubicBezTo>
                <a:cubicBezTo>
                  <a:pt x="10714554" y="993962"/>
                  <a:pt x="10726100" y="998542"/>
                  <a:pt x="10727105" y="1008521"/>
                </a:cubicBezTo>
                <a:cubicBezTo>
                  <a:pt x="10709032" y="1006885"/>
                  <a:pt x="10676904" y="1017027"/>
                  <a:pt x="10674896" y="995270"/>
                </a:cubicBezTo>
                <a:cubicBezTo>
                  <a:pt x="10676904" y="994043"/>
                  <a:pt x="10680920" y="992980"/>
                  <a:pt x="10685940" y="992407"/>
                </a:cubicBezTo>
                <a:close/>
                <a:moveTo>
                  <a:pt x="7616674" y="990199"/>
                </a:moveTo>
                <a:cubicBezTo>
                  <a:pt x="7616172" y="990526"/>
                  <a:pt x="7614667" y="991835"/>
                  <a:pt x="7614165" y="992980"/>
                </a:cubicBezTo>
                <a:cubicBezTo>
                  <a:pt x="7616172" y="993962"/>
                  <a:pt x="7618181" y="994779"/>
                  <a:pt x="7620691" y="995761"/>
                </a:cubicBezTo>
                <a:cubicBezTo>
                  <a:pt x="7622196" y="996743"/>
                  <a:pt x="7624205" y="997070"/>
                  <a:pt x="7626213" y="998051"/>
                </a:cubicBezTo>
                <a:cubicBezTo>
                  <a:pt x="7626213" y="995433"/>
                  <a:pt x="7624707" y="994616"/>
                  <a:pt x="7623702" y="992980"/>
                </a:cubicBezTo>
                <a:cubicBezTo>
                  <a:pt x="7623702" y="994616"/>
                  <a:pt x="7623702" y="997070"/>
                  <a:pt x="7620691" y="995761"/>
                </a:cubicBezTo>
                <a:cubicBezTo>
                  <a:pt x="7619185" y="991508"/>
                  <a:pt x="7618181" y="989872"/>
                  <a:pt x="7616674" y="990199"/>
                </a:cubicBezTo>
                <a:close/>
                <a:moveTo>
                  <a:pt x="10656321" y="984310"/>
                </a:moveTo>
                <a:cubicBezTo>
                  <a:pt x="10667868" y="989545"/>
                  <a:pt x="10671382" y="1008848"/>
                  <a:pt x="10660840" y="1014574"/>
                </a:cubicBezTo>
                <a:cubicBezTo>
                  <a:pt x="10658831" y="1000505"/>
                  <a:pt x="10639755" y="1003613"/>
                  <a:pt x="10641763" y="984964"/>
                </a:cubicBezTo>
                <a:cubicBezTo>
                  <a:pt x="10647286" y="982510"/>
                  <a:pt x="10652306" y="982674"/>
                  <a:pt x="10656321" y="984310"/>
                </a:cubicBezTo>
                <a:close/>
                <a:moveTo>
                  <a:pt x="7723100" y="983165"/>
                </a:moveTo>
                <a:cubicBezTo>
                  <a:pt x="7711554" y="985946"/>
                  <a:pt x="7705027" y="991671"/>
                  <a:pt x="7696995" y="997397"/>
                </a:cubicBezTo>
                <a:cubicBezTo>
                  <a:pt x="7701012" y="998705"/>
                  <a:pt x="7705027" y="999360"/>
                  <a:pt x="7709546" y="1000178"/>
                </a:cubicBezTo>
                <a:cubicBezTo>
                  <a:pt x="7715570" y="995761"/>
                  <a:pt x="7721594" y="991017"/>
                  <a:pt x="7723100" y="983165"/>
                </a:cubicBezTo>
                <a:close/>
                <a:moveTo>
                  <a:pt x="10028312" y="982674"/>
                </a:moveTo>
                <a:cubicBezTo>
                  <a:pt x="10031826" y="983492"/>
                  <a:pt x="10034838" y="985291"/>
                  <a:pt x="10036847" y="989217"/>
                </a:cubicBezTo>
                <a:cubicBezTo>
                  <a:pt x="10018272" y="983001"/>
                  <a:pt x="10029316" y="1008521"/>
                  <a:pt x="10025802" y="1019481"/>
                </a:cubicBezTo>
                <a:cubicBezTo>
                  <a:pt x="10010742" y="1035185"/>
                  <a:pt x="9990159" y="1008521"/>
                  <a:pt x="9982629" y="1032077"/>
                </a:cubicBezTo>
                <a:cubicBezTo>
                  <a:pt x="9992168" y="1035349"/>
                  <a:pt x="10010742" y="1025370"/>
                  <a:pt x="10010742" y="1037966"/>
                </a:cubicBezTo>
                <a:cubicBezTo>
                  <a:pt x="9994176" y="1042710"/>
                  <a:pt x="10016264" y="1050889"/>
                  <a:pt x="10010742" y="1063486"/>
                </a:cubicBezTo>
                <a:cubicBezTo>
                  <a:pt x="9999698" y="1038294"/>
                  <a:pt x="9932931" y="1046309"/>
                  <a:pt x="9931425" y="1032077"/>
                </a:cubicBezTo>
                <a:cubicBezTo>
                  <a:pt x="9947991" y="1028969"/>
                  <a:pt x="9975602" y="1039929"/>
                  <a:pt x="9977107" y="1019481"/>
                </a:cubicBezTo>
                <a:cubicBezTo>
                  <a:pt x="9943975" y="1020954"/>
                  <a:pt x="9916365" y="1013101"/>
                  <a:pt x="9897790" y="995761"/>
                </a:cubicBezTo>
                <a:cubicBezTo>
                  <a:pt x="9923895" y="1005249"/>
                  <a:pt x="9936947" y="970405"/>
                  <a:pt x="9951505" y="989217"/>
                </a:cubicBezTo>
                <a:cubicBezTo>
                  <a:pt x="9945983" y="989217"/>
                  <a:pt x="9936445" y="987909"/>
                  <a:pt x="9934437" y="995761"/>
                </a:cubicBezTo>
                <a:cubicBezTo>
                  <a:pt x="9968071" y="1014737"/>
                  <a:pt x="9988654" y="989545"/>
                  <a:pt x="10010742" y="1006721"/>
                </a:cubicBezTo>
                <a:cubicBezTo>
                  <a:pt x="10003714" y="990199"/>
                  <a:pt x="10017770" y="980057"/>
                  <a:pt x="10028312" y="982674"/>
                </a:cubicBezTo>
                <a:close/>
                <a:moveTo>
                  <a:pt x="8464563" y="967297"/>
                </a:moveTo>
                <a:cubicBezTo>
                  <a:pt x="8469583" y="968769"/>
                  <a:pt x="8475105" y="972695"/>
                  <a:pt x="8476611" y="974495"/>
                </a:cubicBezTo>
                <a:cubicBezTo>
                  <a:pt x="8469583" y="974495"/>
                  <a:pt x="8471591" y="987255"/>
                  <a:pt x="8464563" y="983656"/>
                </a:cubicBezTo>
                <a:cubicBezTo>
                  <a:pt x="8464563" y="979893"/>
                  <a:pt x="8464563" y="972695"/>
                  <a:pt x="8461049" y="972695"/>
                </a:cubicBezTo>
                <a:cubicBezTo>
                  <a:pt x="8457535" y="972695"/>
                  <a:pt x="8457033" y="975967"/>
                  <a:pt x="8453519" y="975967"/>
                </a:cubicBezTo>
                <a:cubicBezTo>
                  <a:pt x="8454523" y="966806"/>
                  <a:pt x="8459041" y="965989"/>
                  <a:pt x="8464563" y="967297"/>
                </a:cubicBezTo>
                <a:close/>
                <a:moveTo>
                  <a:pt x="7700008" y="945213"/>
                </a:moveTo>
                <a:cubicBezTo>
                  <a:pt x="7711052" y="943250"/>
                  <a:pt x="7721594" y="945377"/>
                  <a:pt x="7720590" y="954701"/>
                </a:cubicBezTo>
                <a:cubicBezTo>
                  <a:pt x="7704526" y="954701"/>
                  <a:pt x="7692979" y="964025"/>
                  <a:pt x="7676915" y="961735"/>
                </a:cubicBezTo>
                <a:cubicBezTo>
                  <a:pt x="7677919" y="953719"/>
                  <a:pt x="7688964" y="947339"/>
                  <a:pt x="7700008" y="945213"/>
                </a:cubicBezTo>
                <a:close/>
                <a:moveTo>
                  <a:pt x="10344074" y="941450"/>
                </a:moveTo>
                <a:cubicBezTo>
                  <a:pt x="10392267" y="955846"/>
                  <a:pt x="10401303" y="1014737"/>
                  <a:pt x="10442467" y="1005249"/>
                </a:cubicBezTo>
                <a:cubicBezTo>
                  <a:pt x="10422889" y="1009993"/>
                  <a:pt x="10408331" y="1019644"/>
                  <a:pt x="10394275" y="1008521"/>
                </a:cubicBezTo>
                <a:cubicBezTo>
                  <a:pt x="10399294" y="1008521"/>
                  <a:pt x="10399797" y="1001650"/>
                  <a:pt x="10399797" y="995270"/>
                </a:cubicBezTo>
                <a:cubicBezTo>
                  <a:pt x="10381724" y="1001650"/>
                  <a:pt x="10380218" y="998705"/>
                  <a:pt x="10392769" y="984310"/>
                </a:cubicBezTo>
                <a:cubicBezTo>
                  <a:pt x="10381724" y="981202"/>
                  <a:pt x="10349596" y="949466"/>
                  <a:pt x="10344074" y="941450"/>
                </a:cubicBezTo>
                <a:close/>
                <a:moveTo>
                  <a:pt x="7348604" y="924438"/>
                </a:moveTo>
                <a:cubicBezTo>
                  <a:pt x="7366676" y="936543"/>
                  <a:pt x="7391274" y="938997"/>
                  <a:pt x="7404326" y="932126"/>
                </a:cubicBezTo>
                <a:cubicBezTo>
                  <a:pt x="7387760" y="930490"/>
                  <a:pt x="7372700" y="929999"/>
                  <a:pt x="7348604" y="924438"/>
                </a:cubicBezTo>
                <a:close/>
                <a:moveTo>
                  <a:pt x="129755" y="861129"/>
                </a:moveTo>
                <a:cubicBezTo>
                  <a:pt x="135779" y="859167"/>
                  <a:pt x="140799" y="860639"/>
                  <a:pt x="142807" y="878142"/>
                </a:cubicBezTo>
                <a:cubicBezTo>
                  <a:pt x="133268" y="872744"/>
                  <a:pt x="112185" y="883377"/>
                  <a:pt x="108169" y="864401"/>
                </a:cubicBezTo>
                <a:cubicBezTo>
                  <a:pt x="116202" y="868491"/>
                  <a:pt x="123229" y="863256"/>
                  <a:pt x="129755" y="861129"/>
                </a:cubicBezTo>
                <a:close/>
                <a:moveTo>
                  <a:pt x="7794385" y="860148"/>
                </a:moveTo>
                <a:cubicBezTo>
                  <a:pt x="7805429" y="863093"/>
                  <a:pt x="7815971" y="870945"/>
                  <a:pt x="7809946" y="873889"/>
                </a:cubicBezTo>
                <a:cubicBezTo>
                  <a:pt x="7789866" y="873889"/>
                  <a:pt x="7789365" y="870945"/>
                  <a:pt x="7772798" y="876670"/>
                </a:cubicBezTo>
                <a:cubicBezTo>
                  <a:pt x="7770791" y="859494"/>
                  <a:pt x="7782839" y="857203"/>
                  <a:pt x="7794385" y="860148"/>
                </a:cubicBezTo>
                <a:close/>
                <a:moveTo>
                  <a:pt x="168913" y="857858"/>
                </a:moveTo>
                <a:cubicBezTo>
                  <a:pt x="183470" y="872744"/>
                  <a:pt x="148832" y="887958"/>
                  <a:pt x="150338" y="865710"/>
                </a:cubicBezTo>
                <a:cubicBezTo>
                  <a:pt x="163389" y="873235"/>
                  <a:pt x="157867" y="853441"/>
                  <a:pt x="168913" y="857858"/>
                </a:cubicBezTo>
                <a:close/>
                <a:moveTo>
                  <a:pt x="214595" y="853605"/>
                </a:moveTo>
                <a:cubicBezTo>
                  <a:pt x="235177" y="871108"/>
                  <a:pt x="273830" y="856222"/>
                  <a:pt x="299434" y="865055"/>
                </a:cubicBezTo>
                <a:cubicBezTo>
                  <a:pt x="284874" y="866365"/>
                  <a:pt x="255760" y="875689"/>
                  <a:pt x="229654" y="877161"/>
                </a:cubicBezTo>
                <a:cubicBezTo>
                  <a:pt x="215096" y="878633"/>
                  <a:pt x="191001" y="882559"/>
                  <a:pt x="188992" y="865055"/>
                </a:cubicBezTo>
                <a:cubicBezTo>
                  <a:pt x="193008" y="865055"/>
                  <a:pt x="198530" y="863583"/>
                  <a:pt x="197023" y="856386"/>
                </a:cubicBezTo>
                <a:cubicBezTo>
                  <a:pt x="208067" y="854913"/>
                  <a:pt x="200036" y="872581"/>
                  <a:pt x="214595" y="866692"/>
                </a:cubicBezTo>
                <a:cubicBezTo>
                  <a:pt x="214595" y="862438"/>
                  <a:pt x="209574" y="856549"/>
                  <a:pt x="214595" y="853605"/>
                </a:cubicBezTo>
                <a:close/>
                <a:moveTo>
                  <a:pt x="7137259" y="827594"/>
                </a:moveTo>
                <a:cubicBezTo>
                  <a:pt x="7149809" y="834628"/>
                  <a:pt x="7176416" y="824323"/>
                  <a:pt x="7177921" y="846897"/>
                </a:cubicBezTo>
                <a:cubicBezTo>
                  <a:pt x="7162358" y="843462"/>
                  <a:pt x="7139267" y="848533"/>
                  <a:pt x="7137259" y="827594"/>
                </a:cubicBezTo>
                <a:close/>
                <a:moveTo>
                  <a:pt x="6830533" y="791278"/>
                </a:moveTo>
                <a:cubicBezTo>
                  <a:pt x="6825513" y="790624"/>
                  <a:pt x="6819489" y="790788"/>
                  <a:pt x="6813465" y="792096"/>
                </a:cubicBezTo>
                <a:cubicBezTo>
                  <a:pt x="6819489" y="817124"/>
                  <a:pt x="6860151" y="804692"/>
                  <a:pt x="6877220" y="804202"/>
                </a:cubicBezTo>
                <a:cubicBezTo>
                  <a:pt x="6860151" y="801584"/>
                  <a:pt x="6847099" y="793241"/>
                  <a:pt x="6830533" y="791278"/>
                </a:cubicBezTo>
                <a:close/>
                <a:moveTo>
                  <a:pt x="1051438" y="785389"/>
                </a:moveTo>
                <a:cubicBezTo>
                  <a:pt x="1055957" y="793568"/>
                  <a:pt x="1049430" y="806328"/>
                  <a:pt x="1040394" y="809600"/>
                </a:cubicBezTo>
                <a:cubicBezTo>
                  <a:pt x="1040394" y="803056"/>
                  <a:pt x="1033868" y="801421"/>
                  <a:pt x="1035877" y="794877"/>
                </a:cubicBezTo>
                <a:cubicBezTo>
                  <a:pt x="1044912" y="796513"/>
                  <a:pt x="1044912" y="788661"/>
                  <a:pt x="1051438" y="785389"/>
                </a:cubicBezTo>
                <a:close/>
                <a:moveTo>
                  <a:pt x="6912360" y="773284"/>
                </a:moveTo>
                <a:cubicBezTo>
                  <a:pt x="6906336" y="774429"/>
                  <a:pt x="6906838" y="790297"/>
                  <a:pt x="6892781" y="782117"/>
                </a:cubicBezTo>
                <a:cubicBezTo>
                  <a:pt x="6891778" y="797822"/>
                  <a:pt x="6912862" y="794223"/>
                  <a:pt x="6925412" y="796840"/>
                </a:cubicBezTo>
                <a:cubicBezTo>
                  <a:pt x="6926417" y="784735"/>
                  <a:pt x="6913866" y="783917"/>
                  <a:pt x="6912360" y="773284"/>
                </a:cubicBezTo>
                <a:close/>
                <a:moveTo>
                  <a:pt x="6838565" y="765922"/>
                </a:moveTo>
                <a:cubicBezTo>
                  <a:pt x="6835052" y="766250"/>
                  <a:pt x="6832039" y="767885"/>
                  <a:pt x="6829028" y="770666"/>
                </a:cubicBezTo>
                <a:cubicBezTo>
                  <a:pt x="6837059" y="780155"/>
                  <a:pt x="6848103" y="794714"/>
                  <a:pt x="6857140" y="784898"/>
                </a:cubicBezTo>
                <a:cubicBezTo>
                  <a:pt x="6856638" y="777864"/>
                  <a:pt x="6852621" y="771157"/>
                  <a:pt x="6847099" y="767885"/>
                </a:cubicBezTo>
                <a:cubicBezTo>
                  <a:pt x="6844590" y="766250"/>
                  <a:pt x="6841577" y="765431"/>
                  <a:pt x="6838565" y="765922"/>
                </a:cubicBezTo>
                <a:close/>
                <a:moveTo>
                  <a:pt x="6754228" y="765431"/>
                </a:moveTo>
                <a:cubicBezTo>
                  <a:pt x="6750212" y="765595"/>
                  <a:pt x="6746196" y="766577"/>
                  <a:pt x="6741677" y="768867"/>
                </a:cubicBezTo>
                <a:cubicBezTo>
                  <a:pt x="6740674" y="781136"/>
                  <a:pt x="6758245" y="771975"/>
                  <a:pt x="6766276" y="776064"/>
                </a:cubicBezTo>
                <a:cubicBezTo>
                  <a:pt x="6765273" y="788170"/>
                  <a:pt x="6747703" y="776392"/>
                  <a:pt x="6741176" y="779336"/>
                </a:cubicBezTo>
                <a:cubicBezTo>
                  <a:pt x="6752220" y="797822"/>
                  <a:pt x="6763264" y="786043"/>
                  <a:pt x="6780333" y="783917"/>
                </a:cubicBezTo>
                <a:cubicBezTo>
                  <a:pt x="6775815" y="776556"/>
                  <a:pt x="6770795" y="770503"/>
                  <a:pt x="6764269" y="767395"/>
                </a:cubicBezTo>
                <a:cubicBezTo>
                  <a:pt x="6761256" y="765922"/>
                  <a:pt x="6757743" y="765104"/>
                  <a:pt x="6754228" y="765431"/>
                </a:cubicBezTo>
                <a:close/>
                <a:moveTo>
                  <a:pt x="6527824" y="753653"/>
                </a:moveTo>
                <a:cubicBezTo>
                  <a:pt x="6527824" y="754144"/>
                  <a:pt x="6527824" y="754144"/>
                  <a:pt x="6528326" y="754635"/>
                </a:cubicBezTo>
                <a:cubicBezTo>
                  <a:pt x="6523305" y="753163"/>
                  <a:pt x="6520294" y="753163"/>
                  <a:pt x="6518787" y="754144"/>
                </a:cubicBezTo>
                <a:cubicBezTo>
                  <a:pt x="6520294" y="759379"/>
                  <a:pt x="6522803" y="764123"/>
                  <a:pt x="6526318" y="767395"/>
                </a:cubicBezTo>
                <a:cubicBezTo>
                  <a:pt x="6526820" y="765431"/>
                  <a:pt x="6525815" y="761342"/>
                  <a:pt x="6528326" y="760851"/>
                </a:cubicBezTo>
                <a:cubicBezTo>
                  <a:pt x="6528326" y="764614"/>
                  <a:pt x="6529831" y="766740"/>
                  <a:pt x="6531338" y="768867"/>
                </a:cubicBezTo>
                <a:cubicBezTo>
                  <a:pt x="6534349" y="770339"/>
                  <a:pt x="6536859" y="772302"/>
                  <a:pt x="6541880" y="772302"/>
                </a:cubicBezTo>
                <a:cubicBezTo>
                  <a:pt x="6541378" y="762651"/>
                  <a:pt x="6534851" y="755944"/>
                  <a:pt x="6527824" y="753653"/>
                </a:cubicBezTo>
                <a:close/>
                <a:moveTo>
                  <a:pt x="8094083" y="748091"/>
                </a:moveTo>
                <a:cubicBezTo>
                  <a:pt x="8089062" y="749237"/>
                  <a:pt x="8083540" y="753817"/>
                  <a:pt x="8080026" y="756925"/>
                </a:cubicBezTo>
                <a:cubicBezTo>
                  <a:pt x="8079023" y="770994"/>
                  <a:pt x="8101111" y="761832"/>
                  <a:pt x="8103118" y="758561"/>
                </a:cubicBezTo>
                <a:cubicBezTo>
                  <a:pt x="8103118" y="748909"/>
                  <a:pt x="8098600" y="746946"/>
                  <a:pt x="8094083" y="748091"/>
                </a:cubicBezTo>
                <a:close/>
                <a:moveTo>
                  <a:pt x="6574511" y="747110"/>
                </a:moveTo>
                <a:cubicBezTo>
                  <a:pt x="6567984" y="747600"/>
                  <a:pt x="6560454" y="748582"/>
                  <a:pt x="6557943" y="750872"/>
                </a:cubicBezTo>
                <a:cubicBezTo>
                  <a:pt x="6556438" y="758234"/>
                  <a:pt x="6562965" y="757416"/>
                  <a:pt x="6567984" y="758070"/>
                </a:cubicBezTo>
                <a:cubicBezTo>
                  <a:pt x="6570494" y="756107"/>
                  <a:pt x="6574009" y="754962"/>
                  <a:pt x="6575514" y="751854"/>
                </a:cubicBezTo>
                <a:cubicBezTo>
                  <a:pt x="6575514" y="750382"/>
                  <a:pt x="6575013" y="748746"/>
                  <a:pt x="6574511" y="747110"/>
                </a:cubicBezTo>
                <a:close/>
                <a:moveTo>
                  <a:pt x="6582542" y="746619"/>
                </a:moveTo>
                <a:cubicBezTo>
                  <a:pt x="6586057" y="750218"/>
                  <a:pt x="6590574" y="753326"/>
                  <a:pt x="6591579" y="758234"/>
                </a:cubicBezTo>
                <a:cubicBezTo>
                  <a:pt x="6589068" y="756925"/>
                  <a:pt x="6587060" y="756435"/>
                  <a:pt x="6585053" y="756435"/>
                </a:cubicBezTo>
                <a:cubicBezTo>
                  <a:pt x="6579028" y="756598"/>
                  <a:pt x="6575013" y="762651"/>
                  <a:pt x="6571498" y="765595"/>
                </a:cubicBezTo>
                <a:cubicBezTo>
                  <a:pt x="6571498" y="767068"/>
                  <a:pt x="6572000" y="767558"/>
                  <a:pt x="6570996" y="769521"/>
                </a:cubicBezTo>
                <a:cubicBezTo>
                  <a:pt x="6577020" y="763959"/>
                  <a:pt x="6584048" y="761015"/>
                  <a:pt x="6591579" y="758234"/>
                </a:cubicBezTo>
                <a:cubicBezTo>
                  <a:pt x="6595093" y="756925"/>
                  <a:pt x="6598606" y="755616"/>
                  <a:pt x="6601618" y="754144"/>
                </a:cubicBezTo>
                <a:cubicBezTo>
                  <a:pt x="6599610" y="749237"/>
                  <a:pt x="6591077" y="747273"/>
                  <a:pt x="6582542" y="746619"/>
                </a:cubicBezTo>
                <a:close/>
                <a:moveTo>
                  <a:pt x="6483145" y="744819"/>
                </a:moveTo>
                <a:cubicBezTo>
                  <a:pt x="6481638" y="747764"/>
                  <a:pt x="6482140" y="749564"/>
                  <a:pt x="6482642" y="751363"/>
                </a:cubicBezTo>
                <a:cubicBezTo>
                  <a:pt x="6486659" y="752181"/>
                  <a:pt x="6488166" y="755616"/>
                  <a:pt x="6489671" y="759543"/>
                </a:cubicBezTo>
                <a:cubicBezTo>
                  <a:pt x="6494691" y="761505"/>
                  <a:pt x="6498708" y="762651"/>
                  <a:pt x="6492683" y="765595"/>
                </a:cubicBezTo>
                <a:cubicBezTo>
                  <a:pt x="6492683" y="767722"/>
                  <a:pt x="6494190" y="766577"/>
                  <a:pt x="6495193" y="767395"/>
                </a:cubicBezTo>
                <a:cubicBezTo>
                  <a:pt x="6499210" y="767395"/>
                  <a:pt x="6502723" y="766740"/>
                  <a:pt x="6505735" y="765104"/>
                </a:cubicBezTo>
                <a:cubicBezTo>
                  <a:pt x="6503225" y="761669"/>
                  <a:pt x="6499712" y="758397"/>
                  <a:pt x="6505735" y="755780"/>
                </a:cubicBezTo>
                <a:cubicBezTo>
                  <a:pt x="6502221" y="747928"/>
                  <a:pt x="6488667" y="749564"/>
                  <a:pt x="6483145" y="744819"/>
                </a:cubicBezTo>
                <a:close/>
                <a:moveTo>
                  <a:pt x="6392282" y="741057"/>
                </a:moveTo>
                <a:cubicBezTo>
                  <a:pt x="6392282" y="741384"/>
                  <a:pt x="6392282" y="741711"/>
                  <a:pt x="6392282" y="742039"/>
                </a:cubicBezTo>
                <a:cubicBezTo>
                  <a:pt x="6393788" y="741548"/>
                  <a:pt x="6394791" y="741875"/>
                  <a:pt x="6396298" y="741548"/>
                </a:cubicBezTo>
                <a:cubicBezTo>
                  <a:pt x="6395293" y="741057"/>
                  <a:pt x="6393788" y="741384"/>
                  <a:pt x="6392282" y="741057"/>
                </a:cubicBezTo>
                <a:close/>
                <a:moveTo>
                  <a:pt x="6375214" y="737131"/>
                </a:moveTo>
                <a:cubicBezTo>
                  <a:pt x="6374209" y="739912"/>
                  <a:pt x="6375716" y="742202"/>
                  <a:pt x="6379230" y="744819"/>
                </a:cubicBezTo>
                <a:cubicBezTo>
                  <a:pt x="6380234" y="744656"/>
                  <a:pt x="6380736" y="744492"/>
                  <a:pt x="6381740" y="744329"/>
                </a:cubicBezTo>
                <a:cubicBezTo>
                  <a:pt x="6383246" y="743020"/>
                  <a:pt x="6384249" y="741548"/>
                  <a:pt x="6384751" y="739258"/>
                </a:cubicBezTo>
                <a:cubicBezTo>
                  <a:pt x="6381740" y="738276"/>
                  <a:pt x="6378225" y="737949"/>
                  <a:pt x="6375214" y="737131"/>
                </a:cubicBezTo>
                <a:close/>
                <a:moveTo>
                  <a:pt x="6447001" y="734841"/>
                </a:moveTo>
                <a:cubicBezTo>
                  <a:pt x="6448004" y="739094"/>
                  <a:pt x="6451017" y="739912"/>
                  <a:pt x="6453025" y="742039"/>
                </a:cubicBezTo>
                <a:cubicBezTo>
                  <a:pt x="6455535" y="741220"/>
                  <a:pt x="6459048" y="737458"/>
                  <a:pt x="6462061" y="735986"/>
                </a:cubicBezTo>
                <a:cubicBezTo>
                  <a:pt x="6457041" y="735496"/>
                  <a:pt x="6451519" y="735659"/>
                  <a:pt x="6447001" y="734841"/>
                </a:cubicBezTo>
                <a:close/>
                <a:moveTo>
                  <a:pt x="6606137" y="718810"/>
                </a:moveTo>
                <a:cubicBezTo>
                  <a:pt x="6597101" y="719137"/>
                  <a:pt x="6587562" y="722081"/>
                  <a:pt x="6581036" y="719627"/>
                </a:cubicBezTo>
                <a:cubicBezTo>
                  <a:pt x="6583546" y="721754"/>
                  <a:pt x="6584551" y="724371"/>
                  <a:pt x="6585555" y="728297"/>
                </a:cubicBezTo>
                <a:cubicBezTo>
                  <a:pt x="6595093" y="732224"/>
                  <a:pt x="6608145" y="725844"/>
                  <a:pt x="6623707" y="733369"/>
                </a:cubicBezTo>
                <a:cubicBezTo>
                  <a:pt x="6621698" y="720936"/>
                  <a:pt x="6614671" y="718646"/>
                  <a:pt x="6606137" y="718810"/>
                </a:cubicBezTo>
                <a:close/>
                <a:moveTo>
                  <a:pt x="6290375" y="718810"/>
                </a:moveTo>
                <a:cubicBezTo>
                  <a:pt x="6292383" y="727643"/>
                  <a:pt x="6290876" y="735986"/>
                  <a:pt x="6289371" y="743838"/>
                </a:cubicBezTo>
                <a:cubicBezTo>
                  <a:pt x="6290876" y="744002"/>
                  <a:pt x="6292383" y="744002"/>
                  <a:pt x="6294391" y="744329"/>
                </a:cubicBezTo>
                <a:cubicBezTo>
                  <a:pt x="6296399" y="740403"/>
                  <a:pt x="6299411" y="737295"/>
                  <a:pt x="6301419" y="733859"/>
                </a:cubicBezTo>
                <a:cubicBezTo>
                  <a:pt x="6310957" y="737295"/>
                  <a:pt x="6317483" y="744492"/>
                  <a:pt x="6327523" y="748091"/>
                </a:cubicBezTo>
                <a:cubicBezTo>
                  <a:pt x="6332042" y="748418"/>
                  <a:pt x="6336560" y="748418"/>
                  <a:pt x="6341077" y="748582"/>
                </a:cubicBezTo>
                <a:cubicBezTo>
                  <a:pt x="6347102" y="730260"/>
                  <a:pt x="6356137" y="740403"/>
                  <a:pt x="6367683" y="735332"/>
                </a:cubicBezTo>
                <a:cubicBezTo>
                  <a:pt x="6345093" y="730751"/>
                  <a:pt x="6318989" y="724862"/>
                  <a:pt x="6290375" y="718810"/>
                </a:cubicBezTo>
                <a:close/>
                <a:moveTo>
                  <a:pt x="6277323" y="716356"/>
                </a:moveTo>
                <a:cubicBezTo>
                  <a:pt x="6276820" y="718973"/>
                  <a:pt x="6277825" y="720118"/>
                  <a:pt x="6277825" y="722245"/>
                </a:cubicBezTo>
                <a:cubicBezTo>
                  <a:pt x="6281339" y="722245"/>
                  <a:pt x="6283849" y="720609"/>
                  <a:pt x="6285856" y="717828"/>
                </a:cubicBezTo>
                <a:cubicBezTo>
                  <a:pt x="6282845" y="717173"/>
                  <a:pt x="6280334" y="717173"/>
                  <a:pt x="6277323" y="716356"/>
                </a:cubicBezTo>
                <a:close/>
                <a:moveTo>
                  <a:pt x="6260757" y="712593"/>
                </a:moveTo>
                <a:cubicBezTo>
                  <a:pt x="6264772" y="714556"/>
                  <a:pt x="6264772" y="717337"/>
                  <a:pt x="6266781" y="719627"/>
                </a:cubicBezTo>
                <a:cubicBezTo>
                  <a:pt x="6269290" y="718319"/>
                  <a:pt x="6271299" y="716846"/>
                  <a:pt x="6273307" y="715047"/>
                </a:cubicBezTo>
                <a:cubicBezTo>
                  <a:pt x="6268788" y="713902"/>
                  <a:pt x="6265274" y="713902"/>
                  <a:pt x="6260757" y="712593"/>
                </a:cubicBezTo>
                <a:close/>
                <a:moveTo>
                  <a:pt x="790395" y="712593"/>
                </a:moveTo>
                <a:cubicBezTo>
                  <a:pt x="794411" y="722245"/>
                  <a:pt x="788387" y="733532"/>
                  <a:pt x="797926" y="746619"/>
                </a:cubicBezTo>
                <a:cubicBezTo>
                  <a:pt x="774834" y="741711"/>
                  <a:pt x="761781" y="770503"/>
                  <a:pt x="746219" y="757579"/>
                </a:cubicBezTo>
                <a:cubicBezTo>
                  <a:pt x="753750" y="733205"/>
                  <a:pt x="771318" y="720609"/>
                  <a:pt x="790395" y="712593"/>
                </a:cubicBezTo>
                <a:close/>
                <a:moveTo>
                  <a:pt x="6521298" y="708013"/>
                </a:moveTo>
                <a:cubicBezTo>
                  <a:pt x="6515274" y="709649"/>
                  <a:pt x="6510254" y="714229"/>
                  <a:pt x="6506237" y="722245"/>
                </a:cubicBezTo>
                <a:cubicBezTo>
                  <a:pt x="6525815" y="709649"/>
                  <a:pt x="6548908" y="727152"/>
                  <a:pt x="6569992" y="728789"/>
                </a:cubicBezTo>
                <a:cubicBezTo>
                  <a:pt x="6567482" y="726334"/>
                  <a:pt x="6560454" y="722572"/>
                  <a:pt x="6554932" y="718810"/>
                </a:cubicBezTo>
                <a:cubicBezTo>
                  <a:pt x="6550916" y="718319"/>
                  <a:pt x="6546899" y="716029"/>
                  <a:pt x="6543888" y="711776"/>
                </a:cubicBezTo>
                <a:cubicBezTo>
                  <a:pt x="6539871" y="710139"/>
                  <a:pt x="6535855" y="708667"/>
                  <a:pt x="6532342" y="708013"/>
                </a:cubicBezTo>
                <a:cubicBezTo>
                  <a:pt x="6528326" y="707195"/>
                  <a:pt x="6524811" y="707031"/>
                  <a:pt x="6521298" y="708013"/>
                </a:cubicBezTo>
                <a:close/>
                <a:moveTo>
                  <a:pt x="6870191" y="704741"/>
                </a:moveTo>
                <a:cubicBezTo>
                  <a:pt x="6888264" y="704741"/>
                  <a:pt x="6902320" y="707031"/>
                  <a:pt x="6910854" y="719627"/>
                </a:cubicBezTo>
                <a:cubicBezTo>
                  <a:pt x="6905834" y="725026"/>
                  <a:pt x="6873706" y="724535"/>
                  <a:pt x="6870191" y="704741"/>
                </a:cubicBezTo>
                <a:close/>
                <a:moveTo>
                  <a:pt x="826540" y="702614"/>
                </a:moveTo>
                <a:cubicBezTo>
                  <a:pt x="832062" y="710303"/>
                  <a:pt x="847121" y="709976"/>
                  <a:pt x="856158" y="713084"/>
                </a:cubicBezTo>
                <a:cubicBezTo>
                  <a:pt x="854652" y="723717"/>
                  <a:pt x="848628" y="730097"/>
                  <a:pt x="839090" y="730097"/>
                </a:cubicBezTo>
                <a:cubicBezTo>
                  <a:pt x="833568" y="725517"/>
                  <a:pt x="835575" y="711448"/>
                  <a:pt x="823025" y="714556"/>
                </a:cubicBezTo>
                <a:cubicBezTo>
                  <a:pt x="817001" y="732878"/>
                  <a:pt x="824531" y="737622"/>
                  <a:pt x="832062" y="743838"/>
                </a:cubicBezTo>
                <a:cubicBezTo>
                  <a:pt x="821018" y="739258"/>
                  <a:pt x="820516" y="751199"/>
                  <a:pt x="809472" y="746619"/>
                </a:cubicBezTo>
                <a:cubicBezTo>
                  <a:pt x="809472" y="723717"/>
                  <a:pt x="821018" y="717828"/>
                  <a:pt x="826540" y="702614"/>
                </a:cubicBezTo>
                <a:close/>
                <a:moveTo>
                  <a:pt x="6246198" y="686092"/>
                </a:moveTo>
                <a:cubicBezTo>
                  <a:pt x="6241680" y="693944"/>
                  <a:pt x="6242684" y="699833"/>
                  <a:pt x="6243186" y="705886"/>
                </a:cubicBezTo>
                <a:cubicBezTo>
                  <a:pt x="6247704" y="706704"/>
                  <a:pt x="6252222" y="708994"/>
                  <a:pt x="6256239" y="716846"/>
                </a:cubicBezTo>
                <a:cubicBezTo>
                  <a:pt x="6252222" y="713247"/>
                  <a:pt x="6247704" y="711285"/>
                  <a:pt x="6242684" y="711285"/>
                </a:cubicBezTo>
                <a:cubicBezTo>
                  <a:pt x="6243186" y="715701"/>
                  <a:pt x="6242182" y="721263"/>
                  <a:pt x="6241680" y="726334"/>
                </a:cubicBezTo>
                <a:cubicBezTo>
                  <a:pt x="6246700" y="728952"/>
                  <a:pt x="6251218" y="730915"/>
                  <a:pt x="6255737" y="729606"/>
                </a:cubicBezTo>
                <a:cubicBezTo>
                  <a:pt x="6255737" y="728789"/>
                  <a:pt x="6254732" y="728789"/>
                  <a:pt x="6254732" y="727807"/>
                </a:cubicBezTo>
                <a:cubicBezTo>
                  <a:pt x="6256239" y="726171"/>
                  <a:pt x="6258748" y="725190"/>
                  <a:pt x="6260757" y="724044"/>
                </a:cubicBezTo>
                <a:cubicBezTo>
                  <a:pt x="6261259" y="721100"/>
                  <a:pt x="6261259" y="717991"/>
                  <a:pt x="6260255" y="712593"/>
                </a:cubicBezTo>
                <a:cubicBezTo>
                  <a:pt x="6257744" y="711776"/>
                  <a:pt x="6255737" y="711612"/>
                  <a:pt x="6253226" y="710794"/>
                </a:cubicBezTo>
                <a:cubicBezTo>
                  <a:pt x="6259250" y="684947"/>
                  <a:pt x="6277825" y="717991"/>
                  <a:pt x="6289371" y="701306"/>
                </a:cubicBezTo>
                <a:cubicBezTo>
                  <a:pt x="6289371" y="695580"/>
                  <a:pt x="6286358" y="692799"/>
                  <a:pt x="6282343" y="691000"/>
                </a:cubicBezTo>
                <a:cubicBezTo>
                  <a:pt x="6279832" y="694272"/>
                  <a:pt x="6278327" y="698525"/>
                  <a:pt x="6282343" y="704087"/>
                </a:cubicBezTo>
                <a:cubicBezTo>
                  <a:pt x="6273307" y="694435"/>
                  <a:pt x="6264772" y="707358"/>
                  <a:pt x="6261259" y="697543"/>
                </a:cubicBezTo>
                <a:cubicBezTo>
                  <a:pt x="6265776" y="697543"/>
                  <a:pt x="6269792" y="692799"/>
                  <a:pt x="6273808" y="688873"/>
                </a:cubicBezTo>
                <a:cubicBezTo>
                  <a:pt x="6268788" y="688219"/>
                  <a:pt x="6264270" y="687401"/>
                  <a:pt x="6259250" y="687074"/>
                </a:cubicBezTo>
                <a:cubicBezTo>
                  <a:pt x="6254230" y="690673"/>
                  <a:pt x="6250717" y="689037"/>
                  <a:pt x="6248206" y="686092"/>
                </a:cubicBezTo>
                <a:cubicBezTo>
                  <a:pt x="6247704" y="685928"/>
                  <a:pt x="6246700" y="686256"/>
                  <a:pt x="6246198" y="686092"/>
                </a:cubicBezTo>
                <a:close/>
                <a:moveTo>
                  <a:pt x="6119693" y="681021"/>
                </a:moveTo>
                <a:cubicBezTo>
                  <a:pt x="6121199" y="685438"/>
                  <a:pt x="6121701" y="692308"/>
                  <a:pt x="6121701" y="699833"/>
                </a:cubicBezTo>
                <a:cubicBezTo>
                  <a:pt x="6124210" y="699997"/>
                  <a:pt x="6126219" y="700160"/>
                  <a:pt x="6129230" y="700324"/>
                </a:cubicBezTo>
                <a:cubicBezTo>
                  <a:pt x="6129732" y="699833"/>
                  <a:pt x="6130235" y="700488"/>
                  <a:pt x="6131239" y="699833"/>
                </a:cubicBezTo>
                <a:cubicBezTo>
                  <a:pt x="6131239" y="699997"/>
                  <a:pt x="6131239" y="700651"/>
                  <a:pt x="6131741" y="700815"/>
                </a:cubicBezTo>
                <a:cubicBezTo>
                  <a:pt x="6131741" y="700815"/>
                  <a:pt x="6132243" y="700815"/>
                  <a:pt x="6132745" y="700815"/>
                </a:cubicBezTo>
                <a:cubicBezTo>
                  <a:pt x="6132745" y="701797"/>
                  <a:pt x="6133247" y="702287"/>
                  <a:pt x="6133247" y="703105"/>
                </a:cubicBezTo>
                <a:cubicBezTo>
                  <a:pt x="6133749" y="703596"/>
                  <a:pt x="6133749" y="704250"/>
                  <a:pt x="6134251" y="704741"/>
                </a:cubicBezTo>
                <a:lnTo>
                  <a:pt x="6140778" y="705232"/>
                </a:lnTo>
                <a:cubicBezTo>
                  <a:pt x="6140274" y="696071"/>
                  <a:pt x="6136258" y="691327"/>
                  <a:pt x="6131741" y="687565"/>
                </a:cubicBezTo>
                <a:cubicBezTo>
                  <a:pt x="6130737" y="689037"/>
                  <a:pt x="6129732" y="687401"/>
                  <a:pt x="6127725" y="689854"/>
                </a:cubicBezTo>
                <a:cubicBezTo>
                  <a:pt x="6128227" y="688055"/>
                  <a:pt x="6126219" y="686746"/>
                  <a:pt x="6126219" y="684784"/>
                </a:cubicBezTo>
                <a:cubicBezTo>
                  <a:pt x="6124210" y="683639"/>
                  <a:pt x="6122203" y="682003"/>
                  <a:pt x="6119693" y="681021"/>
                </a:cubicBezTo>
                <a:close/>
                <a:moveTo>
                  <a:pt x="980155" y="677259"/>
                </a:moveTo>
                <a:lnTo>
                  <a:pt x="989692" y="690509"/>
                </a:lnTo>
                <a:cubicBezTo>
                  <a:pt x="991700" y="683148"/>
                  <a:pt x="1018306" y="673005"/>
                  <a:pt x="1014792" y="687565"/>
                </a:cubicBezTo>
                <a:cubicBezTo>
                  <a:pt x="995214" y="687565"/>
                  <a:pt x="985675" y="698198"/>
                  <a:pt x="970114" y="702614"/>
                </a:cubicBezTo>
                <a:cubicBezTo>
                  <a:pt x="966097" y="691000"/>
                  <a:pt x="968607" y="681675"/>
                  <a:pt x="980155" y="677259"/>
                </a:cubicBezTo>
                <a:close/>
                <a:moveTo>
                  <a:pt x="6149311" y="676277"/>
                </a:moveTo>
                <a:cubicBezTo>
                  <a:pt x="6154331" y="694108"/>
                  <a:pt x="6161359" y="684130"/>
                  <a:pt x="6181439" y="691000"/>
                </a:cubicBezTo>
                <a:cubicBezTo>
                  <a:pt x="6187463" y="670388"/>
                  <a:pt x="6159351" y="682166"/>
                  <a:pt x="6149311" y="676277"/>
                </a:cubicBezTo>
                <a:close/>
                <a:moveTo>
                  <a:pt x="6846597" y="657628"/>
                </a:moveTo>
                <a:cubicBezTo>
                  <a:pt x="6844088" y="657465"/>
                  <a:pt x="6842079" y="658282"/>
                  <a:pt x="6840072" y="660737"/>
                </a:cubicBezTo>
                <a:cubicBezTo>
                  <a:pt x="6834550" y="681348"/>
                  <a:pt x="6880232" y="679548"/>
                  <a:pt x="6873706" y="657955"/>
                </a:cubicBezTo>
                <a:cubicBezTo>
                  <a:pt x="6863665" y="666298"/>
                  <a:pt x="6853625" y="658119"/>
                  <a:pt x="6846597" y="657628"/>
                </a:cubicBezTo>
                <a:close/>
                <a:moveTo>
                  <a:pt x="435978" y="633744"/>
                </a:moveTo>
                <a:cubicBezTo>
                  <a:pt x="443509" y="632273"/>
                  <a:pt x="455055" y="634399"/>
                  <a:pt x="456059" y="645032"/>
                </a:cubicBezTo>
                <a:cubicBezTo>
                  <a:pt x="446520" y="659100"/>
                  <a:pt x="448529" y="644541"/>
                  <a:pt x="441000" y="642087"/>
                </a:cubicBezTo>
                <a:cubicBezTo>
                  <a:pt x="425436" y="639797"/>
                  <a:pt x="428952" y="635217"/>
                  <a:pt x="435978" y="633744"/>
                </a:cubicBezTo>
                <a:close/>
                <a:moveTo>
                  <a:pt x="7302921" y="629001"/>
                </a:moveTo>
                <a:cubicBezTo>
                  <a:pt x="7304929" y="634399"/>
                  <a:pt x="7306435" y="639470"/>
                  <a:pt x="7305933" y="646504"/>
                </a:cubicBezTo>
                <a:cubicBezTo>
                  <a:pt x="7320491" y="647649"/>
                  <a:pt x="7330531" y="650431"/>
                  <a:pt x="7334045" y="661227"/>
                </a:cubicBezTo>
                <a:cubicBezTo>
                  <a:pt x="7340571" y="659919"/>
                  <a:pt x="7338564" y="651085"/>
                  <a:pt x="7345089" y="651575"/>
                </a:cubicBezTo>
                <a:cubicBezTo>
                  <a:pt x="7339065" y="647649"/>
                  <a:pt x="7318985" y="638980"/>
                  <a:pt x="7302921" y="629001"/>
                </a:cubicBezTo>
                <a:close/>
                <a:moveTo>
                  <a:pt x="1086077" y="619022"/>
                </a:moveTo>
                <a:cubicBezTo>
                  <a:pt x="1092101" y="618858"/>
                  <a:pt x="1097121" y="621639"/>
                  <a:pt x="1094109" y="632273"/>
                </a:cubicBezTo>
                <a:cubicBezTo>
                  <a:pt x="1088085" y="641760"/>
                  <a:pt x="1076539" y="634235"/>
                  <a:pt x="1070515" y="624584"/>
                </a:cubicBezTo>
                <a:cubicBezTo>
                  <a:pt x="1072522" y="622785"/>
                  <a:pt x="1080053" y="619349"/>
                  <a:pt x="1086077" y="619022"/>
                </a:cubicBezTo>
                <a:close/>
                <a:moveTo>
                  <a:pt x="295920" y="616732"/>
                </a:moveTo>
                <a:cubicBezTo>
                  <a:pt x="312486" y="615587"/>
                  <a:pt x="329052" y="618204"/>
                  <a:pt x="340096" y="629982"/>
                </a:cubicBezTo>
                <a:cubicBezTo>
                  <a:pt x="307466" y="618204"/>
                  <a:pt x="267807" y="647813"/>
                  <a:pt x="253249" y="626220"/>
                </a:cubicBezTo>
                <a:cubicBezTo>
                  <a:pt x="263288" y="623275"/>
                  <a:pt x="279353" y="618040"/>
                  <a:pt x="295920" y="616732"/>
                </a:cubicBezTo>
                <a:close/>
                <a:moveTo>
                  <a:pt x="5958549" y="612479"/>
                </a:moveTo>
                <a:cubicBezTo>
                  <a:pt x="5962062" y="623275"/>
                  <a:pt x="5965577" y="633908"/>
                  <a:pt x="5982143" y="631782"/>
                </a:cubicBezTo>
                <a:cubicBezTo>
                  <a:pt x="5978630" y="626220"/>
                  <a:pt x="5976621" y="620821"/>
                  <a:pt x="5982645" y="621312"/>
                </a:cubicBezTo>
                <a:cubicBezTo>
                  <a:pt x="5983648" y="609207"/>
                  <a:pt x="5964573" y="616405"/>
                  <a:pt x="5958549" y="612479"/>
                </a:cubicBezTo>
                <a:close/>
                <a:moveTo>
                  <a:pt x="6008749" y="610842"/>
                </a:moveTo>
                <a:cubicBezTo>
                  <a:pt x="5993689" y="614932"/>
                  <a:pt x="6001722" y="619349"/>
                  <a:pt x="6000718" y="635053"/>
                </a:cubicBezTo>
                <a:cubicBezTo>
                  <a:pt x="6014773" y="639634"/>
                  <a:pt x="6015777" y="625402"/>
                  <a:pt x="6029834" y="631782"/>
                </a:cubicBezTo>
                <a:cubicBezTo>
                  <a:pt x="6030336" y="624747"/>
                  <a:pt x="6015275" y="609534"/>
                  <a:pt x="6011762" y="623439"/>
                </a:cubicBezTo>
                <a:cubicBezTo>
                  <a:pt x="6007745" y="623112"/>
                  <a:pt x="6008247" y="616077"/>
                  <a:pt x="6008749" y="610842"/>
                </a:cubicBezTo>
                <a:close/>
                <a:moveTo>
                  <a:pt x="972122" y="589576"/>
                </a:moveTo>
                <a:cubicBezTo>
                  <a:pt x="992704" y="590885"/>
                  <a:pt x="1009771" y="601682"/>
                  <a:pt x="1018306" y="629001"/>
                </a:cubicBezTo>
                <a:cubicBezTo>
                  <a:pt x="988186" y="688873"/>
                  <a:pt x="910876" y="679058"/>
                  <a:pt x="865194" y="716846"/>
                </a:cubicBezTo>
                <a:cubicBezTo>
                  <a:pt x="863187" y="702614"/>
                  <a:pt x="872725" y="707522"/>
                  <a:pt x="872725" y="698034"/>
                </a:cubicBezTo>
                <a:cubicBezTo>
                  <a:pt x="863187" y="685438"/>
                  <a:pt x="854150" y="699506"/>
                  <a:pt x="838588" y="694763"/>
                </a:cubicBezTo>
                <a:cubicBezTo>
                  <a:pt x="848126" y="678894"/>
                  <a:pt x="861681" y="666462"/>
                  <a:pt x="875234" y="655338"/>
                </a:cubicBezTo>
                <a:cubicBezTo>
                  <a:pt x="873227" y="645850"/>
                  <a:pt x="867202" y="641433"/>
                  <a:pt x="869211" y="627201"/>
                </a:cubicBezTo>
                <a:cubicBezTo>
                  <a:pt x="889792" y="614605"/>
                  <a:pt x="921418" y="596610"/>
                  <a:pt x="951037" y="591049"/>
                </a:cubicBezTo>
                <a:cubicBezTo>
                  <a:pt x="958065" y="589740"/>
                  <a:pt x="965595" y="589086"/>
                  <a:pt x="972122" y="589576"/>
                </a:cubicBezTo>
                <a:close/>
                <a:moveTo>
                  <a:pt x="6113166" y="580088"/>
                </a:moveTo>
                <a:cubicBezTo>
                  <a:pt x="6110657" y="586304"/>
                  <a:pt x="6110155" y="591049"/>
                  <a:pt x="6120195" y="593829"/>
                </a:cubicBezTo>
                <a:cubicBezTo>
                  <a:pt x="6122203" y="591703"/>
                  <a:pt x="6123708" y="588922"/>
                  <a:pt x="6125716" y="586468"/>
                </a:cubicBezTo>
                <a:cubicBezTo>
                  <a:pt x="6121701" y="583196"/>
                  <a:pt x="6117684" y="581070"/>
                  <a:pt x="6113166" y="580088"/>
                </a:cubicBezTo>
                <a:close/>
                <a:moveTo>
                  <a:pt x="6083548" y="577962"/>
                </a:moveTo>
                <a:cubicBezTo>
                  <a:pt x="6090074" y="588759"/>
                  <a:pt x="6090576" y="601682"/>
                  <a:pt x="6101118" y="606262"/>
                </a:cubicBezTo>
                <a:cubicBezTo>
                  <a:pt x="6101118" y="600046"/>
                  <a:pt x="6106640" y="600209"/>
                  <a:pt x="6108649" y="593829"/>
                </a:cubicBezTo>
                <a:cubicBezTo>
                  <a:pt x="6106640" y="584506"/>
                  <a:pt x="6086058" y="594157"/>
                  <a:pt x="6090074" y="578453"/>
                </a:cubicBezTo>
                <a:cubicBezTo>
                  <a:pt x="6090074" y="578289"/>
                  <a:pt x="6090074" y="577962"/>
                  <a:pt x="6090576" y="577962"/>
                </a:cubicBezTo>
                <a:cubicBezTo>
                  <a:pt x="6088067" y="577962"/>
                  <a:pt x="6085556" y="577962"/>
                  <a:pt x="6083548" y="577962"/>
                </a:cubicBezTo>
                <a:close/>
                <a:moveTo>
                  <a:pt x="5852625" y="558495"/>
                </a:moveTo>
                <a:cubicBezTo>
                  <a:pt x="5851621" y="561930"/>
                  <a:pt x="5851120" y="566183"/>
                  <a:pt x="5848609" y="567983"/>
                </a:cubicBezTo>
                <a:cubicBezTo>
                  <a:pt x="5856140" y="568146"/>
                  <a:pt x="5864673" y="567492"/>
                  <a:pt x="5870195" y="570273"/>
                </a:cubicBezTo>
                <a:cubicBezTo>
                  <a:pt x="5868689" y="557350"/>
                  <a:pt x="5861160" y="557841"/>
                  <a:pt x="5852625" y="558495"/>
                </a:cubicBezTo>
                <a:close/>
                <a:moveTo>
                  <a:pt x="5836059" y="555223"/>
                </a:moveTo>
                <a:cubicBezTo>
                  <a:pt x="5835557" y="558168"/>
                  <a:pt x="5836059" y="559149"/>
                  <a:pt x="5836561" y="560785"/>
                </a:cubicBezTo>
                <a:cubicBezTo>
                  <a:pt x="5839072" y="561603"/>
                  <a:pt x="5843087" y="561930"/>
                  <a:pt x="5844594" y="563730"/>
                </a:cubicBezTo>
                <a:cubicBezTo>
                  <a:pt x="5845597" y="561603"/>
                  <a:pt x="5847605" y="559967"/>
                  <a:pt x="5849112" y="558004"/>
                </a:cubicBezTo>
                <a:cubicBezTo>
                  <a:pt x="5844594" y="558168"/>
                  <a:pt x="5840577" y="559476"/>
                  <a:pt x="5836059" y="555223"/>
                </a:cubicBezTo>
                <a:close/>
                <a:moveTo>
                  <a:pt x="8689461" y="555059"/>
                </a:moveTo>
                <a:cubicBezTo>
                  <a:pt x="8691470" y="554732"/>
                  <a:pt x="8693980" y="555223"/>
                  <a:pt x="8696992" y="556532"/>
                </a:cubicBezTo>
                <a:lnTo>
                  <a:pt x="8695486" y="571746"/>
                </a:lnTo>
                <a:cubicBezTo>
                  <a:pt x="8688458" y="571746"/>
                  <a:pt x="8675907" y="580415"/>
                  <a:pt x="8673900" y="563075"/>
                </a:cubicBezTo>
                <a:cubicBezTo>
                  <a:pt x="8680426" y="561930"/>
                  <a:pt x="8683438" y="555714"/>
                  <a:pt x="8689461" y="555059"/>
                </a:cubicBezTo>
                <a:close/>
                <a:moveTo>
                  <a:pt x="1155354" y="541482"/>
                </a:moveTo>
                <a:cubicBezTo>
                  <a:pt x="1184470" y="543118"/>
                  <a:pt x="1201538" y="549661"/>
                  <a:pt x="1221619" y="562421"/>
                </a:cubicBezTo>
                <a:cubicBezTo>
                  <a:pt x="1219611" y="570437"/>
                  <a:pt x="1203044" y="560622"/>
                  <a:pt x="1203044" y="570273"/>
                </a:cubicBezTo>
                <a:cubicBezTo>
                  <a:pt x="1201036" y="579761"/>
                  <a:pt x="1212080" y="576489"/>
                  <a:pt x="1208567" y="589249"/>
                </a:cubicBezTo>
                <a:cubicBezTo>
                  <a:pt x="1199029" y="584506"/>
                  <a:pt x="1201036" y="598901"/>
                  <a:pt x="1197523" y="602009"/>
                </a:cubicBezTo>
                <a:cubicBezTo>
                  <a:pt x="1175435" y="590885"/>
                  <a:pt x="1173928" y="603972"/>
                  <a:pt x="1158867" y="615260"/>
                </a:cubicBezTo>
                <a:cubicBezTo>
                  <a:pt x="1151338" y="611988"/>
                  <a:pt x="1152843" y="600373"/>
                  <a:pt x="1145816" y="598737"/>
                </a:cubicBezTo>
                <a:cubicBezTo>
                  <a:pt x="1129250" y="608225"/>
                  <a:pt x="1122222" y="627365"/>
                  <a:pt x="1103647" y="633744"/>
                </a:cubicBezTo>
                <a:cubicBezTo>
                  <a:pt x="1099632" y="604954"/>
                  <a:pt x="1113185" y="609861"/>
                  <a:pt x="1116699" y="581234"/>
                </a:cubicBezTo>
                <a:cubicBezTo>
                  <a:pt x="1127743" y="579597"/>
                  <a:pt x="1141799" y="583033"/>
                  <a:pt x="1145816" y="570273"/>
                </a:cubicBezTo>
                <a:cubicBezTo>
                  <a:pt x="1132764" y="573381"/>
                  <a:pt x="1131257" y="563893"/>
                  <a:pt x="1129250" y="554242"/>
                </a:cubicBezTo>
                <a:cubicBezTo>
                  <a:pt x="1142301" y="557513"/>
                  <a:pt x="1153347" y="557513"/>
                  <a:pt x="1155354" y="541482"/>
                </a:cubicBezTo>
                <a:close/>
                <a:moveTo>
                  <a:pt x="5787866" y="531667"/>
                </a:moveTo>
                <a:cubicBezTo>
                  <a:pt x="5779332" y="530522"/>
                  <a:pt x="5769293" y="532321"/>
                  <a:pt x="5764775" y="535429"/>
                </a:cubicBezTo>
                <a:cubicBezTo>
                  <a:pt x="5774313" y="546717"/>
                  <a:pt x="5782344" y="541318"/>
                  <a:pt x="5796903" y="544263"/>
                </a:cubicBezTo>
                <a:cubicBezTo>
                  <a:pt x="5794392" y="543282"/>
                  <a:pt x="5791883" y="542464"/>
                  <a:pt x="5791883" y="538701"/>
                </a:cubicBezTo>
                <a:cubicBezTo>
                  <a:pt x="5794895" y="539192"/>
                  <a:pt x="5797405" y="537392"/>
                  <a:pt x="5799914" y="536738"/>
                </a:cubicBezTo>
                <a:cubicBezTo>
                  <a:pt x="5796903" y="534121"/>
                  <a:pt x="5792385" y="532321"/>
                  <a:pt x="5787866" y="531667"/>
                </a:cubicBezTo>
                <a:close/>
                <a:moveTo>
                  <a:pt x="5853629" y="516453"/>
                </a:moveTo>
                <a:cubicBezTo>
                  <a:pt x="5854131" y="535757"/>
                  <a:pt x="5851120" y="545735"/>
                  <a:pt x="5857143" y="551461"/>
                </a:cubicBezTo>
                <a:cubicBezTo>
                  <a:pt x="5861662" y="544754"/>
                  <a:pt x="5877726" y="551461"/>
                  <a:pt x="5885757" y="559149"/>
                </a:cubicBezTo>
                <a:cubicBezTo>
                  <a:pt x="5870195" y="570109"/>
                  <a:pt x="5898307" y="581397"/>
                  <a:pt x="5897303" y="595466"/>
                </a:cubicBezTo>
                <a:cubicBezTo>
                  <a:pt x="5905838" y="592521"/>
                  <a:pt x="5908347" y="587122"/>
                  <a:pt x="5902827" y="577962"/>
                </a:cubicBezTo>
                <a:cubicBezTo>
                  <a:pt x="5936963" y="594648"/>
                  <a:pt x="5984150" y="584342"/>
                  <a:pt x="6017786" y="601027"/>
                </a:cubicBezTo>
                <a:cubicBezTo>
                  <a:pt x="6018790" y="593993"/>
                  <a:pt x="6010255" y="586795"/>
                  <a:pt x="6018790" y="584015"/>
                </a:cubicBezTo>
                <a:cubicBezTo>
                  <a:pt x="6011260" y="604463"/>
                  <a:pt x="6035356" y="588759"/>
                  <a:pt x="6032343" y="602500"/>
                </a:cubicBezTo>
                <a:cubicBezTo>
                  <a:pt x="6018790" y="611988"/>
                  <a:pt x="6042383" y="627365"/>
                  <a:pt x="6050416" y="633254"/>
                </a:cubicBezTo>
                <a:cubicBezTo>
                  <a:pt x="6044894" y="624093"/>
                  <a:pt x="6045396" y="618858"/>
                  <a:pt x="6055938" y="616241"/>
                </a:cubicBezTo>
                <a:cubicBezTo>
                  <a:pt x="6056440" y="618368"/>
                  <a:pt x="6057444" y="618368"/>
                  <a:pt x="6057946" y="620003"/>
                </a:cubicBezTo>
                <a:cubicBezTo>
                  <a:pt x="6060455" y="614605"/>
                  <a:pt x="6064975" y="610025"/>
                  <a:pt x="6063970" y="603481"/>
                </a:cubicBezTo>
                <a:cubicBezTo>
                  <a:pt x="6075014" y="602009"/>
                  <a:pt x="6069492" y="617877"/>
                  <a:pt x="6080536" y="614769"/>
                </a:cubicBezTo>
                <a:cubicBezTo>
                  <a:pt x="6087565" y="599555"/>
                  <a:pt x="6075516" y="585977"/>
                  <a:pt x="6083047" y="577962"/>
                </a:cubicBezTo>
                <a:cubicBezTo>
                  <a:pt x="6074512" y="577471"/>
                  <a:pt x="6066480" y="576162"/>
                  <a:pt x="6059451" y="569455"/>
                </a:cubicBezTo>
                <a:cubicBezTo>
                  <a:pt x="6046400" y="577308"/>
                  <a:pt x="6048407" y="586141"/>
                  <a:pt x="6043890" y="591049"/>
                </a:cubicBezTo>
                <a:cubicBezTo>
                  <a:pt x="6036861" y="571255"/>
                  <a:pt x="5991681" y="562584"/>
                  <a:pt x="5983648" y="563730"/>
                </a:cubicBezTo>
                <a:cubicBezTo>
                  <a:pt x="5978126" y="580743"/>
                  <a:pt x="6003729" y="568637"/>
                  <a:pt x="6004733" y="582706"/>
                </a:cubicBezTo>
                <a:cubicBezTo>
                  <a:pt x="5957545" y="573709"/>
                  <a:pt x="5942485" y="553588"/>
                  <a:pt x="5920898" y="539519"/>
                </a:cubicBezTo>
                <a:cubicBezTo>
                  <a:pt x="5910356" y="536902"/>
                  <a:pt x="5915376" y="556041"/>
                  <a:pt x="5904834" y="555223"/>
                </a:cubicBezTo>
                <a:cubicBezTo>
                  <a:pt x="5915376" y="531503"/>
                  <a:pt x="5878228" y="521852"/>
                  <a:pt x="5853629" y="516453"/>
                </a:cubicBezTo>
                <a:close/>
                <a:moveTo>
                  <a:pt x="2404344" y="508601"/>
                </a:moveTo>
                <a:cubicBezTo>
                  <a:pt x="2404344" y="509256"/>
                  <a:pt x="2403842" y="511382"/>
                  <a:pt x="2403340" y="512528"/>
                </a:cubicBezTo>
                <a:cubicBezTo>
                  <a:pt x="2404846" y="520052"/>
                  <a:pt x="2411875" y="520706"/>
                  <a:pt x="2413381" y="528395"/>
                </a:cubicBezTo>
                <a:cubicBezTo>
                  <a:pt x="2415890" y="527250"/>
                  <a:pt x="2414385" y="523978"/>
                  <a:pt x="2414886" y="521688"/>
                </a:cubicBezTo>
                <a:cubicBezTo>
                  <a:pt x="2409868" y="518744"/>
                  <a:pt x="2407859" y="514326"/>
                  <a:pt x="2405851" y="509256"/>
                </a:cubicBezTo>
                <a:cubicBezTo>
                  <a:pt x="2405349" y="509256"/>
                  <a:pt x="2404846" y="508438"/>
                  <a:pt x="2404344" y="508601"/>
                </a:cubicBezTo>
                <a:close/>
                <a:moveTo>
                  <a:pt x="2382758" y="507456"/>
                </a:moveTo>
                <a:cubicBezTo>
                  <a:pt x="2368703" y="508765"/>
                  <a:pt x="2354647" y="525451"/>
                  <a:pt x="2341092" y="538701"/>
                </a:cubicBezTo>
                <a:cubicBezTo>
                  <a:pt x="2342096" y="539355"/>
                  <a:pt x="2342598" y="539846"/>
                  <a:pt x="2343603" y="540501"/>
                </a:cubicBezTo>
                <a:cubicBezTo>
                  <a:pt x="2341092" y="539846"/>
                  <a:pt x="2340087" y="541155"/>
                  <a:pt x="2338080" y="541482"/>
                </a:cubicBezTo>
                <a:cubicBezTo>
                  <a:pt x="2334567" y="544917"/>
                  <a:pt x="2330550" y="550316"/>
                  <a:pt x="2326534" y="551951"/>
                </a:cubicBezTo>
                <a:cubicBezTo>
                  <a:pt x="2327036" y="556041"/>
                  <a:pt x="2328541" y="557841"/>
                  <a:pt x="2330048" y="559149"/>
                </a:cubicBezTo>
                <a:cubicBezTo>
                  <a:pt x="2330048" y="559149"/>
                  <a:pt x="2330048" y="559804"/>
                  <a:pt x="2330550" y="559804"/>
                </a:cubicBezTo>
                <a:cubicBezTo>
                  <a:pt x="2335068" y="563075"/>
                  <a:pt x="2343101" y="559149"/>
                  <a:pt x="2346113" y="567983"/>
                </a:cubicBezTo>
                <a:cubicBezTo>
                  <a:pt x="2354145" y="549498"/>
                  <a:pt x="2374726" y="553915"/>
                  <a:pt x="2360670" y="532976"/>
                </a:cubicBezTo>
                <a:cubicBezTo>
                  <a:pt x="2376233" y="535266"/>
                  <a:pt x="2391794" y="534284"/>
                  <a:pt x="2408362" y="532158"/>
                </a:cubicBezTo>
                <a:cubicBezTo>
                  <a:pt x="2408864" y="531176"/>
                  <a:pt x="2408864" y="529377"/>
                  <a:pt x="2409868" y="528395"/>
                </a:cubicBezTo>
                <a:cubicBezTo>
                  <a:pt x="2398823" y="526759"/>
                  <a:pt x="2389787" y="523815"/>
                  <a:pt x="2384265" y="515963"/>
                </a:cubicBezTo>
                <a:cubicBezTo>
                  <a:pt x="2387278" y="515472"/>
                  <a:pt x="2386776" y="512855"/>
                  <a:pt x="2388281" y="511382"/>
                </a:cubicBezTo>
                <a:cubicBezTo>
                  <a:pt x="2386272" y="510728"/>
                  <a:pt x="2384767" y="507292"/>
                  <a:pt x="2382758" y="507456"/>
                </a:cubicBezTo>
                <a:close/>
                <a:moveTo>
                  <a:pt x="5828028" y="502222"/>
                </a:moveTo>
                <a:cubicBezTo>
                  <a:pt x="5822002" y="502712"/>
                  <a:pt x="5815477" y="502876"/>
                  <a:pt x="5808449" y="503693"/>
                </a:cubicBezTo>
                <a:cubicBezTo>
                  <a:pt x="5808449" y="507947"/>
                  <a:pt x="5806441" y="510073"/>
                  <a:pt x="5804934" y="512528"/>
                </a:cubicBezTo>
                <a:cubicBezTo>
                  <a:pt x="5809955" y="517598"/>
                  <a:pt x="5815477" y="523324"/>
                  <a:pt x="5821500" y="526269"/>
                </a:cubicBezTo>
                <a:cubicBezTo>
                  <a:pt x="5823007" y="524796"/>
                  <a:pt x="5825015" y="522997"/>
                  <a:pt x="5827024" y="521688"/>
                </a:cubicBezTo>
                <a:cubicBezTo>
                  <a:pt x="5828529" y="523651"/>
                  <a:pt x="5827526" y="526923"/>
                  <a:pt x="5828028" y="529541"/>
                </a:cubicBezTo>
                <a:cubicBezTo>
                  <a:pt x="5834052" y="532321"/>
                  <a:pt x="5839072" y="534611"/>
                  <a:pt x="5847605" y="538701"/>
                </a:cubicBezTo>
                <a:cubicBezTo>
                  <a:pt x="5842083" y="529541"/>
                  <a:pt x="5816482" y="517108"/>
                  <a:pt x="5845597" y="515963"/>
                </a:cubicBezTo>
                <a:cubicBezTo>
                  <a:pt x="5844091" y="505820"/>
                  <a:pt x="5838570" y="503203"/>
                  <a:pt x="5832545" y="502712"/>
                </a:cubicBezTo>
                <a:cubicBezTo>
                  <a:pt x="5832043" y="503530"/>
                  <a:pt x="5831541" y="503203"/>
                  <a:pt x="5831541" y="504184"/>
                </a:cubicBezTo>
                <a:cubicBezTo>
                  <a:pt x="5829031" y="504511"/>
                  <a:pt x="5829533" y="502712"/>
                  <a:pt x="5828028" y="502222"/>
                </a:cubicBezTo>
                <a:close/>
                <a:moveTo>
                  <a:pt x="2425931" y="493715"/>
                </a:moveTo>
                <a:cubicBezTo>
                  <a:pt x="2425429" y="494206"/>
                  <a:pt x="2424927" y="495187"/>
                  <a:pt x="2424425" y="495515"/>
                </a:cubicBezTo>
                <a:cubicBezTo>
                  <a:pt x="2424425" y="495678"/>
                  <a:pt x="2424425" y="496005"/>
                  <a:pt x="2424425" y="496005"/>
                </a:cubicBezTo>
                <a:cubicBezTo>
                  <a:pt x="2423421" y="502385"/>
                  <a:pt x="2421915" y="506311"/>
                  <a:pt x="2419406" y="506965"/>
                </a:cubicBezTo>
                <a:cubicBezTo>
                  <a:pt x="2419406" y="507619"/>
                  <a:pt x="2418904" y="507292"/>
                  <a:pt x="2418904" y="507947"/>
                </a:cubicBezTo>
                <a:cubicBezTo>
                  <a:pt x="2418904" y="511546"/>
                  <a:pt x="2420912" y="512037"/>
                  <a:pt x="2421915" y="513672"/>
                </a:cubicBezTo>
                <a:cubicBezTo>
                  <a:pt x="2425931" y="512691"/>
                  <a:pt x="2426936" y="509419"/>
                  <a:pt x="2433461" y="510728"/>
                </a:cubicBezTo>
                <a:cubicBezTo>
                  <a:pt x="2426936" y="520379"/>
                  <a:pt x="2429948" y="523488"/>
                  <a:pt x="2434465" y="526269"/>
                </a:cubicBezTo>
                <a:cubicBezTo>
                  <a:pt x="2445509" y="523488"/>
                  <a:pt x="2457055" y="521688"/>
                  <a:pt x="2467598" y="517435"/>
                </a:cubicBezTo>
                <a:cubicBezTo>
                  <a:pt x="2467096" y="516453"/>
                  <a:pt x="2467598" y="515145"/>
                  <a:pt x="2466594" y="514163"/>
                </a:cubicBezTo>
                <a:cubicBezTo>
                  <a:pt x="2465088" y="515636"/>
                  <a:pt x="2462077" y="515308"/>
                  <a:pt x="2458059" y="511382"/>
                </a:cubicBezTo>
                <a:cubicBezTo>
                  <a:pt x="2462077" y="508110"/>
                  <a:pt x="2462579" y="505657"/>
                  <a:pt x="2462077" y="503203"/>
                </a:cubicBezTo>
                <a:cubicBezTo>
                  <a:pt x="2462077" y="502385"/>
                  <a:pt x="2462077" y="501567"/>
                  <a:pt x="2461574" y="500912"/>
                </a:cubicBezTo>
                <a:cubicBezTo>
                  <a:pt x="2461574" y="500585"/>
                  <a:pt x="2461072" y="500749"/>
                  <a:pt x="2460570" y="500422"/>
                </a:cubicBezTo>
                <a:cubicBezTo>
                  <a:pt x="2457557" y="500749"/>
                  <a:pt x="2453542" y="503366"/>
                  <a:pt x="2451534" y="502712"/>
                </a:cubicBezTo>
                <a:cubicBezTo>
                  <a:pt x="2454546" y="502385"/>
                  <a:pt x="2456554" y="499931"/>
                  <a:pt x="2458561" y="498132"/>
                </a:cubicBezTo>
                <a:cubicBezTo>
                  <a:pt x="2456052" y="496332"/>
                  <a:pt x="2454044" y="495187"/>
                  <a:pt x="2451031" y="493715"/>
                </a:cubicBezTo>
                <a:cubicBezTo>
                  <a:pt x="2450529" y="501404"/>
                  <a:pt x="2447517" y="509256"/>
                  <a:pt x="2444004" y="510728"/>
                </a:cubicBezTo>
                <a:cubicBezTo>
                  <a:pt x="2445509" y="493388"/>
                  <a:pt x="2435469" y="497641"/>
                  <a:pt x="2425931" y="493715"/>
                </a:cubicBezTo>
                <a:close/>
                <a:moveTo>
                  <a:pt x="913889" y="476211"/>
                </a:moveTo>
                <a:cubicBezTo>
                  <a:pt x="913889" y="502549"/>
                  <a:pt x="899832" y="474575"/>
                  <a:pt x="895817" y="493224"/>
                </a:cubicBezTo>
                <a:cubicBezTo>
                  <a:pt x="884773" y="496332"/>
                  <a:pt x="888286" y="480792"/>
                  <a:pt x="877242" y="482427"/>
                </a:cubicBezTo>
                <a:cubicBezTo>
                  <a:pt x="873227" y="505657"/>
                  <a:pt x="856660" y="491752"/>
                  <a:pt x="849130" y="504184"/>
                </a:cubicBezTo>
                <a:cubicBezTo>
                  <a:pt x="858668" y="484063"/>
                  <a:pt x="838588" y="507129"/>
                  <a:pt x="827544" y="500912"/>
                </a:cubicBezTo>
                <a:cubicBezTo>
                  <a:pt x="847624" y="472939"/>
                  <a:pt x="888286" y="487171"/>
                  <a:pt x="913889" y="476211"/>
                </a:cubicBezTo>
                <a:close/>
                <a:moveTo>
                  <a:pt x="942503" y="474412"/>
                </a:moveTo>
                <a:cubicBezTo>
                  <a:pt x="944510" y="488317"/>
                  <a:pt x="932964" y="482264"/>
                  <a:pt x="934471" y="497641"/>
                </a:cubicBezTo>
                <a:cubicBezTo>
                  <a:pt x="927945" y="496005"/>
                  <a:pt x="926440" y="492897"/>
                  <a:pt x="924933" y="486680"/>
                </a:cubicBezTo>
                <a:cubicBezTo>
                  <a:pt x="935977" y="491261"/>
                  <a:pt x="929953" y="468359"/>
                  <a:pt x="942503" y="474412"/>
                </a:cubicBezTo>
                <a:close/>
                <a:moveTo>
                  <a:pt x="2233161" y="468686"/>
                </a:moveTo>
                <a:cubicBezTo>
                  <a:pt x="2235672" y="470486"/>
                  <a:pt x="2238683" y="470976"/>
                  <a:pt x="2241192" y="472939"/>
                </a:cubicBezTo>
                <a:cubicBezTo>
                  <a:pt x="2241192" y="471631"/>
                  <a:pt x="2242196" y="471304"/>
                  <a:pt x="2242698" y="470158"/>
                </a:cubicBezTo>
                <a:cubicBezTo>
                  <a:pt x="2239185" y="469667"/>
                  <a:pt x="2236174" y="469340"/>
                  <a:pt x="2233161" y="468686"/>
                </a:cubicBezTo>
                <a:close/>
                <a:moveTo>
                  <a:pt x="1047423" y="468686"/>
                </a:moveTo>
                <a:cubicBezTo>
                  <a:pt x="1082061" y="469995"/>
                  <a:pt x="1058969" y="473430"/>
                  <a:pt x="1043406" y="487662"/>
                </a:cubicBezTo>
                <a:cubicBezTo>
                  <a:pt x="1041398" y="477356"/>
                  <a:pt x="1051438" y="480300"/>
                  <a:pt x="1047423" y="468686"/>
                </a:cubicBezTo>
                <a:close/>
                <a:moveTo>
                  <a:pt x="2462077" y="450855"/>
                </a:moveTo>
                <a:cubicBezTo>
                  <a:pt x="2453542" y="450528"/>
                  <a:pt x="2443000" y="452000"/>
                  <a:pt x="2433461" y="453145"/>
                </a:cubicBezTo>
                <a:cubicBezTo>
                  <a:pt x="2430450" y="460016"/>
                  <a:pt x="2427437" y="466887"/>
                  <a:pt x="2423923" y="472448"/>
                </a:cubicBezTo>
                <a:cubicBezTo>
                  <a:pt x="2430450" y="471304"/>
                  <a:pt x="2436473" y="468850"/>
                  <a:pt x="2442498" y="466396"/>
                </a:cubicBezTo>
                <a:cubicBezTo>
                  <a:pt x="2442498" y="463779"/>
                  <a:pt x="2443502" y="462143"/>
                  <a:pt x="2442498" y="458707"/>
                </a:cubicBezTo>
                <a:cubicBezTo>
                  <a:pt x="2452538" y="458707"/>
                  <a:pt x="2452036" y="470486"/>
                  <a:pt x="2456554" y="477193"/>
                </a:cubicBezTo>
                <a:cubicBezTo>
                  <a:pt x="2456554" y="477520"/>
                  <a:pt x="2456554" y="478338"/>
                  <a:pt x="2457055" y="478501"/>
                </a:cubicBezTo>
                <a:cubicBezTo>
                  <a:pt x="2456554" y="474412"/>
                  <a:pt x="2456554" y="469504"/>
                  <a:pt x="2456554" y="466396"/>
                </a:cubicBezTo>
                <a:cubicBezTo>
                  <a:pt x="2462579" y="461325"/>
                  <a:pt x="2470107" y="458380"/>
                  <a:pt x="2477136" y="454945"/>
                </a:cubicBezTo>
                <a:cubicBezTo>
                  <a:pt x="2472116" y="453309"/>
                  <a:pt x="2467598" y="451019"/>
                  <a:pt x="2462077" y="450855"/>
                </a:cubicBezTo>
                <a:close/>
                <a:moveTo>
                  <a:pt x="2576031" y="448892"/>
                </a:moveTo>
                <a:cubicBezTo>
                  <a:pt x="2574023" y="448892"/>
                  <a:pt x="2572518" y="449219"/>
                  <a:pt x="2571012" y="449383"/>
                </a:cubicBezTo>
                <a:cubicBezTo>
                  <a:pt x="2571012" y="450201"/>
                  <a:pt x="2571012" y="451183"/>
                  <a:pt x="2571012" y="452164"/>
                </a:cubicBezTo>
                <a:cubicBezTo>
                  <a:pt x="2572518" y="450528"/>
                  <a:pt x="2574525" y="450038"/>
                  <a:pt x="2576031" y="448892"/>
                </a:cubicBezTo>
                <a:close/>
                <a:moveTo>
                  <a:pt x="2540891" y="441204"/>
                </a:moveTo>
                <a:cubicBezTo>
                  <a:pt x="2539887" y="442021"/>
                  <a:pt x="2539887" y="444475"/>
                  <a:pt x="2538884" y="445457"/>
                </a:cubicBezTo>
                <a:cubicBezTo>
                  <a:pt x="2540389" y="444475"/>
                  <a:pt x="2541895" y="443658"/>
                  <a:pt x="2543902" y="442676"/>
                </a:cubicBezTo>
                <a:cubicBezTo>
                  <a:pt x="2542899" y="442185"/>
                  <a:pt x="2541895" y="441531"/>
                  <a:pt x="2540891" y="441204"/>
                </a:cubicBezTo>
                <a:close/>
                <a:moveTo>
                  <a:pt x="2406353" y="427953"/>
                </a:moveTo>
                <a:cubicBezTo>
                  <a:pt x="2407357" y="429589"/>
                  <a:pt x="2408362" y="430734"/>
                  <a:pt x="2409868" y="431715"/>
                </a:cubicBezTo>
                <a:cubicBezTo>
                  <a:pt x="2408864" y="430898"/>
                  <a:pt x="2408362" y="429098"/>
                  <a:pt x="2407859" y="427953"/>
                </a:cubicBezTo>
                <a:cubicBezTo>
                  <a:pt x="2407357" y="427953"/>
                  <a:pt x="2406855" y="427953"/>
                  <a:pt x="2406353" y="427953"/>
                </a:cubicBezTo>
                <a:close/>
                <a:moveTo>
                  <a:pt x="5989171" y="402107"/>
                </a:moveTo>
                <a:cubicBezTo>
                  <a:pt x="5988167" y="402107"/>
                  <a:pt x="5987665" y="402434"/>
                  <a:pt x="5986661" y="402597"/>
                </a:cubicBezTo>
                <a:cubicBezTo>
                  <a:pt x="5990176" y="406851"/>
                  <a:pt x="5990677" y="413231"/>
                  <a:pt x="5995696" y="414212"/>
                </a:cubicBezTo>
                <a:cubicBezTo>
                  <a:pt x="6009753" y="420592"/>
                  <a:pt x="6015777" y="412904"/>
                  <a:pt x="6022304" y="410449"/>
                </a:cubicBezTo>
                <a:cubicBezTo>
                  <a:pt x="6011762" y="405706"/>
                  <a:pt x="6000216" y="401943"/>
                  <a:pt x="5989171" y="402107"/>
                </a:cubicBezTo>
                <a:close/>
                <a:moveTo>
                  <a:pt x="6932441" y="391146"/>
                </a:moveTo>
                <a:cubicBezTo>
                  <a:pt x="6936456" y="391146"/>
                  <a:pt x="6937963" y="392128"/>
                  <a:pt x="6935452" y="394909"/>
                </a:cubicBezTo>
                <a:cubicBezTo>
                  <a:pt x="6929930" y="397690"/>
                  <a:pt x="6925412" y="403088"/>
                  <a:pt x="6921397" y="408650"/>
                </a:cubicBezTo>
                <a:lnTo>
                  <a:pt x="6893283" y="405869"/>
                </a:lnTo>
                <a:cubicBezTo>
                  <a:pt x="6890272" y="403088"/>
                  <a:pt x="6903324" y="397362"/>
                  <a:pt x="6915875" y="393927"/>
                </a:cubicBezTo>
                <a:cubicBezTo>
                  <a:pt x="6921899" y="392128"/>
                  <a:pt x="6928424" y="391146"/>
                  <a:pt x="6932441" y="391146"/>
                </a:cubicBezTo>
                <a:close/>
                <a:moveTo>
                  <a:pt x="2580047" y="389347"/>
                </a:moveTo>
                <a:cubicBezTo>
                  <a:pt x="2568501" y="389347"/>
                  <a:pt x="2566994" y="403252"/>
                  <a:pt x="2559466" y="406360"/>
                </a:cubicBezTo>
                <a:cubicBezTo>
                  <a:pt x="2557457" y="420592"/>
                  <a:pt x="2576031" y="411431"/>
                  <a:pt x="2578038" y="422391"/>
                </a:cubicBezTo>
                <a:cubicBezTo>
                  <a:pt x="2583562" y="422391"/>
                  <a:pt x="2574023" y="401943"/>
                  <a:pt x="2580047" y="389347"/>
                </a:cubicBezTo>
                <a:close/>
                <a:moveTo>
                  <a:pt x="2487678" y="382313"/>
                </a:moveTo>
                <a:cubicBezTo>
                  <a:pt x="2491191" y="383294"/>
                  <a:pt x="2495209" y="388366"/>
                  <a:pt x="2497719" y="390164"/>
                </a:cubicBezTo>
                <a:cubicBezTo>
                  <a:pt x="2493200" y="395400"/>
                  <a:pt x="2490188" y="395400"/>
                  <a:pt x="2485671" y="388366"/>
                </a:cubicBezTo>
                <a:cubicBezTo>
                  <a:pt x="2484165" y="395400"/>
                  <a:pt x="2484165" y="400961"/>
                  <a:pt x="2479646" y="399326"/>
                </a:cubicBezTo>
                <a:cubicBezTo>
                  <a:pt x="2480649" y="384276"/>
                  <a:pt x="2484165" y="381167"/>
                  <a:pt x="2487678" y="382313"/>
                </a:cubicBezTo>
                <a:close/>
                <a:moveTo>
                  <a:pt x="6998203" y="379532"/>
                </a:moveTo>
                <a:cubicBezTo>
                  <a:pt x="7006235" y="378878"/>
                  <a:pt x="7013264" y="383948"/>
                  <a:pt x="7011757" y="394909"/>
                </a:cubicBezTo>
                <a:cubicBezTo>
                  <a:pt x="7000713" y="388856"/>
                  <a:pt x="6994689" y="396544"/>
                  <a:pt x="6985653" y="396544"/>
                </a:cubicBezTo>
                <a:cubicBezTo>
                  <a:pt x="6983143" y="385421"/>
                  <a:pt x="6990673" y="380022"/>
                  <a:pt x="6998203" y="379532"/>
                </a:cubicBezTo>
                <a:close/>
                <a:moveTo>
                  <a:pt x="5867686" y="374133"/>
                </a:moveTo>
                <a:cubicBezTo>
                  <a:pt x="5864171" y="375115"/>
                  <a:pt x="5861160" y="376751"/>
                  <a:pt x="5857645" y="377896"/>
                </a:cubicBezTo>
                <a:cubicBezTo>
                  <a:pt x="5858147" y="378878"/>
                  <a:pt x="5858649" y="378387"/>
                  <a:pt x="5859151" y="379532"/>
                </a:cubicBezTo>
                <a:cubicBezTo>
                  <a:pt x="5861662" y="376423"/>
                  <a:pt x="5865175" y="376096"/>
                  <a:pt x="5867686" y="374133"/>
                </a:cubicBezTo>
                <a:close/>
                <a:moveTo>
                  <a:pt x="7078524" y="371843"/>
                </a:moveTo>
                <a:cubicBezTo>
                  <a:pt x="7084047" y="370862"/>
                  <a:pt x="7089569" y="374952"/>
                  <a:pt x="7090572" y="382313"/>
                </a:cubicBezTo>
                <a:cubicBezTo>
                  <a:pt x="7078023" y="374952"/>
                  <a:pt x="7080030" y="395236"/>
                  <a:pt x="7069488" y="391637"/>
                </a:cubicBezTo>
                <a:cubicBezTo>
                  <a:pt x="7068484" y="378878"/>
                  <a:pt x="7073002" y="372825"/>
                  <a:pt x="7078524" y="371843"/>
                </a:cubicBezTo>
                <a:close/>
                <a:moveTo>
                  <a:pt x="2588581" y="331764"/>
                </a:moveTo>
                <a:cubicBezTo>
                  <a:pt x="2590088" y="334218"/>
                  <a:pt x="2591091" y="337163"/>
                  <a:pt x="2593100" y="338799"/>
                </a:cubicBezTo>
                <a:cubicBezTo>
                  <a:pt x="2597617" y="336836"/>
                  <a:pt x="2599625" y="334873"/>
                  <a:pt x="2603642" y="332910"/>
                </a:cubicBezTo>
                <a:cubicBezTo>
                  <a:pt x="2598119" y="332419"/>
                  <a:pt x="2593602" y="332255"/>
                  <a:pt x="2588581" y="331764"/>
                </a:cubicBezTo>
                <a:close/>
                <a:moveTo>
                  <a:pt x="2517799" y="325057"/>
                </a:moveTo>
                <a:cubicBezTo>
                  <a:pt x="2519807" y="335036"/>
                  <a:pt x="2525831" y="347306"/>
                  <a:pt x="2530851" y="353358"/>
                </a:cubicBezTo>
                <a:cubicBezTo>
                  <a:pt x="2540389" y="333728"/>
                  <a:pt x="2562477" y="344524"/>
                  <a:pt x="2575027" y="330129"/>
                </a:cubicBezTo>
                <a:cubicBezTo>
                  <a:pt x="2556955" y="328329"/>
                  <a:pt x="2536373" y="325711"/>
                  <a:pt x="2520309" y="325057"/>
                </a:cubicBezTo>
                <a:cubicBezTo>
                  <a:pt x="2519305" y="325057"/>
                  <a:pt x="2518803" y="325057"/>
                  <a:pt x="2517799" y="325057"/>
                </a:cubicBezTo>
                <a:close/>
                <a:moveTo>
                  <a:pt x="2524325" y="309353"/>
                </a:moveTo>
                <a:cubicBezTo>
                  <a:pt x="2520811" y="310171"/>
                  <a:pt x="2517799" y="312298"/>
                  <a:pt x="2517297" y="315406"/>
                </a:cubicBezTo>
                <a:cubicBezTo>
                  <a:pt x="2525329" y="315242"/>
                  <a:pt x="2536875" y="317859"/>
                  <a:pt x="2542397" y="316388"/>
                </a:cubicBezTo>
                <a:cubicBezTo>
                  <a:pt x="2542899" y="311643"/>
                  <a:pt x="2532858" y="310498"/>
                  <a:pt x="2524325" y="309353"/>
                </a:cubicBezTo>
                <a:close/>
                <a:moveTo>
                  <a:pt x="7624205" y="308863"/>
                </a:moveTo>
                <a:cubicBezTo>
                  <a:pt x="7614667" y="333728"/>
                  <a:pt x="7568984" y="326530"/>
                  <a:pt x="7554928" y="319823"/>
                </a:cubicBezTo>
                <a:cubicBezTo>
                  <a:pt x="7584546" y="315242"/>
                  <a:pt x="7610650" y="313279"/>
                  <a:pt x="7624205" y="308863"/>
                </a:cubicBezTo>
                <a:close/>
                <a:moveTo>
                  <a:pt x="5514274" y="307554"/>
                </a:moveTo>
                <a:cubicBezTo>
                  <a:pt x="5513269" y="307226"/>
                  <a:pt x="5512265" y="308863"/>
                  <a:pt x="5511261" y="309353"/>
                </a:cubicBezTo>
                <a:cubicBezTo>
                  <a:pt x="5513269" y="309844"/>
                  <a:pt x="5514776" y="310171"/>
                  <a:pt x="5516783" y="310335"/>
                </a:cubicBezTo>
                <a:cubicBezTo>
                  <a:pt x="5516282" y="309353"/>
                  <a:pt x="5515278" y="307881"/>
                  <a:pt x="5514274" y="307554"/>
                </a:cubicBezTo>
                <a:close/>
                <a:moveTo>
                  <a:pt x="5566983" y="306572"/>
                </a:moveTo>
                <a:cubicBezTo>
                  <a:pt x="5561964" y="307717"/>
                  <a:pt x="5556441" y="311643"/>
                  <a:pt x="5548912" y="313606"/>
                </a:cubicBezTo>
                <a:cubicBezTo>
                  <a:pt x="5559956" y="332091"/>
                  <a:pt x="5566983" y="320314"/>
                  <a:pt x="5584051" y="316388"/>
                </a:cubicBezTo>
                <a:cubicBezTo>
                  <a:pt x="5577526" y="307226"/>
                  <a:pt x="5572505" y="305427"/>
                  <a:pt x="5566983" y="306572"/>
                </a:cubicBezTo>
                <a:close/>
                <a:moveTo>
                  <a:pt x="5524816" y="299375"/>
                </a:moveTo>
                <a:cubicBezTo>
                  <a:pt x="5522305" y="301828"/>
                  <a:pt x="5517787" y="301828"/>
                  <a:pt x="5513772" y="302156"/>
                </a:cubicBezTo>
                <a:cubicBezTo>
                  <a:pt x="5517286" y="303955"/>
                  <a:pt x="5520800" y="305591"/>
                  <a:pt x="5524315" y="308044"/>
                </a:cubicBezTo>
                <a:cubicBezTo>
                  <a:pt x="5525318" y="306409"/>
                  <a:pt x="5525820" y="304118"/>
                  <a:pt x="5524816" y="299375"/>
                </a:cubicBezTo>
                <a:close/>
                <a:moveTo>
                  <a:pt x="6934448" y="280071"/>
                </a:moveTo>
                <a:cubicBezTo>
                  <a:pt x="6950011" y="278436"/>
                  <a:pt x="6965071" y="281380"/>
                  <a:pt x="6974609" y="289559"/>
                </a:cubicBezTo>
                <a:cubicBezTo>
                  <a:pt x="6938967" y="274837"/>
                  <a:pt x="6917380" y="312298"/>
                  <a:pt x="6893283" y="297575"/>
                </a:cubicBezTo>
                <a:cubicBezTo>
                  <a:pt x="6904327" y="287923"/>
                  <a:pt x="6919388" y="281707"/>
                  <a:pt x="6934448" y="280071"/>
                </a:cubicBezTo>
                <a:close/>
                <a:moveTo>
                  <a:pt x="2563481" y="264858"/>
                </a:moveTo>
                <a:cubicBezTo>
                  <a:pt x="2562979" y="268620"/>
                  <a:pt x="2563983" y="271729"/>
                  <a:pt x="2570007" y="273037"/>
                </a:cubicBezTo>
                <a:cubicBezTo>
                  <a:pt x="2569003" y="270256"/>
                  <a:pt x="2567496" y="267802"/>
                  <a:pt x="2566492" y="264858"/>
                </a:cubicBezTo>
                <a:cubicBezTo>
                  <a:pt x="2564987" y="265512"/>
                  <a:pt x="2564987" y="264531"/>
                  <a:pt x="2563481" y="264858"/>
                </a:cubicBezTo>
                <a:close/>
                <a:moveTo>
                  <a:pt x="4854136" y="256515"/>
                </a:moveTo>
                <a:cubicBezTo>
                  <a:pt x="4852127" y="256515"/>
                  <a:pt x="4849114" y="257497"/>
                  <a:pt x="4844597" y="259786"/>
                </a:cubicBezTo>
                <a:cubicBezTo>
                  <a:pt x="4846104" y="266984"/>
                  <a:pt x="4856645" y="265839"/>
                  <a:pt x="4863172" y="266330"/>
                </a:cubicBezTo>
                <a:cubicBezTo>
                  <a:pt x="4862669" y="273364"/>
                  <a:pt x="4854136" y="270747"/>
                  <a:pt x="4848111" y="270256"/>
                </a:cubicBezTo>
                <a:cubicBezTo>
                  <a:pt x="4844095" y="279090"/>
                  <a:pt x="4853132" y="287432"/>
                  <a:pt x="4852127" y="291850"/>
                </a:cubicBezTo>
                <a:cubicBezTo>
                  <a:pt x="4858653" y="288087"/>
                  <a:pt x="4869697" y="274673"/>
                  <a:pt x="4873713" y="266821"/>
                </a:cubicBezTo>
                <a:cubicBezTo>
                  <a:pt x="4865180" y="265349"/>
                  <a:pt x="4862168" y="261423"/>
                  <a:pt x="4859155" y="258805"/>
                </a:cubicBezTo>
                <a:cubicBezTo>
                  <a:pt x="4857649" y="257497"/>
                  <a:pt x="4856143" y="256515"/>
                  <a:pt x="4854136" y="256515"/>
                </a:cubicBezTo>
                <a:close/>
                <a:moveTo>
                  <a:pt x="5888268" y="245064"/>
                </a:moveTo>
                <a:cubicBezTo>
                  <a:pt x="5898307" y="249480"/>
                  <a:pt x="5930938" y="245064"/>
                  <a:pt x="5919392" y="262568"/>
                </a:cubicBezTo>
                <a:cubicBezTo>
                  <a:pt x="5911360" y="258151"/>
                  <a:pt x="5878730" y="262568"/>
                  <a:pt x="5888268" y="245064"/>
                </a:cubicBezTo>
                <a:close/>
                <a:moveTo>
                  <a:pt x="4627731" y="219708"/>
                </a:moveTo>
                <a:cubicBezTo>
                  <a:pt x="4636767" y="221180"/>
                  <a:pt x="4639277" y="228868"/>
                  <a:pt x="4652830" y="225760"/>
                </a:cubicBezTo>
                <a:cubicBezTo>
                  <a:pt x="4654838" y="237866"/>
                  <a:pt x="4643794" y="236230"/>
                  <a:pt x="4639277" y="243755"/>
                </a:cubicBezTo>
                <a:cubicBezTo>
                  <a:pt x="4639277" y="237703"/>
                  <a:pt x="4632248" y="237866"/>
                  <a:pt x="4625723" y="237866"/>
                </a:cubicBezTo>
                <a:cubicBezTo>
                  <a:pt x="4625723" y="225760"/>
                  <a:pt x="4634759" y="230341"/>
                  <a:pt x="4627731" y="219708"/>
                </a:cubicBezTo>
                <a:close/>
                <a:moveTo>
                  <a:pt x="4457048" y="215782"/>
                </a:moveTo>
                <a:cubicBezTo>
                  <a:pt x="4461065" y="228378"/>
                  <a:pt x="4456547" y="245555"/>
                  <a:pt x="4469598" y="245555"/>
                </a:cubicBezTo>
                <a:cubicBezTo>
                  <a:pt x="4471607" y="234594"/>
                  <a:pt x="4470100" y="217418"/>
                  <a:pt x="4457048" y="215782"/>
                </a:cubicBezTo>
                <a:close/>
                <a:moveTo>
                  <a:pt x="2443502" y="209730"/>
                </a:moveTo>
                <a:cubicBezTo>
                  <a:pt x="2443502" y="218563"/>
                  <a:pt x="2451534" y="217418"/>
                  <a:pt x="2450028" y="229032"/>
                </a:cubicBezTo>
                <a:cubicBezTo>
                  <a:pt x="2437476" y="221671"/>
                  <a:pt x="2441996" y="239011"/>
                  <a:pt x="2432959" y="236230"/>
                </a:cubicBezTo>
                <a:cubicBezTo>
                  <a:pt x="2427939" y="227397"/>
                  <a:pt x="2437476" y="215618"/>
                  <a:pt x="2443502" y="209730"/>
                </a:cubicBezTo>
                <a:close/>
                <a:moveTo>
                  <a:pt x="1871214" y="209730"/>
                </a:moveTo>
                <a:cubicBezTo>
                  <a:pt x="1875231" y="221180"/>
                  <a:pt x="1894306" y="217745"/>
                  <a:pt x="1894306" y="235576"/>
                </a:cubicBezTo>
                <a:cubicBezTo>
                  <a:pt x="1877238" y="232467"/>
                  <a:pt x="1894306" y="242446"/>
                  <a:pt x="1888282" y="255533"/>
                </a:cubicBezTo>
                <a:cubicBezTo>
                  <a:pt x="1876736" y="248990"/>
                  <a:pt x="1875231" y="247354"/>
                  <a:pt x="1869207" y="258805"/>
                </a:cubicBezTo>
                <a:cubicBezTo>
                  <a:pt x="1873222" y="231159"/>
                  <a:pt x="1857661" y="250462"/>
                  <a:pt x="1853645" y="257006"/>
                </a:cubicBezTo>
                <a:lnTo>
                  <a:pt x="1853645" y="228051"/>
                </a:lnTo>
                <a:cubicBezTo>
                  <a:pt x="1865191" y="228051"/>
                  <a:pt x="1865692" y="214637"/>
                  <a:pt x="1871214" y="209730"/>
                </a:cubicBezTo>
                <a:close/>
                <a:moveTo>
                  <a:pt x="2460068" y="202695"/>
                </a:moveTo>
                <a:cubicBezTo>
                  <a:pt x="2464084" y="202368"/>
                  <a:pt x="2467096" y="204985"/>
                  <a:pt x="2468100" y="214800"/>
                </a:cubicBezTo>
                <a:cubicBezTo>
                  <a:pt x="2461574" y="223634"/>
                  <a:pt x="2445007" y="223471"/>
                  <a:pt x="2445007" y="205967"/>
                </a:cubicBezTo>
                <a:cubicBezTo>
                  <a:pt x="2451031" y="205967"/>
                  <a:pt x="2456052" y="202859"/>
                  <a:pt x="2460068" y="202695"/>
                </a:cubicBezTo>
                <a:close/>
                <a:moveTo>
                  <a:pt x="4593092" y="195006"/>
                </a:moveTo>
                <a:cubicBezTo>
                  <a:pt x="4597108" y="231159"/>
                  <a:pt x="4578533" y="208093"/>
                  <a:pt x="4584056" y="234104"/>
                </a:cubicBezTo>
                <a:cubicBezTo>
                  <a:pt x="4561969" y="231159"/>
                  <a:pt x="4587570" y="205148"/>
                  <a:pt x="4593092" y="195006"/>
                </a:cubicBezTo>
                <a:close/>
                <a:moveTo>
                  <a:pt x="2583562" y="163271"/>
                </a:moveTo>
                <a:cubicBezTo>
                  <a:pt x="2581554" y="162126"/>
                  <a:pt x="2569505" y="168015"/>
                  <a:pt x="2566492" y="170305"/>
                </a:cubicBezTo>
                <a:cubicBezTo>
                  <a:pt x="2571514" y="195661"/>
                  <a:pt x="2573521" y="208584"/>
                  <a:pt x="2579545" y="223634"/>
                </a:cubicBezTo>
                <a:cubicBezTo>
                  <a:pt x="2583060" y="223307"/>
                  <a:pt x="2585569" y="223961"/>
                  <a:pt x="2587577" y="226251"/>
                </a:cubicBezTo>
                <a:cubicBezTo>
                  <a:pt x="2589083" y="224615"/>
                  <a:pt x="2590088" y="222652"/>
                  <a:pt x="2591091" y="220853"/>
                </a:cubicBezTo>
                <a:cubicBezTo>
                  <a:pt x="2590088" y="217581"/>
                  <a:pt x="2590088" y="214310"/>
                  <a:pt x="2594104" y="210547"/>
                </a:cubicBezTo>
                <a:cubicBezTo>
                  <a:pt x="2597115" y="209566"/>
                  <a:pt x="2598621" y="209893"/>
                  <a:pt x="2601132" y="209239"/>
                </a:cubicBezTo>
                <a:cubicBezTo>
                  <a:pt x="2606654" y="199914"/>
                  <a:pt x="2612176" y="190917"/>
                  <a:pt x="2619705" y="184537"/>
                </a:cubicBezTo>
                <a:cubicBezTo>
                  <a:pt x="2604646" y="175213"/>
                  <a:pt x="2600630" y="167524"/>
                  <a:pt x="2585569" y="177012"/>
                </a:cubicBezTo>
                <a:cubicBezTo>
                  <a:pt x="2581554" y="175376"/>
                  <a:pt x="2575529" y="168669"/>
                  <a:pt x="2581554" y="167033"/>
                </a:cubicBezTo>
                <a:cubicBezTo>
                  <a:pt x="2583562" y="164743"/>
                  <a:pt x="2584566" y="163598"/>
                  <a:pt x="2583562" y="163271"/>
                </a:cubicBezTo>
                <a:close/>
                <a:moveTo>
                  <a:pt x="4398816" y="160490"/>
                </a:moveTo>
                <a:cubicBezTo>
                  <a:pt x="4399820" y="163271"/>
                  <a:pt x="4401828" y="165888"/>
                  <a:pt x="4402832" y="168506"/>
                </a:cubicBezTo>
                <a:cubicBezTo>
                  <a:pt x="4411869" y="169814"/>
                  <a:pt x="4403836" y="162616"/>
                  <a:pt x="4407350" y="161472"/>
                </a:cubicBezTo>
                <a:cubicBezTo>
                  <a:pt x="4404840" y="161308"/>
                  <a:pt x="4401828" y="160653"/>
                  <a:pt x="4398816" y="160490"/>
                </a:cubicBezTo>
                <a:close/>
                <a:moveTo>
                  <a:pt x="5492186" y="159508"/>
                </a:moveTo>
                <a:cubicBezTo>
                  <a:pt x="5499213" y="157873"/>
                  <a:pt x="5505739" y="159345"/>
                  <a:pt x="5513269" y="167033"/>
                </a:cubicBezTo>
                <a:cubicBezTo>
                  <a:pt x="5500218" y="180938"/>
                  <a:pt x="5492186" y="171450"/>
                  <a:pt x="5486662" y="165234"/>
                </a:cubicBezTo>
                <a:cubicBezTo>
                  <a:pt x="5485157" y="169814"/>
                  <a:pt x="5481142" y="174394"/>
                  <a:pt x="5477627" y="177502"/>
                </a:cubicBezTo>
                <a:cubicBezTo>
                  <a:pt x="5470097" y="168179"/>
                  <a:pt x="5459054" y="179302"/>
                  <a:pt x="5448009" y="167033"/>
                </a:cubicBezTo>
                <a:cubicBezTo>
                  <a:pt x="5391784" y="163925"/>
                  <a:pt x="5484655" y="152637"/>
                  <a:pt x="5469596" y="168015"/>
                </a:cubicBezTo>
                <a:cubicBezTo>
                  <a:pt x="5478129" y="165070"/>
                  <a:pt x="5485659" y="160981"/>
                  <a:pt x="5492186" y="159508"/>
                </a:cubicBezTo>
                <a:close/>
                <a:moveTo>
                  <a:pt x="4897308" y="157218"/>
                </a:moveTo>
                <a:cubicBezTo>
                  <a:pt x="4898814" y="157054"/>
                  <a:pt x="4901323" y="157545"/>
                  <a:pt x="4903833" y="158690"/>
                </a:cubicBezTo>
                <a:cubicBezTo>
                  <a:pt x="4908352" y="160817"/>
                  <a:pt x="4912869" y="164743"/>
                  <a:pt x="4915882" y="169160"/>
                </a:cubicBezTo>
                <a:cubicBezTo>
                  <a:pt x="4909858" y="179793"/>
                  <a:pt x="4896305" y="173413"/>
                  <a:pt x="4892789" y="160490"/>
                </a:cubicBezTo>
                <a:cubicBezTo>
                  <a:pt x="4893291" y="158363"/>
                  <a:pt x="4895300" y="157218"/>
                  <a:pt x="4897308" y="157218"/>
                </a:cubicBezTo>
                <a:close/>
                <a:moveTo>
                  <a:pt x="3003239" y="154274"/>
                </a:moveTo>
                <a:cubicBezTo>
                  <a:pt x="3010768" y="184210"/>
                  <a:pt x="3055447" y="183065"/>
                  <a:pt x="3074021" y="175213"/>
                </a:cubicBezTo>
                <a:cubicBezTo>
                  <a:pt x="3062977" y="150020"/>
                  <a:pt x="3029845" y="168506"/>
                  <a:pt x="3003239" y="154274"/>
                </a:cubicBezTo>
                <a:close/>
                <a:moveTo>
                  <a:pt x="5513269" y="153292"/>
                </a:moveTo>
                <a:cubicBezTo>
                  <a:pt x="5524315" y="159181"/>
                  <a:pt x="5545397" y="149529"/>
                  <a:pt x="5547908" y="163271"/>
                </a:cubicBezTo>
                <a:cubicBezTo>
                  <a:pt x="5534855" y="165234"/>
                  <a:pt x="5515278" y="184537"/>
                  <a:pt x="5513269" y="153292"/>
                </a:cubicBezTo>
                <a:close/>
                <a:moveTo>
                  <a:pt x="2632255" y="153292"/>
                </a:moveTo>
                <a:cubicBezTo>
                  <a:pt x="2630749" y="173740"/>
                  <a:pt x="2630248" y="192226"/>
                  <a:pt x="2648822" y="192226"/>
                </a:cubicBezTo>
                <a:cubicBezTo>
                  <a:pt x="2632255" y="181265"/>
                  <a:pt x="2658863" y="151820"/>
                  <a:pt x="2632255" y="153292"/>
                </a:cubicBezTo>
                <a:close/>
                <a:moveTo>
                  <a:pt x="4925419" y="151493"/>
                </a:moveTo>
                <a:cubicBezTo>
                  <a:pt x="4947509" y="178321"/>
                  <a:pt x="4990681" y="154601"/>
                  <a:pt x="5008251" y="166542"/>
                </a:cubicBezTo>
                <a:cubicBezTo>
                  <a:pt x="5002227" y="168015"/>
                  <a:pt x="5000720" y="170632"/>
                  <a:pt x="4998713" y="177993"/>
                </a:cubicBezTo>
                <a:cubicBezTo>
                  <a:pt x="4971102" y="175049"/>
                  <a:pt x="4921404" y="185682"/>
                  <a:pt x="4925419" y="151493"/>
                </a:cubicBezTo>
                <a:close/>
                <a:moveTo>
                  <a:pt x="2671413" y="151329"/>
                </a:moveTo>
                <a:cubicBezTo>
                  <a:pt x="2668401" y="154437"/>
                  <a:pt x="2670409" y="165398"/>
                  <a:pt x="2662376" y="159508"/>
                </a:cubicBezTo>
                <a:cubicBezTo>
                  <a:pt x="2666894" y="178648"/>
                  <a:pt x="2670911" y="190426"/>
                  <a:pt x="2675931" y="206458"/>
                </a:cubicBezTo>
                <a:cubicBezTo>
                  <a:pt x="2686975" y="206130"/>
                  <a:pt x="2697014" y="204331"/>
                  <a:pt x="2707054" y="203350"/>
                </a:cubicBezTo>
                <a:cubicBezTo>
                  <a:pt x="2704545" y="201386"/>
                  <a:pt x="2701032" y="200568"/>
                  <a:pt x="2701032" y="195988"/>
                </a:cubicBezTo>
                <a:cubicBezTo>
                  <a:pt x="2706552" y="189772"/>
                  <a:pt x="2720609" y="191407"/>
                  <a:pt x="2728139" y="195988"/>
                </a:cubicBezTo>
                <a:cubicBezTo>
                  <a:pt x="2731151" y="194025"/>
                  <a:pt x="2735168" y="193534"/>
                  <a:pt x="2737175" y="190099"/>
                </a:cubicBezTo>
                <a:cubicBezTo>
                  <a:pt x="2747215" y="196806"/>
                  <a:pt x="2737175" y="202695"/>
                  <a:pt x="2740690" y="209239"/>
                </a:cubicBezTo>
                <a:cubicBezTo>
                  <a:pt x="2747717" y="186664"/>
                  <a:pt x="2766794" y="207603"/>
                  <a:pt x="2778842" y="197297"/>
                </a:cubicBezTo>
                <a:cubicBezTo>
                  <a:pt x="2746714" y="164252"/>
                  <a:pt x="2698019" y="192553"/>
                  <a:pt x="2676935" y="151493"/>
                </a:cubicBezTo>
                <a:cubicBezTo>
                  <a:pt x="2674424" y="150020"/>
                  <a:pt x="2672416" y="150184"/>
                  <a:pt x="2671413" y="151329"/>
                </a:cubicBezTo>
                <a:close/>
                <a:moveTo>
                  <a:pt x="5578531" y="151002"/>
                </a:moveTo>
                <a:cubicBezTo>
                  <a:pt x="5580538" y="151983"/>
                  <a:pt x="5582546" y="154437"/>
                  <a:pt x="5583048" y="158690"/>
                </a:cubicBezTo>
                <a:cubicBezTo>
                  <a:pt x="5575518" y="167197"/>
                  <a:pt x="5563972" y="175704"/>
                  <a:pt x="5559454" y="156563"/>
                </a:cubicBezTo>
                <a:cubicBezTo>
                  <a:pt x="5563972" y="156563"/>
                  <a:pt x="5573007" y="148057"/>
                  <a:pt x="5578531" y="151002"/>
                </a:cubicBezTo>
                <a:close/>
                <a:moveTo>
                  <a:pt x="4818995" y="149529"/>
                </a:moveTo>
                <a:cubicBezTo>
                  <a:pt x="4809959" y="150347"/>
                  <a:pt x="4800422" y="151983"/>
                  <a:pt x="4792388" y="153292"/>
                </a:cubicBezTo>
                <a:cubicBezTo>
                  <a:pt x="4808452" y="163271"/>
                  <a:pt x="4826525" y="159672"/>
                  <a:pt x="4843594" y="153292"/>
                </a:cubicBezTo>
                <a:cubicBezTo>
                  <a:pt x="4836565" y="149693"/>
                  <a:pt x="4828533" y="148712"/>
                  <a:pt x="4818995" y="149529"/>
                </a:cubicBezTo>
                <a:close/>
                <a:moveTo>
                  <a:pt x="5997203" y="146748"/>
                </a:moveTo>
                <a:cubicBezTo>
                  <a:pt x="5995194" y="156400"/>
                  <a:pt x="5997203" y="164416"/>
                  <a:pt x="6000718" y="170795"/>
                </a:cubicBezTo>
                <a:cubicBezTo>
                  <a:pt x="5981139" y="175704"/>
                  <a:pt x="5964071" y="160981"/>
                  <a:pt x="5942987" y="169160"/>
                </a:cubicBezTo>
                <a:cubicBezTo>
                  <a:pt x="5944492" y="154437"/>
                  <a:pt x="5924915" y="166215"/>
                  <a:pt x="5929934" y="150020"/>
                </a:cubicBezTo>
                <a:cubicBezTo>
                  <a:pt x="5960055" y="166215"/>
                  <a:pt x="5965577" y="158036"/>
                  <a:pt x="5997203" y="146748"/>
                </a:cubicBezTo>
                <a:close/>
                <a:moveTo>
                  <a:pt x="4597108" y="146257"/>
                </a:moveTo>
                <a:cubicBezTo>
                  <a:pt x="4597108" y="156400"/>
                  <a:pt x="4589577" y="159345"/>
                  <a:pt x="4597108" y="168015"/>
                </a:cubicBezTo>
                <a:cubicBezTo>
                  <a:pt x="4591084" y="175376"/>
                  <a:pt x="4574016" y="167851"/>
                  <a:pt x="4567991" y="175213"/>
                </a:cubicBezTo>
                <a:cubicBezTo>
                  <a:pt x="4574016" y="141514"/>
                  <a:pt x="4536867" y="185682"/>
                  <a:pt x="4532851" y="159508"/>
                </a:cubicBezTo>
                <a:cubicBezTo>
                  <a:pt x="4559959" y="162289"/>
                  <a:pt x="4581546" y="151983"/>
                  <a:pt x="4593092" y="150511"/>
                </a:cubicBezTo>
                <a:cubicBezTo>
                  <a:pt x="4593092" y="147567"/>
                  <a:pt x="4595101" y="144786"/>
                  <a:pt x="4597108" y="146257"/>
                </a:cubicBezTo>
                <a:close/>
                <a:moveTo>
                  <a:pt x="5864673" y="143477"/>
                </a:moveTo>
                <a:cubicBezTo>
                  <a:pt x="5871702" y="143477"/>
                  <a:pt x="5878730" y="148712"/>
                  <a:pt x="5878730" y="157709"/>
                </a:cubicBezTo>
                <a:cubicBezTo>
                  <a:pt x="5868188" y="156073"/>
                  <a:pt x="5857645" y="154437"/>
                  <a:pt x="5853629" y="160981"/>
                </a:cubicBezTo>
                <a:cubicBezTo>
                  <a:pt x="5851621" y="148712"/>
                  <a:pt x="5858147" y="143477"/>
                  <a:pt x="5864673" y="143477"/>
                </a:cubicBezTo>
                <a:close/>
                <a:moveTo>
                  <a:pt x="5652827" y="141677"/>
                </a:moveTo>
                <a:cubicBezTo>
                  <a:pt x="5650819" y="147730"/>
                  <a:pt x="5658349" y="146421"/>
                  <a:pt x="5658349" y="151002"/>
                </a:cubicBezTo>
                <a:cubicBezTo>
                  <a:pt x="5652827" y="171123"/>
                  <a:pt x="5632747" y="143477"/>
                  <a:pt x="5629233" y="166542"/>
                </a:cubicBezTo>
                <a:cubicBezTo>
                  <a:pt x="5619694" y="157381"/>
                  <a:pt x="5595597" y="164580"/>
                  <a:pt x="5588570" y="153783"/>
                </a:cubicBezTo>
                <a:cubicBezTo>
                  <a:pt x="5612165" y="142986"/>
                  <a:pt x="5634253" y="160162"/>
                  <a:pt x="5652827" y="141677"/>
                </a:cubicBezTo>
                <a:close/>
                <a:moveTo>
                  <a:pt x="5741181" y="136769"/>
                </a:moveTo>
                <a:cubicBezTo>
                  <a:pt x="5739172" y="167033"/>
                  <a:pt x="5776320" y="141187"/>
                  <a:pt x="5780337" y="153292"/>
                </a:cubicBezTo>
                <a:cubicBezTo>
                  <a:pt x="5758750" y="153292"/>
                  <a:pt x="5774313" y="173249"/>
                  <a:pt x="5777826" y="180774"/>
                </a:cubicBezTo>
                <a:cubicBezTo>
                  <a:pt x="5743189" y="150511"/>
                  <a:pt x="5701019" y="173086"/>
                  <a:pt x="5658349" y="167033"/>
                </a:cubicBezTo>
                <a:cubicBezTo>
                  <a:pt x="5667887" y="151983"/>
                  <a:pt x="5673911" y="148875"/>
                  <a:pt x="5691481" y="138406"/>
                </a:cubicBezTo>
                <a:cubicBezTo>
                  <a:pt x="5689473" y="156563"/>
                  <a:pt x="5699012" y="141350"/>
                  <a:pt x="5702525" y="138406"/>
                </a:cubicBezTo>
                <a:cubicBezTo>
                  <a:pt x="5702525" y="154928"/>
                  <a:pt x="5712064" y="159508"/>
                  <a:pt x="5729635" y="159508"/>
                </a:cubicBezTo>
                <a:cubicBezTo>
                  <a:pt x="5733650" y="153455"/>
                  <a:pt x="5735155" y="141350"/>
                  <a:pt x="5741181" y="136769"/>
                </a:cubicBezTo>
                <a:close/>
                <a:moveTo>
                  <a:pt x="4453033" y="136769"/>
                </a:moveTo>
                <a:lnTo>
                  <a:pt x="4453033" y="150020"/>
                </a:lnTo>
                <a:cubicBezTo>
                  <a:pt x="4462570" y="158854"/>
                  <a:pt x="4471607" y="144131"/>
                  <a:pt x="4475121" y="161962"/>
                </a:cubicBezTo>
                <a:cubicBezTo>
                  <a:pt x="4471607" y="170795"/>
                  <a:pt x="4461065" y="170959"/>
                  <a:pt x="4450020" y="168015"/>
                </a:cubicBezTo>
                <a:cubicBezTo>
                  <a:pt x="4452029" y="159181"/>
                  <a:pt x="4446004" y="138242"/>
                  <a:pt x="4453033" y="136769"/>
                </a:cubicBezTo>
                <a:close/>
                <a:moveTo>
                  <a:pt x="4817488" y="136279"/>
                </a:moveTo>
                <a:cubicBezTo>
                  <a:pt x="4829537" y="135461"/>
                  <a:pt x="4841585" y="140532"/>
                  <a:pt x="4845099" y="152801"/>
                </a:cubicBezTo>
                <a:cubicBezTo>
                  <a:pt x="4851625" y="150511"/>
                  <a:pt x="4859155" y="148875"/>
                  <a:pt x="4863674" y="146748"/>
                </a:cubicBezTo>
                <a:cubicBezTo>
                  <a:pt x="4848612" y="158036"/>
                  <a:pt x="4829537" y="185355"/>
                  <a:pt x="4858151" y="209730"/>
                </a:cubicBezTo>
                <a:cubicBezTo>
                  <a:pt x="4822008" y="193534"/>
                  <a:pt x="4782850" y="192062"/>
                  <a:pt x="4754236" y="185518"/>
                </a:cubicBezTo>
                <a:cubicBezTo>
                  <a:pt x="4758252" y="185518"/>
                  <a:pt x="4761765" y="187154"/>
                  <a:pt x="4763271" y="182247"/>
                </a:cubicBezTo>
                <a:cubicBezTo>
                  <a:pt x="4735160" y="177339"/>
                  <a:pt x="4701023" y="175704"/>
                  <a:pt x="4681947" y="175704"/>
                </a:cubicBezTo>
                <a:cubicBezTo>
                  <a:pt x="4685963" y="174067"/>
                  <a:pt x="4687972" y="170959"/>
                  <a:pt x="4685963" y="166052"/>
                </a:cubicBezTo>
                <a:cubicBezTo>
                  <a:pt x="4655843" y="154601"/>
                  <a:pt x="4623715" y="192062"/>
                  <a:pt x="4602630" y="162780"/>
                </a:cubicBezTo>
                <a:cubicBezTo>
                  <a:pt x="4621706" y="149693"/>
                  <a:pt x="4651827" y="175867"/>
                  <a:pt x="4657349" y="148221"/>
                </a:cubicBezTo>
                <a:cubicBezTo>
                  <a:pt x="4693493" y="141677"/>
                  <a:pt x="4740681" y="167687"/>
                  <a:pt x="4780340" y="144949"/>
                </a:cubicBezTo>
                <a:cubicBezTo>
                  <a:pt x="4782850" y="148548"/>
                  <a:pt x="4786866" y="149366"/>
                  <a:pt x="4789879" y="151493"/>
                </a:cubicBezTo>
                <a:cubicBezTo>
                  <a:pt x="4794396" y="142986"/>
                  <a:pt x="4805440" y="137097"/>
                  <a:pt x="4817488" y="136279"/>
                </a:cubicBezTo>
                <a:close/>
                <a:moveTo>
                  <a:pt x="3861983" y="125953"/>
                </a:moveTo>
                <a:cubicBezTo>
                  <a:pt x="3864933" y="126341"/>
                  <a:pt x="3867191" y="127527"/>
                  <a:pt x="3867191" y="130717"/>
                </a:cubicBezTo>
                <a:cubicBezTo>
                  <a:pt x="3857654" y="125973"/>
                  <a:pt x="3857654" y="137261"/>
                  <a:pt x="3848617" y="133989"/>
                </a:cubicBezTo>
                <a:cubicBezTo>
                  <a:pt x="3850625" y="129572"/>
                  <a:pt x="3851127" y="128917"/>
                  <a:pt x="3852633" y="125973"/>
                </a:cubicBezTo>
                <a:cubicBezTo>
                  <a:pt x="3855394" y="125973"/>
                  <a:pt x="3859034" y="125564"/>
                  <a:pt x="3861983" y="125953"/>
                </a:cubicBezTo>
                <a:close/>
                <a:moveTo>
                  <a:pt x="2579545" y="116485"/>
                </a:moveTo>
                <a:cubicBezTo>
                  <a:pt x="2576533" y="117794"/>
                  <a:pt x="2573521" y="119757"/>
                  <a:pt x="2569003" y="119757"/>
                </a:cubicBezTo>
                <a:cubicBezTo>
                  <a:pt x="2576533" y="130881"/>
                  <a:pt x="2591091" y="134316"/>
                  <a:pt x="2594606" y="150020"/>
                </a:cubicBezTo>
                <a:cubicBezTo>
                  <a:pt x="2602135" y="146912"/>
                  <a:pt x="2592598" y="124828"/>
                  <a:pt x="2590589" y="116976"/>
                </a:cubicBezTo>
                <a:cubicBezTo>
                  <a:pt x="2585067" y="114686"/>
                  <a:pt x="2582558" y="115176"/>
                  <a:pt x="2579545" y="116485"/>
                </a:cubicBezTo>
                <a:close/>
                <a:moveTo>
                  <a:pt x="3964580" y="115013"/>
                </a:moveTo>
                <a:cubicBezTo>
                  <a:pt x="3966589" y="115176"/>
                  <a:pt x="3967593" y="116158"/>
                  <a:pt x="3967593" y="117957"/>
                </a:cubicBezTo>
                <a:cubicBezTo>
                  <a:pt x="3962070" y="121066"/>
                  <a:pt x="3956549" y="133334"/>
                  <a:pt x="3967593" y="136279"/>
                </a:cubicBezTo>
                <a:cubicBezTo>
                  <a:pt x="3975122" y="130390"/>
                  <a:pt x="3999721" y="107488"/>
                  <a:pt x="3998216" y="133007"/>
                </a:cubicBezTo>
                <a:cubicBezTo>
                  <a:pt x="3988677" y="133007"/>
                  <a:pt x="3975624" y="126955"/>
                  <a:pt x="3979139" y="144949"/>
                </a:cubicBezTo>
                <a:cubicBezTo>
                  <a:pt x="3962572" y="146421"/>
                  <a:pt x="3960062" y="133171"/>
                  <a:pt x="3949018" y="130226"/>
                </a:cubicBezTo>
                <a:cubicBezTo>
                  <a:pt x="3948015" y="124174"/>
                  <a:pt x="3953034" y="118939"/>
                  <a:pt x="3958054" y="116485"/>
                </a:cubicBezTo>
                <a:cubicBezTo>
                  <a:pt x="3960564" y="115340"/>
                  <a:pt x="3963075" y="114686"/>
                  <a:pt x="3964580" y="115013"/>
                </a:cubicBezTo>
                <a:close/>
                <a:moveTo>
                  <a:pt x="2720107" y="112232"/>
                </a:moveTo>
                <a:cubicBezTo>
                  <a:pt x="2720107" y="124828"/>
                  <a:pt x="2733662" y="123029"/>
                  <a:pt x="2743199" y="124664"/>
                </a:cubicBezTo>
                <a:cubicBezTo>
                  <a:pt x="2741192" y="117467"/>
                  <a:pt x="2737677" y="113868"/>
                  <a:pt x="2734164" y="112232"/>
                </a:cubicBezTo>
                <a:cubicBezTo>
                  <a:pt x="2730147" y="110433"/>
                  <a:pt x="2726131" y="110596"/>
                  <a:pt x="2720107" y="112232"/>
                </a:cubicBezTo>
                <a:close/>
                <a:moveTo>
                  <a:pt x="2671413" y="108796"/>
                </a:moveTo>
                <a:cubicBezTo>
                  <a:pt x="2660368" y="119921"/>
                  <a:pt x="2682959" y="132843"/>
                  <a:pt x="2698019" y="129735"/>
                </a:cubicBezTo>
                <a:cubicBezTo>
                  <a:pt x="2700027" y="112395"/>
                  <a:pt x="2675428" y="121393"/>
                  <a:pt x="2671413" y="108796"/>
                </a:cubicBezTo>
                <a:close/>
                <a:moveTo>
                  <a:pt x="2930448" y="106015"/>
                </a:moveTo>
                <a:cubicBezTo>
                  <a:pt x="2926431" y="124992"/>
                  <a:pt x="2947014" y="125973"/>
                  <a:pt x="2945005" y="107161"/>
                </a:cubicBezTo>
                <a:close/>
                <a:moveTo>
                  <a:pt x="2116194" y="102089"/>
                </a:moveTo>
                <a:cubicBezTo>
                  <a:pt x="2118704" y="101926"/>
                  <a:pt x="2122217" y="103235"/>
                  <a:pt x="2125230" y="105034"/>
                </a:cubicBezTo>
                <a:cubicBezTo>
                  <a:pt x="2131254" y="108633"/>
                  <a:pt x="2136776" y="114522"/>
                  <a:pt x="2137781" y="119266"/>
                </a:cubicBezTo>
                <a:cubicBezTo>
                  <a:pt x="2125230" y="109615"/>
                  <a:pt x="2109165" y="125319"/>
                  <a:pt x="2109165" y="106015"/>
                </a:cubicBezTo>
                <a:cubicBezTo>
                  <a:pt x="2110671" y="103235"/>
                  <a:pt x="2113180" y="102089"/>
                  <a:pt x="2116194" y="102089"/>
                </a:cubicBezTo>
                <a:close/>
                <a:moveTo>
                  <a:pt x="6168387" y="100944"/>
                </a:moveTo>
                <a:cubicBezTo>
                  <a:pt x="6176921" y="103562"/>
                  <a:pt x="6172905" y="118612"/>
                  <a:pt x="6160857" y="122047"/>
                </a:cubicBezTo>
                <a:cubicBezTo>
                  <a:pt x="6158348" y="115994"/>
                  <a:pt x="6153327" y="113050"/>
                  <a:pt x="6155837" y="103726"/>
                </a:cubicBezTo>
                <a:cubicBezTo>
                  <a:pt x="6161359" y="101108"/>
                  <a:pt x="6165877" y="100127"/>
                  <a:pt x="6168387" y="100944"/>
                </a:cubicBezTo>
                <a:close/>
                <a:moveTo>
                  <a:pt x="2970106" y="97182"/>
                </a:moveTo>
                <a:cubicBezTo>
                  <a:pt x="2964584" y="98000"/>
                  <a:pt x="2957556" y="101926"/>
                  <a:pt x="2953038" y="102744"/>
                </a:cubicBezTo>
                <a:cubicBezTo>
                  <a:pt x="2954544" y="120084"/>
                  <a:pt x="2971111" y="111904"/>
                  <a:pt x="2978641" y="110433"/>
                </a:cubicBezTo>
                <a:cubicBezTo>
                  <a:pt x="2980146" y="98654"/>
                  <a:pt x="2976130" y="96364"/>
                  <a:pt x="2970106" y="97182"/>
                </a:cubicBezTo>
                <a:close/>
                <a:moveTo>
                  <a:pt x="3861669" y="88021"/>
                </a:moveTo>
                <a:cubicBezTo>
                  <a:pt x="3865685" y="132516"/>
                  <a:pt x="3922915" y="124337"/>
                  <a:pt x="3939981" y="117957"/>
                </a:cubicBezTo>
                <a:cubicBezTo>
                  <a:pt x="3919399" y="125973"/>
                  <a:pt x="3937472" y="140205"/>
                  <a:pt x="3941488" y="156073"/>
                </a:cubicBezTo>
                <a:cubicBezTo>
                  <a:pt x="3915384" y="143477"/>
                  <a:pt x="3884259" y="146257"/>
                  <a:pt x="3869702" y="111414"/>
                </a:cubicBezTo>
                <a:cubicBezTo>
                  <a:pt x="3867693" y="122538"/>
                  <a:pt x="3854138" y="116321"/>
                  <a:pt x="3852633" y="125973"/>
                </a:cubicBezTo>
                <a:cubicBezTo>
                  <a:pt x="3859160" y="111741"/>
                  <a:pt x="3861669" y="107651"/>
                  <a:pt x="3861669" y="88021"/>
                </a:cubicBezTo>
                <a:close/>
                <a:moveTo>
                  <a:pt x="3727131" y="88021"/>
                </a:moveTo>
                <a:lnTo>
                  <a:pt x="3744701" y="89494"/>
                </a:lnTo>
                <a:lnTo>
                  <a:pt x="3744701" y="107651"/>
                </a:lnTo>
                <a:cubicBezTo>
                  <a:pt x="3733658" y="106179"/>
                  <a:pt x="3727131" y="99963"/>
                  <a:pt x="3727131" y="88021"/>
                </a:cubicBezTo>
                <a:close/>
                <a:moveTo>
                  <a:pt x="2559466" y="85240"/>
                </a:moveTo>
                <a:cubicBezTo>
                  <a:pt x="2557457" y="94728"/>
                  <a:pt x="2570510" y="105852"/>
                  <a:pt x="2553441" y="104216"/>
                </a:cubicBezTo>
                <a:cubicBezTo>
                  <a:pt x="2555448" y="110596"/>
                  <a:pt x="2563481" y="108796"/>
                  <a:pt x="2569003" y="110433"/>
                </a:cubicBezTo>
                <a:cubicBezTo>
                  <a:pt x="2563481" y="99308"/>
                  <a:pt x="2568501" y="97836"/>
                  <a:pt x="2570510" y="86713"/>
                </a:cubicBezTo>
                <a:close/>
                <a:moveTo>
                  <a:pt x="3696008" y="82950"/>
                </a:moveTo>
                <a:cubicBezTo>
                  <a:pt x="3698015" y="102417"/>
                  <a:pt x="3672915" y="112559"/>
                  <a:pt x="3668898" y="106015"/>
                </a:cubicBezTo>
                <a:cubicBezTo>
                  <a:pt x="3681448" y="101271"/>
                  <a:pt x="3685466" y="87857"/>
                  <a:pt x="3696008" y="82950"/>
                </a:cubicBezTo>
                <a:close/>
                <a:moveTo>
                  <a:pt x="3457052" y="81968"/>
                </a:moveTo>
                <a:cubicBezTo>
                  <a:pt x="3451530" y="81150"/>
                  <a:pt x="3446511" y="81314"/>
                  <a:pt x="3442995" y="82459"/>
                </a:cubicBezTo>
                <a:cubicBezTo>
                  <a:pt x="3449020" y="80823"/>
                  <a:pt x="3445004" y="102580"/>
                  <a:pt x="3439482" y="86713"/>
                </a:cubicBezTo>
                <a:cubicBezTo>
                  <a:pt x="3433960" y="89984"/>
                  <a:pt x="3441490" y="93420"/>
                  <a:pt x="3435969" y="106015"/>
                </a:cubicBezTo>
                <a:cubicBezTo>
                  <a:pt x="3453035" y="106015"/>
                  <a:pt x="3466088" y="91620"/>
                  <a:pt x="3473618" y="113704"/>
                </a:cubicBezTo>
                <a:cubicBezTo>
                  <a:pt x="3491691" y="96037"/>
                  <a:pt x="3473116" y="84586"/>
                  <a:pt x="3457052" y="81968"/>
                </a:cubicBezTo>
                <a:close/>
                <a:moveTo>
                  <a:pt x="3339081" y="80987"/>
                </a:moveTo>
                <a:cubicBezTo>
                  <a:pt x="3333558" y="80333"/>
                  <a:pt x="3328037" y="80496"/>
                  <a:pt x="3323518" y="82459"/>
                </a:cubicBezTo>
                <a:cubicBezTo>
                  <a:pt x="3334562" y="104543"/>
                  <a:pt x="3378236" y="116649"/>
                  <a:pt x="3394804" y="96201"/>
                </a:cubicBezTo>
                <a:cubicBezTo>
                  <a:pt x="3376731" y="93747"/>
                  <a:pt x="3356148" y="82950"/>
                  <a:pt x="3339081" y="80987"/>
                </a:cubicBezTo>
                <a:close/>
                <a:moveTo>
                  <a:pt x="6162364" y="72971"/>
                </a:moveTo>
                <a:cubicBezTo>
                  <a:pt x="6174914" y="72971"/>
                  <a:pt x="6174914" y="84586"/>
                  <a:pt x="6177423" y="94401"/>
                </a:cubicBezTo>
                <a:cubicBezTo>
                  <a:pt x="6169893" y="92765"/>
                  <a:pt x="6164873" y="96037"/>
                  <a:pt x="6159853" y="97673"/>
                </a:cubicBezTo>
                <a:close/>
                <a:moveTo>
                  <a:pt x="4478133" y="72971"/>
                </a:moveTo>
                <a:cubicBezTo>
                  <a:pt x="4489679" y="72971"/>
                  <a:pt x="4489679" y="85404"/>
                  <a:pt x="4489679" y="95709"/>
                </a:cubicBezTo>
                <a:cubicBezTo>
                  <a:pt x="4482651" y="95709"/>
                  <a:pt x="4464077" y="102417"/>
                  <a:pt x="4475623" y="93910"/>
                </a:cubicBezTo>
                <a:cubicBezTo>
                  <a:pt x="4489679" y="92111"/>
                  <a:pt x="4471104" y="83441"/>
                  <a:pt x="4478133" y="72971"/>
                </a:cubicBezTo>
                <a:close/>
                <a:moveTo>
                  <a:pt x="4469097" y="72971"/>
                </a:moveTo>
                <a:cubicBezTo>
                  <a:pt x="4467590" y="87203"/>
                  <a:pt x="4459056" y="89330"/>
                  <a:pt x="4450020" y="92929"/>
                </a:cubicBezTo>
                <a:cubicBezTo>
                  <a:pt x="4450020" y="85731"/>
                  <a:pt x="4448012" y="80333"/>
                  <a:pt x="4446004" y="76897"/>
                </a:cubicBezTo>
                <a:cubicBezTo>
                  <a:pt x="4457048" y="83931"/>
                  <a:pt x="4460561" y="81968"/>
                  <a:pt x="4469097" y="72971"/>
                </a:cubicBezTo>
                <a:close/>
                <a:moveTo>
                  <a:pt x="2799425" y="71990"/>
                </a:moveTo>
                <a:cubicBezTo>
                  <a:pt x="2794403" y="72481"/>
                  <a:pt x="2789384" y="76570"/>
                  <a:pt x="2791392" y="85240"/>
                </a:cubicBezTo>
                <a:cubicBezTo>
                  <a:pt x="2798923" y="97836"/>
                  <a:pt x="2798923" y="79351"/>
                  <a:pt x="2809967" y="82459"/>
                </a:cubicBezTo>
                <a:cubicBezTo>
                  <a:pt x="2809967" y="75425"/>
                  <a:pt x="2804945" y="71663"/>
                  <a:pt x="2799425" y="71990"/>
                </a:cubicBezTo>
                <a:close/>
                <a:moveTo>
                  <a:pt x="2750227" y="68227"/>
                </a:moveTo>
                <a:cubicBezTo>
                  <a:pt x="2750227" y="80823"/>
                  <a:pt x="2742697" y="77388"/>
                  <a:pt x="2748721" y="86713"/>
                </a:cubicBezTo>
                <a:lnTo>
                  <a:pt x="2740690" y="85240"/>
                </a:lnTo>
                <a:cubicBezTo>
                  <a:pt x="2735168" y="102580"/>
                  <a:pt x="2779846" y="71335"/>
                  <a:pt x="2750227" y="68227"/>
                </a:cubicBezTo>
                <a:close/>
                <a:moveTo>
                  <a:pt x="2606152" y="60375"/>
                </a:moveTo>
                <a:cubicBezTo>
                  <a:pt x="2598621" y="60375"/>
                  <a:pt x="2600128" y="72971"/>
                  <a:pt x="2590589" y="69699"/>
                </a:cubicBezTo>
                <a:cubicBezTo>
                  <a:pt x="2596613" y="74443"/>
                  <a:pt x="2602135" y="82132"/>
                  <a:pt x="2611674" y="85240"/>
                </a:cubicBezTo>
                <a:cubicBezTo>
                  <a:pt x="2615188" y="71008"/>
                  <a:pt x="2600630" y="77715"/>
                  <a:pt x="2606152" y="60375"/>
                </a:cubicBezTo>
                <a:close/>
                <a:moveTo>
                  <a:pt x="3281852" y="59393"/>
                </a:moveTo>
                <a:cubicBezTo>
                  <a:pt x="3277836" y="58576"/>
                  <a:pt x="3272314" y="60048"/>
                  <a:pt x="3270808" y="63156"/>
                </a:cubicBezTo>
                <a:cubicBezTo>
                  <a:pt x="3272314" y="71008"/>
                  <a:pt x="3282354" y="76079"/>
                  <a:pt x="3289884" y="69699"/>
                </a:cubicBezTo>
                <a:cubicBezTo>
                  <a:pt x="3289884" y="63483"/>
                  <a:pt x="3285869" y="60048"/>
                  <a:pt x="3281852" y="59393"/>
                </a:cubicBezTo>
                <a:close/>
                <a:moveTo>
                  <a:pt x="2493702" y="38455"/>
                </a:moveTo>
                <a:cubicBezTo>
                  <a:pt x="2493702" y="58739"/>
                  <a:pt x="2516795" y="34529"/>
                  <a:pt x="2520309" y="44671"/>
                </a:cubicBezTo>
                <a:cubicBezTo>
                  <a:pt x="2504746" y="50396"/>
                  <a:pt x="2493702" y="57103"/>
                  <a:pt x="2495711" y="72971"/>
                </a:cubicBezTo>
                <a:cubicBezTo>
                  <a:pt x="2495711" y="64301"/>
                  <a:pt x="2481654" y="68882"/>
                  <a:pt x="2483662" y="58739"/>
                </a:cubicBezTo>
                <a:cubicBezTo>
                  <a:pt x="2493702" y="54486"/>
                  <a:pt x="2480147" y="41399"/>
                  <a:pt x="2493702" y="38455"/>
                </a:cubicBezTo>
                <a:close/>
                <a:moveTo>
                  <a:pt x="2619705" y="37964"/>
                </a:moveTo>
                <a:cubicBezTo>
                  <a:pt x="2617698" y="63156"/>
                  <a:pt x="2647317" y="75589"/>
                  <a:pt x="2658361" y="74116"/>
                </a:cubicBezTo>
                <a:cubicBezTo>
                  <a:pt x="2658361" y="61520"/>
                  <a:pt x="2641794" y="66591"/>
                  <a:pt x="2651332" y="55468"/>
                </a:cubicBezTo>
                <a:cubicBezTo>
                  <a:pt x="2645810" y="61847"/>
                  <a:pt x="2623220" y="45816"/>
                  <a:pt x="2619705" y="37964"/>
                </a:cubicBezTo>
                <a:close/>
                <a:moveTo>
                  <a:pt x="2610167" y="37964"/>
                </a:moveTo>
                <a:cubicBezTo>
                  <a:pt x="2611172" y="38782"/>
                  <a:pt x="2610669" y="39272"/>
                  <a:pt x="2611172" y="40090"/>
                </a:cubicBezTo>
                <a:cubicBezTo>
                  <a:pt x="2610669" y="40745"/>
                  <a:pt x="2610167" y="41399"/>
                  <a:pt x="2609665" y="41726"/>
                </a:cubicBezTo>
                <a:cubicBezTo>
                  <a:pt x="2610167" y="40417"/>
                  <a:pt x="2610167" y="38945"/>
                  <a:pt x="2610167" y="37964"/>
                </a:cubicBezTo>
                <a:close/>
                <a:moveTo>
                  <a:pt x="2651332" y="8191"/>
                </a:moveTo>
                <a:cubicBezTo>
                  <a:pt x="2664384" y="5083"/>
                  <a:pt x="2652838" y="28639"/>
                  <a:pt x="2663882" y="27003"/>
                </a:cubicBezTo>
                <a:cubicBezTo>
                  <a:pt x="2679947" y="10972"/>
                  <a:pt x="2717095" y="16861"/>
                  <a:pt x="2751231" y="30930"/>
                </a:cubicBezTo>
                <a:cubicBezTo>
                  <a:pt x="2752236" y="27494"/>
                  <a:pt x="2751231" y="22096"/>
                  <a:pt x="2753239" y="19642"/>
                </a:cubicBezTo>
                <a:cubicBezTo>
                  <a:pt x="2767798" y="19642"/>
                  <a:pt x="2774826" y="26512"/>
                  <a:pt x="2775328" y="40090"/>
                </a:cubicBezTo>
                <a:cubicBezTo>
                  <a:pt x="2776333" y="40581"/>
                  <a:pt x="2777838" y="40581"/>
                  <a:pt x="2778842" y="41236"/>
                </a:cubicBezTo>
                <a:cubicBezTo>
                  <a:pt x="2776834" y="39763"/>
                  <a:pt x="2768802" y="43035"/>
                  <a:pt x="2768802" y="46143"/>
                </a:cubicBezTo>
                <a:cubicBezTo>
                  <a:pt x="2802436" y="47615"/>
                  <a:pt x="2845608" y="8354"/>
                  <a:pt x="2868198" y="53995"/>
                </a:cubicBezTo>
                <a:cubicBezTo>
                  <a:pt x="2877737" y="49251"/>
                  <a:pt x="2862678" y="39926"/>
                  <a:pt x="2872215" y="35183"/>
                </a:cubicBezTo>
                <a:cubicBezTo>
                  <a:pt x="2872215" y="39926"/>
                  <a:pt x="2879744" y="41399"/>
                  <a:pt x="2881251" y="36655"/>
                </a:cubicBezTo>
                <a:cubicBezTo>
                  <a:pt x="2877737" y="35183"/>
                  <a:pt x="2875729" y="31584"/>
                  <a:pt x="2877737" y="25204"/>
                </a:cubicBezTo>
                <a:cubicBezTo>
                  <a:pt x="2866191" y="28476"/>
                  <a:pt x="2862678" y="33219"/>
                  <a:pt x="2862678" y="15879"/>
                </a:cubicBezTo>
                <a:cubicBezTo>
                  <a:pt x="2913379" y="12771"/>
                  <a:pt x="2977134" y="14407"/>
                  <a:pt x="3021812" y="14407"/>
                </a:cubicBezTo>
                <a:cubicBezTo>
                  <a:pt x="3031350" y="14407"/>
                  <a:pt x="3042896" y="30439"/>
                  <a:pt x="3048420" y="11626"/>
                </a:cubicBezTo>
                <a:cubicBezTo>
                  <a:pt x="3050427" y="20951"/>
                  <a:pt x="3042394" y="20624"/>
                  <a:pt x="3040889" y="25204"/>
                </a:cubicBezTo>
                <a:cubicBezTo>
                  <a:pt x="3046412" y="29948"/>
                  <a:pt x="3051933" y="38128"/>
                  <a:pt x="3059464" y="41236"/>
                </a:cubicBezTo>
                <a:cubicBezTo>
                  <a:pt x="3064984" y="22423"/>
                  <a:pt x="3095105" y="33547"/>
                  <a:pt x="3112175" y="46143"/>
                </a:cubicBezTo>
                <a:cubicBezTo>
                  <a:pt x="3156853" y="30439"/>
                  <a:pt x="3190487" y="66591"/>
                  <a:pt x="3222615" y="44671"/>
                </a:cubicBezTo>
                <a:cubicBezTo>
                  <a:pt x="3250226" y="63483"/>
                  <a:pt x="3320005" y="30275"/>
                  <a:pt x="3350125" y="64955"/>
                </a:cubicBezTo>
                <a:cubicBezTo>
                  <a:pt x="3355646" y="64955"/>
                  <a:pt x="3358659" y="64955"/>
                  <a:pt x="3357152" y="55468"/>
                </a:cubicBezTo>
                <a:cubicBezTo>
                  <a:pt x="3373719" y="53995"/>
                  <a:pt x="3364683" y="78861"/>
                  <a:pt x="3379743" y="77388"/>
                </a:cubicBezTo>
                <a:cubicBezTo>
                  <a:pt x="3388778" y="78861"/>
                  <a:pt x="3385265" y="63156"/>
                  <a:pt x="3391289" y="63156"/>
                </a:cubicBezTo>
                <a:cubicBezTo>
                  <a:pt x="3402333" y="75752"/>
                  <a:pt x="3411370" y="76079"/>
                  <a:pt x="3405848" y="83931"/>
                </a:cubicBezTo>
                <a:cubicBezTo>
                  <a:pt x="3416892" y="79188"/>
                  <a:pt x="3418899" y="66264"/>
                  <a:pt x="3429943" y="61684"/>
                </a:cubicBezTo>
                <a:cubicBezTo>
                  <a:pt x="3435466" y="85240"/>
                  <a:pt x="3452534" y="63483"/>
                  <a:pt x="3460064" y="60375"/>
                </a:cubicBezTo>
                <a:cubicBezTo>
                  <a:pt x="3508759" y="79188"/>
                  <a:pt x="3576027" y="72481"/>
                  <a:pt x="3635766" y="107161"/>
                </a:cubicBezTo>
                <a:cubicBezTo>
                  <a:pt x="3624722" y="110269"/>
                  <a:pt x="3600626" y="105688"/>
                  <a:pt x="3617192" y="124664"/>
                </a:cubicBezTo>
                <a:cubicBezTo>
                  <a:pt x="3602634" y="100944"/>
                  <a:pt x="3580044" y="112232"/>
                  <a:pt x="3569000" y="88512"/>
                </a:cubicBezTo>
                <a:cubicBezTo>
                  <a:pt x="3555948" y="102744"/>
                  <a:pt x="3533358" y="91783"/>
                  <a:pt x="3520305" y="79188"/>
                </a:cubicBezTo>
                <a:cubicBezTo>
                  <a:pt x="3508759" y="87040"/>
                  <a:pt x="3508759" y="85567"/>
                  <a:pt x="3493699" y="82459"/>
                </a:cubicBezTo>
                <a:cubicBezTo>
                  <a:pt x="3493699" y="91947"/>
                  <a:pt x="3488177" y="90475"/>
                  <a:pt x="3484160" y="95219"/>
                </a:cubicBezTo>
                <a:cubicBezTo>
                  <a:pt x="3506751" y="124992"/>
                  <a:pt x="3536871" y="105525"/>
                  <a:pt x="3570505" y="121393"/>
                </a:cubicBezTo>
                <a:cubicBezTo>
                  <a:pt x="3529340" y="135461"/>
                  <a:pt x="3505245" y="127609"/>
                  <a:pt x="3465587" y="121393"/>
                </a:cubicBezTo>
                <a:cubicBezTo>
                  <a:pt x="3465587" y="132353"/>
                  <a:pt x="3464080" y="139060"/>
                  <a:pt x="3456550" y="140696"/>
                </a:cubicBezTo>
                <a:cubicBezTo>
                  <a:pt x="3441490" y="109124"/>
                  <a:pt x="3370205" y="120084"/>
                  <a:pt x="3353137" y="135788"/>
                </a:cubicBezTo>
                <a:cubicBezTo>
                  <a:pt x="3327032" y="123192"/>
                  <a:pt x="3300928" y="101271"/>
                  <a:pt x="3282354" y="126464"/>
                </a:cubicBezTo>
                <a:cubicBezTo>
                  <a:pt x="3287876" y="113868"/>
                  <a:pt x="3237173" y="91783"/>
                  <a:pt x="3233158" y="116976"/>
                </a:cubicBezTo>
                <a:cubicBezTo>
                  <a:pt x="3233158" y="124828"/>
                  <a:pt x="3245205" y="120084"/>
                  <a:pt x="3245205" y="127936"/>
                </a:cubicBezTo>
                <a:cubicBezTo>
                  <a:pt x="3233659" y="132680"/>
                  <a:pt x="3216591" y="108796"/>
                  <a:pt x="3205546" y="133989"/>
                </a:cubicBezTo>
                <a:cubicBezTo>
                  <a:pt x="3196009" y="96201"/>
                  <a:pt x="3141792" y="135461"/>
                  <a:pt x="3121210" y="97673"/>
                </a:cubicBezTo>
                <a:cubicBezTo>
                  <a:pt x="3110166" y="104053"/>
                  <a:pt x="3108157" y="112232"/>
                  <a:pt x="3112175" y="126464"/>
                </a:cubicBezTo>
                <a:cubicBezTo>
                  <a:pt x="3095105" y="113868"/>
                  <a:pt x="3091090" y="116976"/>
                  <a:pt x="3066993" y="102744"/>
                </a:cubicBezTo>
                <a:cubicBezTo>
                  <a:pt x="3047918" y="150020"/>
                  <a:pt x="2974624" y="91620"/>
                  <a:pt x="2956049" y="132516"/>
                </a:cubicBezTo>
                <a:cubicBezTo>
                  <a:pt x="3001231" y="143477"/>
                  <a:pt x="3085567" y="146748"/>
                  <a:pt x="3143801" y="179793"/>
                </a:cubicBezTo>
                <a:cubicBezTo>
                  <a:pt x="3121210" y="170305"/>
                  <a:pt x="3096611" y="194352"/>
                  <a:pt x="3083559" y="166052"/>
                </a:cubicBezTo>
                <a:cubicBezTo>
                  <a:pt x="3085065" y="194352"/>
                  <a:pt x="3053438" y="175213"/>
                  <a:pt x="3051431" y="197297"/>
                </a:cubicBezTo>
                <a:cubicBezTo>
                  <a:pt x="3081552" y="189445"/>
                  <a:pt x="3135768" y="222652"/>
                  <a:pt x="3150828" y="186337"/>
                </a:cubicBezTo>
                <a:cubicBezTo>
                  <a:pt x="3150828" y="202041"/>
                  <a:pt x="3135768" y="200405"/>
                  <a:pt x="3133761" y="213001"/>
                </a:cubicBezTo>
                <a:cubicBezTo>
                  <a:pt x="3161872" y="220853"/>
                  <a:pt x="3182956" y="181429"/>
                  <a:pt x="3209062" y="219217"/>
                </a:cubicBezTo>
                <a:cubicBezTo>
                  <a:pt x="3205546" y="203350"/>
                  <a:pt x="3209062" y="206458"/>
                  <a:pt x="3214583" y="195497"/>
                </a:cubicBezTo>
                <a:cubicBezTo>
                  <a:pt x="3246711" y="204985"/>
                  <a:pt x="3282354" y="200405"/>
                  <a:pt x="3300928" y="198769"/>
                </a:cubicBezTo>
                <a:cubicBezTo>
                  <a:pt x="3313981" y="197297"/>
                  <a:pt x="3327535" y="181429"/>
                  <a:pt x="3340587" y="183065"/>
                </a:cubicBezTo>
                <a:cubicBezTo>
                  <a:pt x="3351631" y="183065"/>
                  <a:pt x="3359161" y="194025"/>
                  <a:pt x="3370205" y="194025"/>
                </a:cubicBezTo>
                <a:cubicBezTo>
                  <a:pt x="3379743" y="194025"/>
                  <a:pt x="3407353" y="179957"/>
                  <a:pt x="3398317" y="183065"/>
                </a:cubicBezTo>
                <a:cubicBezTo>
                  <a:pt x="3413377" y="179957"/>
                  <a:pt x="3437976" y="173413"/>
                  <a:pt x="3451028" y="190753"/>
                </a:cubicBezTo>
                <a:cubicBezTo>
                  <a:pt x="3449020" y="170141"/>
                  <a:pt x="3482153" y="197297"/>
                  <a:pt x="3480647" y="175213"/>
                </a:cubicBezTo>
                <a:cubicBezTo>
                  <a:pt x="3495706" y="178321"/>
                  <a:pt x="3495706" y="195334"/>
                  <a:pt x="3514783" y="192226"/>
                </a:cubicBezTo>
                <a:cubicBezTo>
                  <a:pt x="3518296" y="179629"/>
                  <a:pt x="3525325" y="170305"/>
                  <a:pt x="3538879" y="170305"/>
                </a:cubicBezTo>
                <a:cubicBezTo>
                  <a:pt x="3568498" y="179793"/>
                  <a:pt x="3596610" y="202041"/>
                  <a:pt x="3639783" y="187808"/>
                </a:cubicBezTo>
                <a:cubicBezTo>
                  <a:pt x="3639783" y="194188"/>
                  <a:pt x="3637773" y="201550"/>
                  <a:pt x="3643799" y="201550"/>
                </a:cubicBezTo>
                <a:cubicBezTo>
                  <a:pt x="3673416" y="206294"/>
                  <a:pt x="3699521" y="236394"/>
                  <a:pt x="3718096" y="203350"/>
                </a:cubicBezTo>
                <a:cubicBezTo>
                  <a:pt x="3731649" y="231650"/>
                  <a:pt x="3748717" y="206621"/>
                  <a:pt x="3765785" y="208257"/>
                </a:cubicBezTo>
                <a:cubicBezTo>
                  <a:pt x="3771811" y="208257"/>
                  <a:pt x="3782855" y="213492"/>
                  <a:pt x="3792392" y="217581"/>
                </a:cubicBezTo>
                <a:cubicBezTo>
                  <a:pt x="3806449" y="210057"/>
                  <a:pt x="3821006" y="202041"/>
                  <a:pt x="3831548" y="192226"/>
                </a:cubicBezTo>
                <a:cubicBezTo>
                  <a:pt x="3842592" y="189118"/>
                  <a:pt x="3837071" y="206458"/>
                  <a:pt x="3850123" y="203350"/>
                </a:cubicBezTo>
                <a:cubicBezTo>
                  <a:pt x="3848115" y="192389"/>
                  <a:pt x="3857151" y="193861"/>
                  <a:pt x="3853636" y="179793"/>
                </a:cubicBezTo>
                <a:cubicBezTo>
                  <a:pt x="3864680" y="187645"/>
                  <a:pt x="3879742" y="187318"/>
                  <a:pt x="3885263" y="173086"/>
                </a:cubicBezTo>
                <a:cubicBezTo>
                  <a:pt x="3907853" y="192062"/>
                  <a:pt x="3905845" y="163925"/>
                  <a:pt x="3930443" y="181265"/>
                </a:cubicBezTo>
                <a:lnTo>
                  <a:pt x="3930443" y="167033"/>
                </a:lnTo>
                <a:cubicBezTo>
                  <a:pt x="3964580" y="170959"/>
                  <a:pt x="3991689" y="148221"/>
                  <a:pt x="4022312" y="150020"/>
                </a:cubicBezTo>
                <a:cubicBezTo>
                  <a:pt x="4010765" y="136769"/>
                  <a:pt x="4007753" y="159672"/>
                  <a:pt x="3999721" y="128754"/>
                </a:cubicBezTo>
                <a:cubicBezTo>
                  <a:pt x="4020304" y="129899"/>
                  <a:pt x="4045905" y="128590"/>
                  <a:pt x="4067491" y="130717"/>
                </a:cubicBezTo>
                <a:cubicBezTo>
                  <a:pt x="4065484" y="131044"/>
                  <a:pt x="4065484" y="133498"/>
                  <a:pt x="4064480" y="134970"/>
                </a:cubicBezTo>
                <a:cubicBezTo>
                  <a:pt x="4074019" y="136279"/>
                  <a:pt x="4082051" y="135952"/>
                  <a:pt x="4088074" y="124174"/>
                </a:cubicBezTo>
                <a:cubicBezTo>
                  <a:pt x="4151829" y="138242"/>
                  <a:pt x="4204038" y="92929"/>
                  <a:pt x="4271306" y="130717"/>
                </a:cubicBezTo>
                <a:cubicBezTo>
                  <a:pt x="4275322" y="122865"/>
                  <a:pt x="4278836" y="119593"/>
                  <a:pt x="4284358" y="116485"/>
                </a:cubicBezTo>
                <a:cubicBezTo>
                  <a:pt x="4308956" y="133825"/>
                  <a:pt x="4363172" y="129081"/>
                  <a:pt x="4389278" y="140041"/>
                </a:cubicBezTo>
                <a:cubicBezTo>
                  <a:pt x="4391286" y="142659"/>
                  <a:pt x="4392290" y="146421"/>
                  <a:pt x="4393795" y="149529"/>
                </a:cubicBezTo>
                <a:cubicBezTo>
                  <a:pt x="4408855" y="150184"/>
                  <a:pt x="4424418" y="151329"/>
                  <a:pt x="4442491" y="151983"/>
                </a:cubicBezTo>
                <a:cubicBezTo>
                  <a:pt x="4442491" y="158363"/>
                  <a:pt x="4446004" y="158527"/>
                  <a:pt x="4446004" y="166542"/>
                </a:cubicBezTo>
                <a:cubicBezTo>
                  <a:pt x="4432952" y="162780"/>
                  <a:pt x="4422912" y="162944"/>
                  <a:pt x="4411869" y="161962"/>
                </a:cubicBezTo>
                <a:cubicBezTo>
                  <a:pt x="4418896" y="167197"/>
                  <a:pt x="4397811" y="176848"/>
                  <a:pt x="4409861" y="179793"/>
                </a:cubicBezTo>
                <a:cubicBezTo>
                  <a:pt x="4411869" y="173413"/>
                  <a:pt x="4417892" y="171450"/>
                  <a:pt x="4425422" y="171450"/>
                </a:cubicBezTo>
                <a:cubicBezTo>
                  <a:pt x="4421406" y="190262"/>
                  <a:pt x="4441486" y="185846"/>
                  <a:pt x="4455041" y="187318"/>
                </a:cubicBezTo>
                <a:cubicBezTo>
                  <a:pt x="4468594" y="215946"/>
                  <a:pt x="4498715" y="227070"/>
                  <a:pt x="4518796" y="249317"/>
                </a:cubicBezTo>
                <a:cubicBezTo>
                  <a:pt x="4529840" y="249317"/>
                  <a:pt x="4539880" y="249971"/>
                  <a:pt x="4533353" y="235085"/>
                </a:cubicBezTo>
                <a:cubicBezTo>
                  <a:pt x="4555943" y="233613"/>
                  <a:pt x="4551928" y="258642"/>
                  <a:pt x="4570502" y="260277"/>
                </a:cubicBezTo>
                <a:cubicBezTo>
                  <a:pt x="4580040" y="260277"/>
                  <a:pt x="4578533" y="244083"/>
                  <a:pt x="4591586" y="248826"/>
                </a:cubicBezTo>
                <a:cubicBezTo>
                  <a:pt x="4593595" y="258315"/>
                  <a:pt x="4599116" y="266493"/>
                  <a:pt x="4612168" y="264858"/>
                </a:cubicBezTo>
                <a:cubicBezTo>
                  <a:pt x="4614176" y="258642"/>
                  <a:pt x="4617691" y="256678"/>
                  <a:pt x="4614176" y="250462"/>
                </a:cubicBezTo>
                <a:cubicBezTo>
                  <a:pt x="4660863" y="275655"/>
                  <a:pt x="4670401" y="244573"/>
                  <a:pt x="4717087" y="244573"/>
                </a:cubicBezTo>
                <a:cubicBezTo>
                  <a:pt x="4715582" y="253897"/>
                  <a:pt x="4716083" y="260114"/>
                  <a:pt x="4720602" y="262568"/>
                </a:cubicBezTo>
                <a:cubicBezTo>
                  <a:pt x="4723112" y="261586"/>
                  <a:pt x="4725120" y="260605"/>
                  <a:pt x="4728131" y="259786"/>
                </a:cubicBezTo>
                <a:cubicBezTo>
                  <a:pt x="4731646" y="246863"/>
                  <a:pt x="4757751" y="242119"/>
                  <a:pt x="4769798" y="235085"/>
                </a:cubicBezTo>
                <a:cubicBezTo>
                  <a:pt x="4771304" y="251935"/>
                  <a:pt x="4750219" y="238030"/>
                  <a:pt x="4752730" y="256024"/>
                </a:cubicBezTo>
                <a:cubicBezTo>
                  <a:pt x="4753734" y="255860"/>
                  <a:pt x="4754738" y="256024"/>
                  <a:pt x="4755743" y="256024"/>
                </a:cubicBezTo>
                <a:cubicBezTo>
                  <a:pt x="4762769" y="253243"/>
                  <a:pt x="4767289" y="252752"/>
                  <a:pt x="4770300" y="254879"/>
                </a:cubicBezTo>
                <a:cubicBezTo>
                  <a:pt x="4772810" y="254879"/>
                  <a:pt x="4775320" y="254389"/>
                  <a:pt x="4777831" y="254389"/>
                </a:cubicBezTo>
                <a:cubicBezTo>
                  <a:pt x="4778835" y="249153"/>
                  <a:pt x="4779839" y="244246"/>
                  <a:pt x="4788373" y="241301"/>
                </a:cubicBezTo>
                <a:cubicBezTo>
                  <a:pt x="4787872" y="246209"/>
                  <a:pt x="4787872" y="249808"/>
                  <a:pt x="4788373" y="253734"/>
                </a:cubicBezTo>
                <a:cubicBezTo>
                  <a:pt x="4788876" y="253734"/>
                  <a:pt x="4790381" y="253570"/>
                  <a:pt x="4790883" y="253734"/>
                </a:cubicBezTo>
                <a:cubicBezTo>
                  <a:pt x="4791384" y="257333"/>
                  <a:pt x="4789879" y="257333"/>
                  <a:pt x="4789377" y="259786"/>
                </a:cubicBezTo>
                <a:cubicBezTo>
                  <a:pt x="4790883" y="263549"/>
                  <a:pt x="4793393" y="266330"/>
                  <a:pt x="4799417" y="266330"/>
                </a:cubicBezTo>
                <a:cubicBezTo>
                  <a:pt x="4795400" y="252262"/>
                  <a:pt x="4804938" y="253734"/>
                  <a:pt x="4802930" y="242773"/>
                </a:cubicBezTo>
                <a:cubicBezTo>
                  <a:pt x="4813975" y="249317"/>
                  <a:pt x="4827026" y="251280"/>
                  <a:pt x="4839577" y="253734"/>
                </a:cubicBezTo>
                <a:cubicBezTo>
                  <a:pt x="4846605" y="252098"/>
                  <a:pt x="4853634" y="251444"/>
                  <a:pt x="4856645" y="243264"/>
                </a:cubicBezTo>
                <a:cubicBezTo>
                  <a:pt x="4875722" y="264040"/>
                  <a:pt x="4883252" y="248826"/>
                  <a:pt x="4880239" y="234594"/>
                </a:cubicBezTo>
                <a:cubicBezTo>
                  <a:pt x="4893794" y="248336"/>
                  <a:pt x="4902327" y="250135"/>
                  <a:pt x="4910862" y="258805"/>
                </a:cubicBezTo>
                <a:cubicBezTo>
                  <a:pt x="4913873" y="258642"/>
                  <a:pt x="4916886" y="258805"/>
                  <a:pt x="4919898" y="258805"/>
                </a:cubicBezTo>
                <a:cubicBezTo>
                  <a:pt x="4919898" y="255860"/>
                  <a:pt x="4918393" y="252589"/>
                  <a:pt x="4918895" y="242773"/>
                </a:cubicBezTo>
                <a:cubicBezTo>
                  <a:pt x="4938974" y="251444"/>
                  <a:pt x="4937468" y="247354"/>
                  <a:pt x="4955038" y="239993"/>
                </a:cubicBezTo>
                <a:cubicBezTo>
                  <a:pt x="4959556" y="246372"/>
                  <a:pt x="4963071" y="254879"/>
                  <a:pt x="4969095" y="261096"/>
                </a:cubicBezTo>
                <a:cubicBezTo>
                  <a:pt x="4971102" y="261259"/>
                  <a:pt x="4973111" y="261750"/>
                  <a:pt x="4975119" y="262077"/>
                </a:cubicBezTo>
                <a:cubicBezTo>
                  <a:pt x="4982146" y="257987"/>
                  <a:pt x="4987669" y="259950"/>
                  <a:pt x="4976625" y="248826"/>
                </a:cubicBezTo>
                <a:cubicBezTo>
                  <a:pt x="4999214" y="245555"/>
                  <a:pt x="5014275" y="256515"/>
                  <a:pt x="5026826" y="268130"/>
                </a:cubicBezTo>
                <a:cubicBezTo>
                  <a:pt x="5059958" y="263222"/>
                  <a:pt x="5102127" y="251771"/>
                  <a:pt x="5129234" y="272546"/>
                </a:cubicBezTo>
                <a:cubicBezTo>
                  <a:pt x="5131242" y="263058"/>
                  <a:pt x="5120197" y="264695"/>
                  <a:pt x="5123713" y="252098"/>
                </a:cubicBezTo>
                <a:cubicBezTo>
                  <a:pt x="5134758" y="254879"/>
                  <a:pt x="5142789" y="263712"/>
                  <a:pt x="5145300" y="274018"/>
                </a:cubicBezTo>
                <a:cubicBezTo>
                  <a:pt x="5181945" y="268948"/>
                  <a:pt x="5212568" y="279581"/>
                  <a:pt x="5252728" y="285143"/>
                </a:cubicBezTo>
                <a:cubicBezTo>
                  <a:pt x="5262266" y="274182"/>
                  <a:pt x="5271803" y="269438"/>
                  <a:pt x="5280840" y="277290"/>
                </a:cubicBezTo>
                <a:cubicBezTo>
                  <a:pt x="5275319" y="278926"/>
                  <a:pt x="5279334" y="285306"/>
                  <a:pt x="5284857" y="288578"/>
                </a:cubicBezTo>
                <a:cubicBezTo>
                  <a:pt x="5290379" y="282198"/>
                  <a:pt x="5295900" y="276145"/>
                  <a:pt x="5303430" y="271401"/>
                </a:cubicBezTo>
                <a:cubicBezTo>
                  <a:pt x="5305439" y="277781"/>
                  <a:pt x="5310961" y="280889"/>
                  <a:pt x="5318492" y="282362"/>
                </a:cubicBezTo>
                <a:cubicBezTo>
                  <a:pt x="5333551" y="243101"/>
                  <a:pt x="5353632" y="311970"/>
                  <a:pt x="5383752" y="277290"/>
                </a:cubicBezTo>
                <a:cubicBezTo>
                  <a:pt x="5408852" y="303791"/>
                  <a:pt x="5452025" y="293812"/>
                  <a:pt x="5488169" y="297084"/>
                </a:cubicBezTo>
                <a:cubicBezTo>
                  <a:pt x="5492186" y="294303"/>
                  <a:pt x="5495197" y="291031"/>
                  <a:pt x="5496703" y="285143"/>
                </a:cubicBezTo>
                <a:cubicBezTo>
                  <a:pt x="5522305" y="301174"/>
                  <a:pt x="5540377" y="286451"/>
                  <a:pt x="5593590" y="299375"/>
                </a:cubicBezTo>
                <a:cubicBezTo>
                  <a:pt x="5603128" y="310662"/>
                  <a:pt x="5586061" y="316551"/>
                  <a:pt x="5602125" y="323095"/>
                </a:cubicBezTo>
                <a:cubicBezTo>
                  <a:pt x="5668389" y="303791"/>
                  <a:pt x="5720096" y="358593"/>
                  <a:pt x="5770798" y="352049"/>
                </a:cubicBezTo>
                <a:cubicBezTo>
                  <a:pt x="5777324" y="364809"/>
                  <a:pt x="5770296" y="375279"/>
                  <a:pt x="5772806" y="381167"/>
                </a:cubicBezTo>
                <a:cubicBezTo>
                  <a:pt x="5773811" y="381495"/>
                  <a:pt x="5775819" y="380840"/>
                  <a:pt x="5776822" y="381167"/>
                </a:cubicBezTo>
                <a:cubicBezTo>
                  <a:pt x="5778328" y="365954"/>
                  <a:pt x="5784855" y="368408"/>
                  <a:pt x="5787364" y="379532"/>
                </a:cubicBezTo>
                <a:cubicBezTo>
                  <a:pt x="5788368" y="377569"/>
                  <a:pt x="5790879" y="376260"/>
                  <a:pt x="5791381" y="374133"/>
                </a:cubicBezTo>
                <a:cubicBezTo>
                  <a:pt x="5791381" y="373152"/>
                  <a:pt x="5791883" y="372825"/>
                  <a:pt x="5792385" y="371843"/>
                </a:cubicBezTo>
                <a:cubicBezTo>
                  <a:pt x="5792385" y="366445"/>
                  <a:pt x="5790879" y="360556"/>
                  <a:pt x="5789874" y="353849"/>
                </a:cubicBezTo>
                <a:cubicBezTo>
                  <a:pt x="5792385" y="355484"/>
                  <a:pt x="5794392" y="355321"/>
                  <a:pt x="5797405" y="356630"/>
                </a:cubicBezTo>
                <a:cubicBezTo>
                  <a:pt x="5797405" y="356302"/>
                  <a:pt x="5797405" y="355157"/>
                  <a:pt x="5797907" y="354830"/>
                </a:cubicBezTo>
                <a:cubicBezTo>
                  <a:pt x="5798409" y="356302"/>
                  <a:pt x="5799412" y="355975"/>
                  <a:pt x="5799914" y="357121"/>
                </a:cubicBezTo>
                <a:cubicBezTo>
                  <a:pt x="5838570" y="372661"/>
                  <a:pt x="5869191" y="348287"/>
                  <a:pt x="5911862" y="358102"/>
                </a:cubicBezTo>
                <a:cubicBezTo>
                  <a:pt x="5912866" y="361047"/>
                  <a:pt x="5915376" y="361210"/>
                  <a:pt x="5916882" y="363664"/>
                </a:cubicBezTo>
                <a:cubicBezTo>
                  <a:pt x="5921400" y="363336"/>
                  <a:pt x="5926421" y="364155"/>
                  <a:pt x="5930436" y="362355"/>
                </a:cubicBezTo>
                <a:cubicBezTo>
                  <a:pt x="5936461" y="384439"/>
                  <a:pt x="5970095" y="382803"/>
                  <a:pt x="5985154" y="381167"/>
                </a:cubicBezTo>
                <a:cubicBezTo>
                  <a:pt x="5986159" y="385094"/>
                  <a:pt x="5984652" y="387711"/>
                  <a:pt x="5983648" y="390164"/>
                </a:cubicBezTo>
                <a:cubicBezTo>
                  <a:pt x="5999211" y="391801"/>
                  <a:pt x="6013268" y="395890"/>
                  <a:pt x="6022806" y="409632"/>
                </a:cubicBezTo>
                <a:cubicBezTo>
                  <a:pt x="6024813" y="409141"/>
                  <a:pt x="6027825" y="410122"/>
                  <a:pt x="6030837" y="411431"/>
                </a:cubicBezTo>
                <a:cubicBezTo>
                  <a:pt x="6030837" y="411267"/>
                  <a:pt x="6030837" y="411267"/>
                  <a:pt x="6030837" y="410940"/>
                </a:cubicBezTo>
                <a:cubicBezTo>
                  <a:pt x="6031841" y="411922"/>
                  <a:pt x="6032846" y="411267"/>
                  <a:pt x="6033850" y="411922"/>
                </a:cubicBezTo>
                <a:cubicBezTo>
                  <a:pt x="6029834" y="408323"/>
                  <a:pt x="6030336" y="385748"/>
                  <a:pt x="6033850" y="398835"/>
                </a:cubicBezTo>
                <a:cubicBezTo>
                  <a:pt x="6033850" y="404724"/>
                  <a:pt x="6035356" y="409141"/>
                  <a:pt x="6037363" y="413558"/>
                </a:cubicBezTo>
                <a:cubicBezTo>
                  <a:pt x="6058950" y="424354"/>
                  <a:pt x="6082545" y="394090"/>
                  <a:pt x="6087565" y="427953"/>
                </a:cubicBezTo>
                <a:cubicBezTo>
                  <a:pt x="6096600" y="391964"/>
                  <a:pt x="6150315" y="397853"/>
                  <a:pt x="6180436" y="412413"/>
                </a:cubicBezTo>
                <a:cubicBezTo>
                  <a:pt x="6176419" y="410449"/>
                  <a:pt x="6188969" y="407668"/>
                  <a:pt x="6201519" y="408650"/>
                </a:cubicBezTo>
                <a:cubicBezTo>
                  <a:pt x="6265274" y="418956"/>
                  <a:pt x="6344591" y="418301"/>
                  <a:pt x="6402322" y="450855"/>
                </a:cubicBezTo>
                <a:cubicBezTo>
                  <a:pt x="6405334" y="442349"/>
                  <a:pt x="6404330" y="432043"/>
                  <a:pt x="6414370" y="434660"/>
                </a:cubicBezTo>
                <a:cubicBezTo>
                  <a:pt x="6413366" y="450201"/>
                  <a:pt x="6411861" y="464106"/>
                  <a:pt x="6426418" y="465251"/>
                </a:cubicBezTo>
                <a:cubicBezTo>
                  <a:pt x="6431438" y="453473"/>
                  <a:pt x="6413868" y="445130"/>
                  <a:pt x="6431940" y="448238"/>
                </a:cubicBezTo>
                <a:cubicBezTo>
                  <a:pt x="6437462" y="459198"/>
                  <a:pt x="6447001" y="466723"/>
                  <a:pt x="6456037" y="456908"/>
                </a:cubicBezTo>
                <a:cubicBezTo>
                  <a:pt x="6466077" y="464760"/>
                  <a:pt x="6449008" y="470322"/>
                  <a:pt x="6459048" y="472939"/>
                </a:cubicBezTo>
                <a:cubicBezTo>
                  <a:pt x="6469591" y="473757"/>
                  <a:pt x="6475615" y="470649"/>
                  <a:pt x="6480635" y="464106"/>
                </a:cubicBezTo>
                <a:cubicBezTo>
                  <a:pt x="6481137" y="455272"/>
                  <a:pt x="6468587" y="458053"/>
                  <a:pt x="6471598" y="445948"/>
                </a:cubicBezTo>
                <a:cubicBezTo>
                  <a:pt x="6489671" y="459689"/>
                  <a:pt x="6494190" y="454781"/>
                  <a:pt x="6513767" y="466887"/>
                </a:cubicBezTo>
                <a:cubicBezTo>
                  <a:pt x="6514269" y="487989"/>
                  <a:pt x="6497704" y="465251"/>
                  <a:pt x="6493688" y="487662"/>
                </a:cubicBezTo>
                <a:cubicBezTo>
                  <a:pt x="6591077" y="570764"/>
                  <a:pt x="6718585" y="563566"/>
                  <a:pt x="6827521" y="584506"/>
                </a:cubicBezTo>
                <a:cubicBezTo>
                  <a:pt x="6832541" y="570928"/>
                  <a:pt x="6796899" y="571418"/>
                  <a:pt x="6814469" y="565692"/>
                </a:cubicBezTo>
                <a:cubicBezTo>
                  <a:pt x="6858645" y="584996"/>
                  <a:pt x="6867682" y="605281"/>
                  <a:pt x="6904830" y="580088"/>
                </a:cubicBezTo>
                <a:cubicBezTo>
                  <a:pt x="6923404" y="581561"/>
                  <a:pt x="6921899" y="602336"/>
                  <a:pt x="6931437" y="611988"/>
                </a:cubicBezTo>
                <a:cubicBezTo>
                  <a:pt x="6951014" y="599392"/>
                  <a:pt x="6997701" y="643560"/>
                  <a:pt x="7021295" y="608553"/>
                </a:cubicBezTo>
                <a:cubicBezTo>
                  <a:pt x="7021797" y="629655"/>
                  <a:pt x="7044388" y="608389"/>
                  <a:pt x="7053424" y="628510"/>
                </a:cubicBezTo>
                <a:cubicBezTo>
                  <a:pt x="7054930" y="607571"/>
                  <a:pt x="7062460" y="613623"/>
                  <a:pt x="7067982" y="624584"/>
                </a:cubicBezTo>
                <a:cubicBezTo>
                  <a:pt x="7072501" y="591703"/>
                  <a:pt x="7095592" y="619513"/>
                  <a:pt x="7105633" y="599228"/>
                </a:cubicBezTo>
                <a:cubicBezTo>
                  <a:pt x="7110150" y="618858"/>
                  <a:pt x="7125211" y="616568"/>
                  <a:pt x="7142279" y="609207"/>
                </a:cubicBezTo>
                <a:cubicBezTo>
                  <a:pt x="7154327" y="617059"/>
                  <a:pt x="7135251" y="622785"/>
                  <a:pt x="7147299" y="627201"/>
                </a:cubicBezTo>
                <a:cubicBezTo>
                  <a:pt x="7171395" y="615096"/>
                  <a:pt x="7203524" y="649122"/>
                  <a:pt x="7221094" y="610188"/>
                </a:cubicBezTo>
                <a:cubicBezTo>
                  <a:pt x="7231636" y="638980"/>
                  <a:pt x="7298403" y="635708"/>
                  <a:pt x="7314969" y="614278"/>
                </a:cubicBezTo>
                <a:cubicBezTo>
                  <a:pt x="7314467" y="645686"/>
                  <a:pt x="7370692" y="644377"/>
                  <a:pt x="7371696" y="630473"/>
                </a:cubicBezTo>
                <a:cubicBezTo>
                  <a:pt x="7387258" y="647486"/>
                  <a:pt x="7404828" y="663518"/>
                  <a:pt x="7426916" y="675623"/>
                </a:cubicBezTo>
                <a:cubicBezTo>
                  <a:pt x="7425411" y="666789"/>
                  <a:pt x="7419387" y="660900"/>
                  <a:pt x="7417880" y="652066"/>
                </a:cubicBezTo>
                <a:cubicBezTo>
                  <a:pt x="7507237" y="653866"/>
                  <a:pt x="7577016" y="694599"/>
                  <a:pt x="7690971" y="679058"/>
                </a:cubicBezTo>
                <a:cubicBezTo>
                  <a:pt x="7688461" y="687565"/>
                  <a:pt x="7691473" y="693126"/>
                  <a:pt x="7697497" y="697052"/>
                </a:cubicBezTo>
                <a:cubicBezTo>
                  <a:pt x="7734144" y="656156"/>
                  <a:pt x="7806433" y="742039"/>
                  <a:pt x="7811955" y="672351"/>
                </a:cubicBezTo>
                <a:cubicBezTo>
                  <a:pt x="7837055" y="674314"/>
                  <a:pt x="7812457" y="693453"/>
                  <a:pt x="7830529" y="703596"/>
                </a:cubicBezTo>
                <a:cubicBezTo>
                  <a:pt x="7886754" y="702778"/>
                  <a:pt x="7924404" y="725353"/>
                  <a:pt x="7957035" y="705232"/>
                </a:cubicBezTo>
                <a:cubicBezTo>
                  <a:pt x="7985147" y="723063"/>
                  <a:pt x="8000207" y="718810"/>
                  <a:pt x="8038359" y="735986"/>
                </a:cubicBezTo>
                <a:cubicBezTo>
                  <a:pt x="8039866" y="721918"/>
                  <a:pt x="8024304" y="727807"/>
                  <a:pt x="8025308" y="717337"/>
                </a:cubicBezTo>
                <a:cubicBezTo>
                  <a:pt x="8070488" y="724371"/>
                  <a:pt x="8094584" y="741875"/>
                  <a:pt x="8132235" y="715047"/>
                </a:cubicBezTo>
                <a:cubicBezTo>
                  <a:pt x="8127717" y="742857"/>
                  <a:pt x="8156833" y="736804"/>
                  <a:pt x="8157335" y="759543"/>
                </a:cubicBezTo>
                <a:cubicBezTo>
                  <a:pt x="8130227" y="757416"/>
                  <a:pt x="8097596" y="756107"/>
                  <a:pt x="8082537" y="786534"/>
                </a:cubicBezTo>
                <a:cubicBezTo>
                  <a:pt x="8102617" y="798476"/>
                  <a:pt x="8113159" y="768376"/>
                  <a:pt x="8122195" y="784898"/>
                </a:cubicBezTo>
                <a:cubicBezTo>
                  <a:pt x="8069484" y="819415"/>
                  <a:pt x="8045890" y="771648"/>
                  <a:pt x="7989665" y="770666"/>
                </a:cubicBezTo>
                <a:cubicBezTo>
                  <a:pt x="7989163" y="779500"/>
                  <a:pt x="7990669" y="785062"/>
                  <a:pt x="7992677" y="788824"/>
                </a:cubicBezTo>
                <a:cubicBezTo>
                  <a:pt x="7973099" y="797658"/>
                  <a:pt x="7953521" y="781954"/>
                  <a:pt x="7935448" y="771811"/>
                </a:cubicBezTo>
                <a:cubicBezTo>
                  <a:pt x="7841573" y="801094"/>
                  <a:pt x="7735148" y="722572"/>
                  <a:pt x="7642277" y="760851"/>
                </a:cubicBezTo>
                <a:cubicBezTo>
                  <a:pt x="7617679" y="732551"/>
                  <a:pt x="7563964" y="730260"/>
                  <a:pt x="7518783" y="719627"/>
                </a:cubicBezTo>
                <a:cubicBezTo>
                  <a:pt x="7525309" y="748255"/>
                  <a:pt x="7574004" y="732714"/>
                  <a:pt x="7580028" y="761342"/>
                </a:cubicBezTo>
                <a:cubicBezTo>
                  <a:pt x="7558442" y="759543"/>
                  <a:pt x="7483644" y="738931"/>
                  <a:pt x="7471595" y="761342"/>
                </a:cubicBezTo>
                <a:cubicBezTo>
                  <a:pt x="7472599" y="749564"/>
                  <a:pt x="7472599" y="738767"/>
                  <a:pt x="7465069" y="738276"/>
                </a:cubicBezTo>
                <a:cubicBezTo>
                  <a:pt x="7451013" y="731897"/>
                  <a:pt x="7454025" y="747928"/>
                  <a:pt x="7443984" y="747110"/>
                </a:cubicBezTo>
                <a:cubicBezTo>
                  <a:pt x="7442479" y="739585"/>
                  <a:pt x="7436455" y="734677"/>
                  <a:pt x="7428423" y="731078"/>
                </a:cubicBezTo>
                <a:cubicBezTo>
                  <a:pt x="7424909" y="731733"/>
                  <a:pt x="7420390" y="730751"/>
                  <a:pt x="7419387" y="734350"/>
                </a:cubicBezTo>
                <a:cubicBezTo>
                  <a:pt x="7422900" y="734350"/>
                  <a:pt x="7424909" y="739749"/>
                  <a:pt x="7419387" y="741548"/>
                </a:cubicBezTo>
                <a:cubicBezTo>
                  <a:pt x="7416374" y="737949"/>
                  <a:pt x="7417880" y="732878"/>
                  <a:pt x="7417880" y="728297"/>
                </a:cubicBezTo>
                <a:cubicBezTo>
                  <a:pt x="7389768" y="721100"/>
                  <a:pt x="7347599" y="724535"/>
                  <a:pt x="7329025" y="725517"/>
                </a:cubicBezTo>
                <a:cubicBezTo>
                  <a:pt x="7333042" y="724044"/>
                  <a:pt x="7335551" y="720609"/>
                  <a:pt x="7334045" y="713574"/>
                </a:cubicBezTo>
                <a:cubicBezTo>
                  <a:pt x="7325009" y="723390"/>
                  <a:pt x="7293885" y="689691"/>
                  <a:pt x="7275812" y="709158"/>
                </a:cubicBezTo>
                <a:cubicBezTo>
                  <a:pt x="7285853" y="708340"/>
                  <a:pt x="7294387" y="712430"/>
                  <a:pt x="7293885" y="721100"/>
                </a:cubicBezTo>
                <a:cubicBezTo>
                  <a:pt x="7273805" y="740566"/>
                  <a:pt x="7278825" y="697216"/>
                  <a:pt x="7257740" y="700815"/>
                </a:cubicBezTo>
                <a:cubicBezTo>
                  <a:pt x="7254226" y="714556"/>
                  <a:pt x="7269286" y="708994"/>
                  <a:pt x="7270792" y="719627"/>
                </a:cubicBezTo>
                <a:cubicBezTo>
                  <a:pt x="7230130" y="707686"/>
                  <a:pt x="7154829" y="713574"/>
                  <a:pt x="7120191" y="698525"/>
                </a:cubicBezTo>
                <a:cubicBezTo>
                  <a:pt x="7115673" y="680694"/>
                  <a:pt x="7137761" y="696398"/>
                  <a:pt x="7132741" y="676768"/>
                </a:cubicBezTo>
                <a:cubicBezTo>
                  <a:pt x="7124206" y="679548"/>
                  <a:pt x="7108644" y="667771"/>
                  <a:pt x="7107640" y="680040"/>
                </a:cubicBezTo>
                <a:cubicBezTo>
                  <a:pt x="7107138" y="688710"/>
                  <a:pt x="7114669" y="691000"/>
                  <a:pt x="7116175" y="698034"/>
                </a:cubicBezTo>
                <a:cubicBezTo>
                  <a:pt x="7039368" y="693781"/>
                  <a:pt x="6968082" y="676277"/>
                  <a:pt x="6878726" y="676277"/>
                </a:cubicBezTo>
                <a:cubicBezTo>
                  <a:pt x="6864167" y="701306"/>
                  <a:pt x="6806938" y="663518"/>
                  <a:pt x="6781337" y="666789"/>
                </a:cubicBezTo>
                <a:cubicBezTo>
                  <a:pt x="6745694" y="671042"/>
                  <a:pt x="6688968" y="652393"/>
                  <a:pt x="6641779" y="641596"/>
                </a:cubicBezTo>
                <a:cubicBezTo>
                  <a:pt x="6563968" y="626710"/>
                  <a:pt x="6481137" y="639470"/>
                  <a:pt x="6419390" y="602990"/>
                </a:cubicBezTo>
                <a:cubicBezTo>
                  <a:pt x="6416378" y="613296"/>
                  <a:pt x="6417883" y="623929"/>
                  <a:pt x="6407844" y="619513"/>
                </a:cubicBezTo>
                <a:cubicBezTo>
                  <a:pt x="6408848" y="610842"/>
                  <a:pt x="6411861" y="598737"/>
                  <a:pt x="6405836" y="596447"/>
                </a:cubicBezTo>
                <a:cubicBezTo>
                  <a:pt x="6382744" y="598083"/>
                  <a:pt x="6365676" y="607243"/>
                  <a:pt x="6353628" y="625566"/>
                </a:cubicBezTo>
                <a:cubicBezTo>
                  <a:pt x="6350113" y="614932"/>
                  <a:pt x="6342584" y="605608"/>
                  <a:pt x="6337062" y="596447"/>
                </a:cubicBezTo>
                <a:cubicBezTo>
                  <a:pt x="6345595" y="595302"/>
                  <a:pt x="6360154" y="614114"/>
                  <a:pt x="6365676" y="598737"/>
                </a:cubicBezTo>
                <a:cubicBezTo>
                  <a:pt x="6355635" y="594484"/>
                  <a:pt x="6359150" y="580579"/>
                  <a:pt x="6342081" y="584506"/>
                </a:cubicBezTo>
                <a:cubicBezTo>
                  <a:pt x="6320494" y="619676"/>
                  <a:pt x="6332543" y="596283"/>
                  <a:pt x="6300917" y="604299"/>
                </a:cubicBezTo>
                <a:cubicBezTo>
                  <a:pt x="6305937" y="604626"/>
                  <a:pt x="6306941" y="608716"/>
                  <a:pt x="6308948" y="611988"/>
                </a:cubicBezTo>
                <a:cubicBezTo>
                  <a:pt x="6315475" y="611824"/>
                  <a:pt x="6320494" y="610515"/>
                  <a:pt x="6332042" y="604790"/>
                </a:cubicBezTo>
                <a:cubicBezTo>
                  <a:pt x="6342081" y="633581"/>
                  <a:pt x="6292885" y="626547"/>
                  <a:pt x="6292885" y="611661"/>
                </a:cubicBezTo>
                <a:cubicBezTo>
                  <a:pt x="6273808" y="611333"/>
                  <a:pt x="6251720" y="619513"/>
                  <a:pt x="6238167" y="604790"/>
                </a:cubicBezTo>
                <a:cubicBezTo>
                  <a:pt x="6262263" y="598410"/>
                  <a:pt x="6271299" y="602173"/>
                  <a:pt x="6290375" y="592684"/>
                </a:cubicBezTo>
                <a:cubicBezTo>
                  <a:pt x="6291880" y="592030"/>
                  <a:pt x="6292383" y="592357"/>
                  <a:pt x="6293889" y="591540"/>
                </a:cubicBezTo>
                <a:cubicBezTo>
                  <a:pt x="6292383" y="591213"/>
                  <a:pt x="6291880" y="591376"/>
                  <a:pt x="6290375" y="591049"/>
                </a:cubicBezTo>
                <a:cubicBezTo>
                  <a:pt x="6290375" y="591049"/>
                  <a:pt x="6290375" y="592684"/>
                  <a:pt x="6290375" y="592684"/>
                </a:cubicBezTo>
                <a:cubicBezTo>
                  <a:pt x="6290375" y="592030"/>
                  <a:pt x="6289873" y="591703"/>
                  <a:pt x="6289873" y="591049"/>
                </a:cubicBezTo>
                <a:cubicBezTo>
                  <a:pt x="6269290" y="586959"/>
                  <a:pt x="6260757" y="588104"/>
                  <a:pt x="6240174" y="575017"/>
                </a:cubicBezTo>
                <a:cubicBezTo>
                  <a:pt x="6235154" y="585160"/>
                  <a:pt x="6253728" y="595302"/>
                  <a:pt x="6238669" y="597756"/>
                </a:cubicBezTo>
                <a:cubicBezTo>
                  <a:pt x="6218086" y="571582"/>
                  <a:pt x="6175917" y="631454"/>
                  <a:pt x="6144793" y="601027"/>
                </a:cubicBezTo>
                <a:cubicBezTo>
                  <a:pt x="6154833" y="607080"/>
                  <a:pt x="6172403" y="594320"/>
                  <a:pt x="6160355" y="591540"/>
                </a:cubicBezTo>
                <a:cubicBezTo>
                  <a:pt x="6150315" y="589086"/>
                  <a:pt x="6145295" y="598574"/>
                  <a:pt x="6136761" y="599719"/>
                </a:cubicBezTo>
                <a:cubicBezTo>
                  <a:pt x="6136258" y="598247"/>
                  <a:pt x="6134752" y="598574"/>
                  <a:pt x="6134251" y="597265"/>
                </a:cubicBezTo>
                <a:cubicBezTo>
                  <a:pt x="6132745" y="613133"/>
                  <a:pt x="6133749" y="628019"/>
                  <a:pt x="6140274" y="642742"/>
                </a:cubicBezTo>
                <a:cubicBezTo>
                  <a:pt x="6136258" y="642087"/>
                  <a:pt x="6134752" y="645523"/>
                  <a:pt x="6133247" y="648794"/>
                </a:cubicBezTo>
                <a:cubicBezTo>
                  <a:pt x="6155335" y="652230"/>
                  <a:pt x="6183447" y="656974"/>
                  <a:pt x="6194491" y="659100"/>
                </a:cubicBezTo>
                <a:cubicBezTo>
                  <a:pt x="6207042" y="656647"/>
                  <a:pt x="6177925" y="685765"/>
                  <a:pt x="6201017" y="682330"/>
                </a:cubicBezTo>
                <a:cubicBezTo>
                  <a:pt x="6201017" y="664499"/>
                  <a:pt x="6225114" y="677259"/>
                  <a:pt x="6243688" y="675623"/>
                </a:cubicBezTo>
                <a:cubicBezTo>
                  <a:pt x="6243688" y="675295"/>
                  <a:pt x="6243688" y="675623"/>
                  <a:pt x="6243688" y="675132"/>
                </a:cubicBezTo>
                <a:cubicBezTo>
                  <a:pt x="6245195" y="676113"/>
                  <a:pt x="6247704" y="675623"/>
                  <a:pt x="6249713" y="675623"/>
                </a:cubicBezTo>
                <a:cubicBezTo>
                  <a:pt x="6256239" y="673660"/>
                  <a:pt x="6260757" y="669079"/>
                  <a:pt x="6262764" y="659100"/>
                </a:cubicBezTo>
                <a:cubicBezTo>
                  <a:pt x="6304933" y="681839"/>
                  <a:pt x="6325516" y="655174"/>
                  <a:pt x="6362663" y="686092"/>
                </a:cubicBezTo>
                <a:cubicBezTo>
                  <a:pt x="6365676" y="675786"/>
                  <a:pt x="6393788" y="669570"/>
                  <a:pt x="6397302" y="683802"/>
                </a:cubicBezTo>
                <a:cubicBezTo>
                  <a:pt x="6391278" y="678077"/>
                  <a:pt x="6375214" y="692308"/>
                  <a:pt x="6387764" y="693290"/>
                </a:cubicBezTo>
                <a:cubicBezTo>
                  <a:pt x="6460052" y="674314"/>
                  <a:pt x="6553928" y="699343"/>
                  <a:pt x="6631739" y="693290"/>
                </a:cubicBezTo>
                <a:cubicBezTo>
                  <a:pt x="6625213" y="694435"/>
                  <a:pt x="6622200" y="699670"/>
                  <a:pt x="6619691" y="704741"/>
                </a:cubicBezTo>
                <a:lnTo>
                  <a:pt x="6640775" y="706377"/>
                </a:lnTo>
                <a:cubicBezTo>
                  <a:pt x="6641277" y="697707"/>
                  <a:pt x="6639771" y="691981"/>
                  <a:pt x="6635755" y="688219"/>
                </a:cubicBezTo>
                <a:cubicBezTo>
                  <a:pt x="6653325" y="703596"/>
                  <a:pt x="6681437" y="671042"/>
                  <a:pt x="6690975" y="682330"/>
                </a:cubicBezTo>
                <a:cubicBezTo>
                  <a:pt x="6677924" y="686583"/>
                  <a:pt x="6698003" y="690182"/>
                  <a:pt x="6700514" y="683311"/>
                </a:cubicBezTo>
                <a:cubicBezTo>
                  <a:pt x="6703526" y="699343"/>
                  <a:pt x="6700012" y="695417"/>
                  <a:pt x="6714069" y="706867"/>
                </a:cubicBezTo>
                <a:cubicBezTo>
                  <a:pt x="6705534" y="708013"/>
                  <a:pt x="6694992" y="703432"/>
                  <a:pt x="6692482" y="710303"/>
                </a:cubicBezTo>
                <a:cubicBezTo>
                  <a:pt x="6716578" y="726989"/>
                  <a:pt x="6748205" y="726498"/>
                  <a:pt x="6780333" y="723390"/>
                </a:cubicBezTo>
                <a:cubicBezTo>
                  <a:pt x="6781337" y="723226"/>
                  <a:pt x="6781839" y="721754"/>
                  <a:pt x="6782842" y="721754"/>
                </a:cubicBezTo>
                <a:cubicBezTo>
                  <a:pt x="6782842" y="722245"/>
                  <a:pt x="6782341" y="722899"/>
                  <a:pt x="6781839" y="723390"/>
                </a:cubicBezTo>
                <a:cubicBezTo>
                  <a:pt x="6802421" y="721427"/>
                  <a:pt x="6823004" y="718483"/>
                  <a:pt x="6839569" y="718319"/>
                </a:cubicBezTo>
                <a:cubicBezTo>
                  <a:pt x="6853123" y="731733"/>
                  <a:pt x="6821497" y="736313"/>
                  <a:pt x="6837561" y="748091"/>
                </a:cubicBezTo>
                <a:cubicBezTo>
                  <a:pt x="6853625" y="728297"/>
                  <a:pt x="6872199" y="778845"/>
                  <a:pt x="6880734" y="751363"/>
                </a:cubicBezTo>
                <a:cubicBezTo>
                  <a:pt x="6877722" y="737131"/>
                  <a:pt x="6831537" y="737295"/>
                  <a:pt x="6854629" y="714556"/>
                </a:cubicBezTo>
                <a:cubicBezTo>
                  <a:pt x="6875713" y="732060"/>
                  <a:pt x="6890272" y="770176"/>
                  <a:pt x="6920895" y="749891"/>
                </a:cubicBezTo>
                <a:cubicBezTo>
                  <a:pt x="6910353" y="806818"/>
                  <a:pt x="6978123" y="787352"/>
                  <a:pt x="6996698" y="815162"/>
                </a:cubicBezTo>
                <a:cubicBezTo>
                  <a:pt x="7009749" y="805674"/>
                  <a:pt x="7044388" y="790624"/>
                  <a:pt x="7061456" y="809600"/>
                </a:cubicBezTo>
                <a:cubicBezTo>
                  <a:pt x="7025814" y="813853"/>
                  <a:pt x="6996195" y="823832"/>
                  <a:pt x="6979127" y="854095"/>
                </a:cubicBezTo>
                <a:cubicBezTo>
                  <a:pt x="6985151" y="856222"/>
                  <a:pt x="6993183" y="855404"/>
                  <a:pt x="6992681" y="862438"/>
                </a:cubicBezTo>
                <a:cubicBezTo>
                  <a:pt x="6965071" y="868982"/>
                  <a:pt x="6978625" y="834465"/>
                  <a:pt x="6951014" y="839373"/>
                </a:cubicBezTo>
                <a:cubicBezTo>
                  <a:pt x="6953023" y="818434"/>
                  <a:pt x="6980633" y="834792"/>
                  <a:pt x="6982641" y="813853"/>
                </a:cubicBezTo>
                <a:cubicBezTo>
                  <a:pt x="6945492" y="807473"/>
                  <a:pt x="6910353" y="801421"/>
                  <a:pt x="6880232" y="809600"/>
                </a:cubicBezTo>
                <a:cubicBezTo>
                  <a:pt x="6897300" y="807473"/>
                  <a:pt x="6885252" y="828903"/>
                  <a:pt x="6897802" y="829884"/>
                </a:cubicBezTo>
                <a:cubicBezTo>
                  <a:pt x="6902320" y="824977"/>
                  <a:pt x="6927922" y="814998"/>
                  <a:pt x="6926919" y="827103"/>
                </a:cubicBezTo>
                <a:cubicBezTo>
                  <a:pt x="6932943" y="857367"/>
                  <a:pt x="6985151" y="884522"/>
                  <a:pt x="7018284" y="859167"/>
                </a:cubicBezTo>
                <a:cubicBezTo>
                  <a:pt x="7030332" y="893356"/>
                  <a:pt x="7061958" y="862602"/>
                  <a:pt x="7065974" y="862929"/>
                </a:cubicBezTo>
                <a:cubicBezTo>
                  <a:pt x="7053424" y="867182"/>
                  <a:pt x="7068484" y="883868"/>
                  <a:pt x="7074508" y="885994"/>
                </a:cubicBezTo>
                <a:cubicBezTo>
                  <a:pt x="7076516" y="859985"/>
                  <a:pt x="7125713" y="872253"/>
                  <a:pt x="7098604" y="894665"/>
                </a:cubicBezTo>
                <a:cubicBezTo>
                  <a:pt x="7117179" y="896137"/>
                  <a:pt x="7123203" y="883050"/>
                  <a:pt x="7123705" y="874380"/>
                </a:cubicBezTo>
                <a:cubicBezTo>
                  <a:pt x="7139267" y="887958"/>
                  <a:pt x="7154327" y="901372"/>
                  <a:pt x="7163363" y="917894"/>
                </a:cubicBezTo>
                <a:cubicBezTo>
                  <a:pt x="7164870" y="903826"/>
                  <a:pt x="7156837" y="899245"/>
                  <a:pt x="7171897" y="895155"/>
                </a:cubicBezTo>
                <a:cubicBezTo>
                  <a:pt x="7181436" y="904807"/>
                  <a:pt x="7172901" y="907752"/>
                  <a:pt x="7178422" y="913477"/>
                </a:cubicBezTo>
                <a:cubicBezTo>
                  <a:pt x="7182941" y="913804"/>
                  <a:pt x="7184950" y="910533"/>
                  <a:pt x="7185451" y="903662"/>
                </a:cubicBezTo>
                <a:cubicBezTo>
                  <a:pt x="7199006" y="946685"/>
                  <a:pt x="7244688" y="888939"/>
                  <a:pt x="7253724" y="908897"/>
                </a:cubicBezTo>
                <a:cubicBezTo>
                  <a:pt x="7247198" y="910205"/>
                  <a:pt x="7241676" y="910042"/>
                  <a:pt x="7242680" y="920675"/>
                </a:cubicBezTo>
                <a:cubicBezTo>
                  <a:pt x="7265773" y="920675"/>
                  <a:pt x="7288363" y="922147"/>
                  <a:pt x="7298403" y="901862"/>
                </a:cubicBezTo>
                <a:cubicBezTo>
                  <a:pt x="7302419" y="928364"/>
                  <a:pt x="7315471" y="894501"/>
                  <a:pt x="7331535" y="899245"/>
                </a:cubicBezTo>
                <a:cubicBezTo>
                  <a:pt x="7332540" y="909060"/>
                  <a:pt x="7338564" y="917403"/>
                  <a:pt x="7346595" y="923456"/>
                </a:cubicBezTo>
                <a:cubicBezTo>
                  <a:pt x="7356635" y="920184"/>
                  <a:pt x="7357137" y="914295"/>
                  <a:pt x="7349608" y="906933"/>
                </a:cubicBezTo>
                <a:cubicBezTo>
                  <a:pt x="7380230" y="905298"/>
                  <a:pt x="7364668" y="922474"/>
                  <a:pt x="7380230" y="911678"/>
                </a:cubicBezTo>
                <a:cubicBezTo>
                  <a:pt x="7363162" y="908569"/>
                  <a:pt x="7385250" y="873072"/>
                  <a:pt x="7390772" y="894665"/>
                </a:cubicBezTo>
                <a:cubicBezTo>
                  <a:pt x="7381736" y="896300"/>
                  <a:pt x="7390772" y="902517"/>
                  <a:pt x="7390772" y="911678"/>
                </a:cubicBezTo>
                <a:lnTo>
                  <a:pt x="7387258" y="911678"/>
                </a:lnTo>
                <a:cubicBezTo>
                  <a:pt x="7387258" y="925583"/>
                  <a:pt x="7398302" y="925910"/>
                  <a:pt x="7404326" y="930490"/>
                </a:cubicBezTo>
                <a:cubicBezTo>
                  <a:pt x="7409848" y="925910"/>
                  <a:pt x="7405832" y="908569"/>
                  <a:pt x="7421394" y="911678"/>
                </a:cubicBezTo>
                <a:cubicBezTo>
                  <a:pt x="7430431" y="913313"/>
                  <a:pt x="7432940" y="922638"/>
                  <a:pt x="7432940" y="936543"/>
                </a:cubicBezTo>
                <a:cubicBezTo>
                  <a:pt x="7431434" y="936543"/>
                  <a:pt x="7431434" y="935889"/>
                  <a:pt x="7429929" y="935889"/>
                </a:cubicBezTo>
                <a:cubicBezTo>
                  <a:pt x="7438462" y="942923"/>
                  <a:pt x="7446997" y="946522"/>
                  <a:pt x="7460551" y="935889"/>
                </a:cubicBezTo>
                <a:cubicBezTo>
                  <a:pt x="7464065" y="965989"/>
                  <a:pt x="7428924" y="938670"/>
                  <a:pt x="7421394" y="955682"/>
                </a:cubicBezTo>
                <a:cubicBezTo>
                  <a:pt x="7432438" y="970569"/>
                  <a:pt x="7473101" y="957645"/>
                  <a:pt x="7486654" y="972695"/>
                </a:cubicBezTo>
                <a:cubicBezTo>
                  <a:pt x="7500210" y="957972"/>
                  <a:pt x="7511254" y="947012"/>
                  <a:pt x="7510752" y="927709"/>
                </a:cubicBezTo>
                <a:cubicBezTo>
                  <a:pt x="7522800" y="933925"/>
                  <a:pt x="7523302" y="951265"/>
                  <a:pt x="7533342" y="958954"/>
                </a:cubicBezTo>
                <a:cubicBezTo>
                  <a:pt x="7526816" y="960263"/>
                  <a:pt x="7518783" y="958136"/>
                  <a:pt x="7518281" y="963371"/>
                </a:cubicBezTo>
                <a:cubicBezTo>
                  <a:pt x="7533342" y="987255"/>
                  <a:pt x="7570992" y="981365"/>
                  <a:pt x="7571996" y="946358"/>
                </a:cubicBezTo>
                <a:cubicBezTo>
                  <a:pt x="7560952" y="950611"/>
                  <a:pt x="7559446" y="918875"/>
                  <a:pt x="7565972" y="921166"/>
                </a:cubicBezTo>
                <a:cubicBezTo>
                  <a:pt x="7569989" y="947666"/>
                  <a:pt x="7603121" y="945049"/>
                  <a:pt x="7609647" y="966643"/>
                </a:cubicBezTo>
                <a:cubicBezTo>
                  <a:pt x="7588060" y="973677"/>
                  <a:pt x="7596594" y="948157"/>
                  <a:pt x="7577518" y="951920"/>
                </a:cubicBezTo>
                <a:cubicBezTo>
                  <a:pt x="7570491" y="967787"/>
                  <a:pt x="7577518" y="975803"/>
                  <a:pt x="7565972" y="984310"/>
                </a:cubicBezTo>
                <a:cubicBezTo>
                  <a:pt x="7566975" y="985291"/>
                  <a:pt x="7568482" y="985946"/>
                  <a:pt x="7569989" y="985946"/>
                </a:cubicBezTo>
                <a:cubicBezTo>
                  <a:pt x="7571494" y="985946"/>
                  <a:pt x="7571996" y="986437"/>
                  <a:pt x="7573502" y="986437"/>
                </a:cubicBezTo>
                <a:cubicBezTo>
                  <a:pt x="7583040" y="983329"/>
                  <a:pt x="7593582" y="970242"/>
                  <a:pt x="7589566" y="981038"/>
                </a:cubicBezTo>
                <a:cubicBezTo>
                  <a:pt x="7587559" y="981692"/>
                  <a:pt x="7588060" y="985291"/>
                  <a:pt x="7587057" y="986927"/>
                </a:cubicBezTo>
                <a:cubicBezTo>
                  <a:pt x="7590571" y="987255"/>
                  <a:pt x="7596093" y="987091"/>
                  <a:pt x="7599105" y="987745"/>
                </a:cubicBezTo>
                <a:cubicBezTo>
                  <a:pt x="7596594" y="982183"/>
                  <a:pt x="7593582" y="977439"/>
                  <a:pt x="7600610" y="975476"/>
                </a:cubicBezTo>
                <a:cubicBezTo>
                  <a:pt x="7605630" y="982019"/>
                  <a:pt x="7614667" y="985782"/>
                  <a:pt x="7620691" y="983656"/>
                </a:cubicBezTo>
                <a:cubicBezTo>
                  <a:pt x="7619185" y="981038"/>
                  <a:pt x="7617679" y="978748"/>
                  <a:pt x="7619687" y="972695"/>
                </a:cubicBezTo>
                <a:cubicBezTo>
                  <a:pt x="7638763" y="968933"/>
                  <a:pt x="7626715" y="994289"/>
                  <a:pt x="7636755" y="998542"/>
                </a:cubicBezTo>
                <a:cubicBezTo>
                  <a:pt x="7645289" y="992325"/>
                  <a:pt x="7659847" y="991998"/>
                  <a:pt x="7662859" y="978257"/>
                </a:cubicBezTo>
                <a:cubicBezTo>
                  <a:pt x="7663361" y="978748"/>
                  <a:pt x="7663863" y="978911"/>
                  <a:pt x="7663863" y="979239"/>
                </a:cubicBezTo>
                <a:cubicBezTo>
                  <a:pt x="7663863" y="979075"/>
                  <a:pt x="7664365" y="978584"/>
                  <a:pt x="7663863" y="978257"/>
                </a:cubicBezTo>
                <a:cubicBezTo>
                  <a:pt x="7684446" y="1000505"/>
                  <a:pt x="7720088" y="962226"/>
                  <a:pt x="7749707" y="976458"/>
                </a:cubicBezTo>
                <a:cubicBezTo>
                  <a:pt x="7746192" y="902026"/>
                  <a:pt x="7827517" y="941941"/>
                  <a:pt x="7855629" y="914949"/>
                </a:cubicBezTo>
                <a:cubicBezTo>
                  <a:pt x="7872196" y="914949"/>
                  <a:pt x="7883742" y="920020"/>
                  <a:pt x="7889265" y="934416"/>
                </a:cubicBezTo>
                <a:cubicBezTo>
                  <a:pt x="7874204" y="948648"/>
                  <a:pt x="7857638" y="922965"/>
                  <a:pt x="7846594" y="940469"/>
                </a:cubicBezTo>
                <a:cubicBezTo>
                  <a:pt x="7857638" y="941941"/>
                  <a:pt x="7868180" y="946849"/>
                  <a:pt x="7872196" y="957972"/>
                </a:cubicBezTo>
                <a:cubicBezTo>
                  <a:pt x="7855127" y="965825"/>
                  <a:pt x="7854123" y="956173"/>
                  <a:pt x="7835048" y="964025"/>
                </a:cubicBezTo>
                <a:cubicBezTo>
                  <a:pt x="7835048" y="949793"/>
                  <a:pt x="7844083" y="945213"/>
                  <a:pt x="7829023" y="940469"/>
                </a:cubicBezTo>
                <a:cubicBezTo>
                  <a:pt x="7810449" y="941941"/>
                  <a:pt x="7818480" y="967460"/>
                  <a:pt x="7812959" y="970732"/>
                </a:cubicBezTo>
                <a:cubicBezTo>
                  <a:pt x="7816473" y="950120"/>
                  <a:pt x="7784846" y="967133"/>
                  <a:pt x="7780831" y="952902"/>
                </a:cubicBezTo>
                <a:cubicBezTo>
                  <a:pt x="7788361" y="949793"/>
                  <a:pt x="7794385" y="945213"/>
                  <a:pt x="7797899" y="940469"/>
                </a:cubicBezTo>
                <a:cubicBezTo>
                  <a:pt x="7784846" y="938833"/>
                  <a:pt x="7771795" y="938670"/>
                  <a:pt x="7769787" y="952902"/>
                </a:cubicBezTo>
                <a:cubicBezTo>
                  <a:pt x="7766273" y="968769"/>
                  <a:pt x="7780831" y="965334"/>
                  <a:pt x="7780831" y="976458"/>
                </a:cubicBezTo>
                <a:cubicBezTo>
                  <a:pt x="7769787" y="979730"/>
                  <a:pt x="7764767" y="991017"/>
                  <a:pt x="7755229" y="995761"/>
                </a:cubicBezTo>
                <a:cubicBezTo>
                  <a:pt x="7765269" y="994452"/>
                  <a:pt x="7772798" y="997560"/>
                  <a:pt x="7774305" y="1006230"/>
                </a:cubicBezTo>
                <a:cubicBezTo>
                  <a:pt x="7779324" y="1006721"/>
                  <a:pt x="7782337" y="1006558"/>
                  <a:pt x="7787357" y="1007212"/>
                </a:cubicBezTo>
                <a:cubicBezTo>
                  <a:pt x="7789365" y="1020135"/>
                  <a:pt x="7783341" y="1019971"/>
                  <a:pt x="7775811" y="1018500"/>
                </a:cubicBezTo>
                <a:cubicBezTo>
                  <a:pt x="7775811" y="1019644"/>
                  <a:pt x="7775309" y="1019644"/>
                  <a:pt x="7775811" y="1020954"/>
                </a:cubicBezTo>
                <a:cubicBezTo>
                  <a:pt x="7768783" y="1024061"/>
                  <a:pt x="7768783" y="1025043"/>
                  <a:pt x="7766273" y="1026515"/>
                </a:cubicBezTo>
                <a:cubicBezTo>
                  <a:pt x="7815469" y="1056615"/>
                  <a:pt x="7867678" y="1058905"/>
                  <a:pt x="7916373" y="1089332"/>
                </a:cubicBezTo>
                <a:cubicBezTo>
                  <a:pt x="7917377" y="1082298"/>
                  <a:pt x="7909344" y="1079681"/>
                  <a:pt x="7909846" y="1071010"/>
                </a:cubicBezTo>
                <a:cubicBezTo>
                  <a:pt x="7936955" y="1099475"/>
                  <a:pt x="7960047" y="1073464"/>
                  <a:pt x="7966071" y="1100293"/>
                </a:cubicBezTo>
                <a:cubicBezTo>
                  <a:pt x="8038359" y="1079681"/>
                  <a:pt x="8193982" y="1116160"/>
                  <a:pt x="8260749" y="1088023"/>
                </a:cubicBezTo>
                <a:cubicBezTo>
                  <a:pt x="8297897" y="1092768"/>
                  <a:pt x="8342575" y="1133337"/>
                  <a:pt x="8372696" y="1093586"/>
                </a:cubicBezTo>
                <a:cubicBezTo>
                  <a:pt x="8389262" y="1117796"/>
                  <a:pt x="8438960" y="1098984"/>
                  <a:pt x="8452013" y="1119268"/>
                </a:cubicBezTo>
                <a:cubicBezTo>
                  <a:pt x="8445989" y="1118778"/>
                  <a:pt x="8451009" y="1128266"/>
                  <a:pt x="8457033" y="1130556"/>
                </a:cubicBezTo>
                <a:cubicBezTo>
                  <a:pt x="8535346" y="1113870"/>
                  <a:pt x="8568981" y="1172107"/>
                  <a:pt x="8659341" y="1161801"/>
                </a:cubicBezTo>
                <a:cubicBezTo>
                  <a:pt x="8654823" y="1191246"/>
                  <a:pt x="8597595" y="1148224"/>
                  <a:pt x="8602615" y="1190756"/>
                </a:cubicBezTo>
                <a:cubicBezTo>
                  <a:pt x="8554422" y="1190429"/>
                  <a:pt x="8538859" y="1208259"/>
                  <a:pt x="8493177" y="1202861"/>
                </a:cubicBezTo>
                <a:cubicBezTo>
                  <a:pt x="8499201" y="1205151"/>
                  <a:pt x="8507735" y="1204006"/>
                  <a:pt x="8507233" y="1211040"/>
                </a:cubicBezTo>
                <a:cubicBezTo>
                  <a:pt x="8502715" y="1212513"/>
                  <a:pt x="8498699" y="1210386"/>
                  <a:pt x="8498197" y="1215621"/>
                </a:cubicBezTo>
                <a:cubicBezTo>
                  <a:pt x="8519281" y="1213822"/>
                  <a:pt x="8535346" y="1222491"/>
                  <a:pt x="8540366" y="1238686"/>
                </a:cubicBezTo>
                <a:cubicBezTo>
                  <a:pt x="8505727" y="1229035"/>
                  <a:pt x="8460547" y="1219547"/>
                  <a:pt x="8427916" y="1237869"/>
                </a:cubicBezTo>
                <a:cubicBezTo>
                  <a:pt x="8434443" y="1264697"/>
                  <a:pt x="8498699" y="1242285"/>
                  <a:pt x="8503719" y="1256681"/>
                </a:cubicBezTo>
                <a:cubicBezTo>
                  <a:pt x="8472093" y="1264697"/>
                  <a:pt x="8443479" y="1276311"/>
                  <a:pt x="8408338" y="1277129"/>
                </a:cubicBezTo>
                <a:cubicBezTo>
                  <a:pt x="8423399" y="1297577"/>
                  <a:pt x="8393278" y="1277620"/>
                  <a:pt x="8395788" y="1298886"/>
                </a:cubicBezTo>
                <a:cubicBezTo>
                  <a:pt x="8417374" y="1316390"/>
                  <a:pt x="8430929" y="1303794"/>
                  <a:pt x="8444985" y="1310174"/>
                </a:cubicBezTo>
                <a:cubicBezTo>
                  <a:pt x="8438960" y="1307883"/>
                  <a:pt x="8427916" y="1323751"/>
                  <a:pt x="8437957" y="1326369"/>
                </a:cubicBezTo>
                <a:cubicBezTo>
                  <a:pt x="8455025" y="1319007"/>
                  <a:pt x="8454523" y="1325878"/>
                  <a:pt x="8473097" y="1329149"/>
                </a:cubicBezTo>
                <a:cubicBezTo>
                  <a:pt x="8473599" y="1322115"/>
                  <a:pt x="8453017" y="1310664"/>
                  <a:pt x="8470085" y="1306738"/>
                </a:cubicBezTo>
                <a:cubicBezTo>
                  <a:pt x="8487655" y="1323915"/>
                  <a:pt x="8521290" y="1350743"/>
                  <a:pt x="8535847" y="1323751"/>
                </a:cubicBezTo>
                <a:cubicBezTo>
                  <a:pt x="8536852" y="1336184"/>
                  <a:pt x="8530827" y="1335693"/>
                  <a:pt x="8530325" y="1346162"/>
                </a:cubicBezTo>
                <a:cubicBezTo>
                  <a:pt x="8542374" y="1347144"/>
                  <a:pt x="8552414" y="1348126"/>
                  <a:pt x="8557936" y="1355651"/>
                </a:cubicBezTo>
                <a:lnTo>
                  <a:pt x="8559944" y="1337983"/>
                </a:lnTo>
                <a:cubicBezTo>
                  <a:pt x="8588057" y="1352542"/>
                  <a:pt x="8601108" y="1364485"/>
                  <a:pt x="8614161" y="1384769"/>
                </a:cubicBezTo>
                <a:cubicBezTo>
                  <a:pt x="8631229" y="1380843"/>
                  <a:pt x="8689964" y="1374463"/>
                  <a:pt x="8696490" y="1397692"/>
                </a:cubicBezTo>
                <a:cubicBezTo>
                  <a:pt x="8668880" y="1404399"/>
                  <a:pt x="8638759" y="1372009"/>
                  <a:pt x="8617173" y="1407180"/>
                </a:cubicBezTo>
                <a:cubicBezTo>
                  <a:pt x="8550908" y="1398510"/>
                  <a:pt x="8473599" y="1403418"/>
                  <a:pt x="8432936" y="1389677"/>
                </a:cubicBezTo>
                <a:cubicBezTo>
                  <a:pt x="8406330" y="1380515"/>
                  <a:pt x="8368177" y="1393439"/>
                  <a:pt x="8345587" y="1388041"/>
                </a:cubicBezTo>
                <a:cubicBezTo>
                  <a:pt x="8321491" y="1380843"/>
                  <a:pt x="8286853" y="1362194"/>
                  <a:pt x="8270287" y="1390658"/>
                </a:cubicBezTo>
                <a:cubicBezTo>
                  <a:pt x="8287857" y="1381497"/>
                  <a:pt x="8302415" y="1404072"/>
                  <a:pt x="8320487" y="1391476"/>
                </a:cubicBezTo>
                <a:cubicBezTo>
                  <a:pt x="8330025" y="1400964"/>
                  <a:pt x="8312957" y="1404563"/>
                  <a:pt x="8322997" y="1408980"/>
                </a:cubicBezTo>
                <a:cubicBezTo>
                  <a:pt x="8565969" y="1394748"/>
                  <a:pt x="8816971" y="1537068"/>
                  <a:pt x="9083035" y="1542302"/>
                </a:cubicBezTo>
                <a:cubicBezTo>
                  <a:pt x="9077010" y="1592687"/>
                  <a:pt x="9152813" y="1579436"/>
                  <a:pt x="9178918" y="1569294"/>
                </a:cubicBezTo>
                <a:cubicBezTo>
                  <a:pt x="9188456" y="1601521"/>
                  <a:pt x="9223094" y="1569294"/>
                  <a:pt x="9225102" y="1595632"/>
                </a:cubicBezTo>
                <a:cubicBezTo>
                  <a:pt x="9211548" y="1608555"/>
                  <a:pt x="9179419" y="1590069"/>
                  <a:pt x="9175404" y="1614280"/>
                </a:cubicBezTo>
                <a:cubicBezTo>
                  <a:pt x="9176910" y="1624913"/>
                  <a:pt x="9166368" y="1646998"/>
                  <a:pt x="9176407" y="1649615"/>
                </a:cubicBezTo>
                <a:cubicBezTo>
                  <a:pt x="9233636" y="1666301"/>
                  <a:pt x="9272793" y="1622296"/>
                  <a:pt x="9297391" y="1650597"/>
                </a:cubicBezTo>
                <a:cubicBezTo>
                  <a:pt x="9268777" y="1646507"/>
                  <a:pt x="9240163" y="1688058"/>
                  <a:pt x="9192974" y="1680860"/>
                </a:cubicBezTo>
                <a:cubicBezTo>
                  <a:pt x="9198998" y="1681351"/>
                  <a:pt x="9195484" y="1728464"/>
                  <a:pt x="9190966" y="1708670"/>
                </a:cubicBezTo>
                <a:cubicBezTo>
                  <a:pt x="9197994" y="1670718"/>
                  <a:pt x="9168375" y="1699836"/>
                  <a:pt x="9157833" y="1676279"/>
                </a:cubicBezTo>
                <a:cubicBezTo>
                  <a:pt x="9141267" y="1676607"/>
                  <a:pt x="9136247" y="1692147"/>
                  <a:pt x="9130725" y="1709324"/>
                </a:cubicBezTo>
                <a:cubicBezTo>
                  <a:pt x="9143275" y="1734843"/>
                  <a:pt x="9184440" y="1734352"/>
                  <a:pt x="9199500" y="1756437"/>
                </a:cubicBezTo>
                <a:cubicBezTo>
                  <a:pt x="9197492" y="1780811"/>
                  <a:pt x="9180424" y="1788663"/>
                  <a:pt x="9164360" y="1776885"/>
                </a:cubicBezTo>
                <a:cubicBezTo>
                  <a:pt x="9158838" y="1779502"/>
                  <a:pt x="9152813" y="1780648"/>
                  <a:pt x="9146789" y="1782447"/>
                </a:cubicBezTo>
                <a:cubicBezTo>
                  <a:pt x="9147793" y="1783756"/>
                  <a:pt x="9149299" y="1784246"/>
                  <a:pt x="9149299" y="1786700"/>
                </a:cubicBezTo>
                <a:cubicBezTo>
                  <a:pt x="9140765" y="1790136"/>
                  <a:pt x="9124701" y="1800605"/>
                  <a:pt x="9117673" y="1787191"/>
                </a:cubicBezTo>
                <a:cubicBezTo>
                  <a:pt x="9043376" y="1791935"/>
                  <a:pt x="8950003" y="1749403"/>
                  <a:pt x="8883236" y="1754147"/>
                </a:cubicBezTo>
                <a:cubicBezTo>
                  <a:pt x="8872694" y="1753329"/>
                  <a:pt x="8875706" y="1769524"/>
                  <a:pt x="8861650" y="1763144"/>
                </a:cubicBezTo>
                <a:cubicBezTo>
                  <a:pt x="8861148" y="1762980"/>
                  <a:pt x="8860645" y="1762653"/>
                  <a:pt x="8860144" y="1762653"/>
                </a:cubicBezTo>
                <a:cubicBezTo>
                  <a:pt x="8864662" y="1770669"/>
                  <a:pt x="8865164" y="1782283"/>
                  <a:pt x="8872192" y="1786700"/>
                </a:cubicBezTo>
                <a:cubicBezTo>
                  <a:pt x="8866670" y="1760690"/>
                  <a:pt x="8904321" y="1784737"/>
                  <a:pt x="8889260" y="1758727"/>
                </a:cubicBezTo>
                <a:cubicBezTo>
                  <a:pt x="8906329" y="1757091"/>
                  <a:pt x="8923397" y="1755619"/>
                  <a:pt x="8934943" y="1768706"/>
                </a:cubicBezTo>
                <a:cubicBezTo>
                  <a:pt x="8915867" y="1762162"/>
                  <a:pt x="8925907" y="1780157"/>
                  <a:pt x="8929421" y="1788336"/>
                </a:cubicBezTo>
                <a:cubicBezTo>
                  <a:pt x="8923899" y="1786700"/>
                  <a:pt x="8917875" y="1788336"/>
                  <a:pt x="8913858" y="1791608"/>
                </a:cubicBezTo>
                <a:cubicBezTo>
                  <a:pt x="8906329" y="1783429"/>
                  <a:pt x="8912353" y="1770342"/>
                  <a:pt x="8908336" y="1765434"/>
                </a:cubicBezTo>
                <a:cubicBezTo>
                  <a:pt x="8893276" y="1770342"/>
                  <a:pt x="8895284" y="1781465"/>
                  <a:pt x="8883738" y="1797661"/>
                </a:cubicBezTo>
                <a:cubicBezTo>
                  <a:pt x="8870686" y="1786209"/>
                  <a:pt x="8866670" y="1797824"/>
                  <a:pt x="8851610" y="1799460"/>
                </a:cubicBezTo>
                <a:cubicBezTo>
                  <a:pt x="8853618" y="1771814"/>
                  <a:pt x="8825003" y="1796515"/>
                  <a:pt x="8815465" y="1781956"/>
                </a:cubicBezTo>
                <a:cubicBezTo>
                  <a:pt x="8815465" y="1788336"/>
                  <a:pt x="8809441" y="1788009"/>
                  <a:pt x="8809441" y="1796188"/>
                </a:cubicBezTo>
                <a:cubicBezTo>
                  <a:pt x="8798397" y="1788009"/>
                  <a:pt x="8784843" y="1792916"/>
                  <a:pt x="8771791" y="1796188"/>
                </a:cubicBezTo>
                <a:cubicBezTo>
                  <a:pt x="8769783" y="1791281"/>
                  <a:pt x="8768277" y="1785228"/>
                  <a:pt x="8766269" y="1781956"/>
                </a:cubicBezTo>
                <a:cubicBezTo>
                  <a:pt x="8719080" y="1804695"/>
                  <a:pt x="8677414" y="1788009"/>
                  <a:pt x="8644783" y="1804204"/>
                </a:cubicBezTo>
                <a:lnTo>
                  <a:pt x="8644783" y="1794389"/>
                </a:lnTo>
                <a:cubicBezTo>
                  <a:pt x="8646791" y="1791117"/>
                  <a:pt x="8646289" y="1785228"/>
                  <a:pt x="8650305" y="1785228"/>
                </a:cubicBezTo>
                <a:cubicBezTo>
                  <a:pt x="8718578" y="1774104"/>
                  <a:pt x="8766771" y="1760036"/>
                  <a:pt x="8853618" y="1760854"/>
                </a:cubicBezTo>
                <a:cubicBezTo>
                  <a:pt x="8812453" y="1748748"/>
                  <a:pt x="8750205" y="1717830"/>
                  <a:pt x="8706028" y="1754147"/>
                </a:cubicBezTo>
                <a:cubicBezTo>
                  <a:pt x="8677915" y="1741550"/>
                  <a:pt x="8652313" y="1746949"/>
                  <a:pt x="8619181" y="1746131"/>
                </a:cubicBezTo>
                <a:cubicBezTo>
                  <a:pt x="8618177" y="1730263"/>
                  <a:pt x="8610647" y="1724537"/>
                  <a:pt x="8591571" y="1724701"/>
                </a:cubicBezTo>
                <a:cubicBezTo>
                  <a:pt x="8599101" y="1737624"/>
                  <a:pt x="8591571" y="1733208"/>
                  <a:pt x="8590064" y="1748912"/>
                </a:cubicBezTo>
                <a:cubicBezTo>
                  <a:pt x="8602615" y="1751529"/>
                  <a:pt x="8616169" y="1754474"/>
                  <a:pt x="8621691" y="1763635"/>
                </a:cubicBezTo>
                <a:cubicBezTo>
                  <a:pt x="8615165" y="1770015"/>
                  <a:pt x="8597093" y="1761998"/>
                  <a:pt x="8601611" y="1785228"/>
                </a:cubicBezTo>
                <a:cubicBezTo>
                  <a:pt x="8607635" y="1785718"/>
                  <a:pt x="8610145" y="1789317"/>
                  <a:pt x="8614663" y="1791117"/>
                </a:cubicBezTo>
                <a:cubicBezTo>
                  <a:pt x="8623197" y="1781792"/>
                  <a:pt x="8637755" y="1776394"/>
                  <a:pt x="8638759" y="1787191"/>
                </a:cubicBezTo>
                <a:cubicBezTo>
                  <a:pt x="8631229" y="1787191"/>
                  <a:pt x="8625707" y="1789808"/>
                  <a:pt x="8620687" y="1793898"/>
                </a:cubicBezTo>
                <a:cubicBezTo>
                  <a:pt x="8637755" y="1802895"/>
                  <a:pt x="8650807" y="1815982"/>
                  <a:pt x="8671892" y="1820235"/>
                </a:cubicBezTo>
                <a:cubicBezTo>
                  <a:pt x="8661349" y="1821217"/>
                  <a:pt x="8659843" y="1834795"/>
                  <a:pt x="8645787" y="1828415"/>
                </a:cubicBezTo>
                <a:cubicBezTo>
                  <a:pt x="8639261" y="1815982"/>
                  <a:pt x="8628719" y="1808130"/>
                  <a:pt x="8617173" y="1800441"/>
                </a:cubicBezTo>
                <a:cubicBezTo>
                  <a:pt x="8615165" y="1803386"/>
                  <a:pt x="8612655" y="1805513"/>
                  <a:pt x="8611651" y="1809275"/>
                </a:cubicBezTo>
                <a:cubicBezTo>
                  <a:pt x="8608137" y="1805022"/>
                  <a:pt x="8608639" y="1800278"/>
                  <a:pt x="8610647" y="1796188"/>
                </a:cubicBezTo>
                <a:cubicBezTo>
                  <a:pt x="8601108" y="1790136"/>
                  <a:pt x="8592073" y="1783265"/>
                  <a:pt x="8585044" y="1775249"/>
                </a:cubicBezTo>
                <a:cubicBezTo>
                  <a:pt x="8582535" y="1782610"/>
                  <a:pt x="8586550" y="1798152"/>
                  <a:pt x="8579522" y="1796679"/>
                </a:cubicBezTo>
                <a:cubicBezTo>
                  <a:pt x="8574000" y="1780811"/>
                  <a:pt x="8560447" y="1790790"/>
                  <a:pt x="8551912" y="1786700"/>
                </a:cubicBezTo>
                <a:cubicBezTo>
                  <a:pt x="8548398" y="1788663"/>
                  <a:pt x="8544884" y="1789481"/>
                  <a:pt x="8540868" y="1790626"/>
                </a:cubicBezTo>
                <a:cubicBezTo>
                  <a:pt x="8541369" y="1790954"/>
                  <a:pt x="8542374" y="1791117"/>
                  <a:pt x="8542374" y="1791608"/>
                </a:cubicBezTo>
                <a:cubicBezTo>
                  <a:pt x="8526812" y="1793080"/>
                  <a:pt x="8546390" y="1823834"/>
                  <a:pt x="8521290" y="1816473"/>
                </a:cubicBezTo>
                <a:cubicBezTo>
                  <a:pt x="8519281" y="1803222"/>
                  <a:pt x="8532835" y="1809439"/>
                  <a:pt x="8530827" y="1796188"/>
                </a:cubicBezTo>
                <a:cubicBezTo>
                  <a:pt x="8517274" y="1791771"/>
                  <a:pt x="8515767" y="1800114"/>
                  <a:pt x="8502213" y="1797170"/>
                </a:cubicBezTo>
                <a:cubicBezTo>
                  <a:pt x="8501711" y="1796842"/>
                  <a:pt x="8500708" y="1794716"/>
                  <a:pt x="8499703" y="1793898"/>
                </a:cubicBezTo>
                <a:cubicBezTo>
                  <a:pt x="8494683" y="1793407"/>
                  <a:pt x="8490165" y="1793407"/>
                  <a:pt x="8485145" y="1792753"/>
                </a:cubicBezTo>
                <a:cubicBezTo>
                  <a:pt x="8478619" y="1803549"/>
                  <a:pt x="8460547" y="1786046"/>
                  <a:pt x="8447997" y="1796679"/>
                </a:cubicBezTo>
                <a:cubicBezTo>
                  <a:pt x="8448499" y="1793407"/>
                  <a:pt x="8450004" y="1792589"/>
                  <a:pt x="8451009" y="1790626"/>
                </a:cubicBezTo>
                <a:cubicBezTo>
                  <a:pt x="8441470" y="1790626"/>
                  <a:pt x="8431933" y="1791771"/>
                  <a:pt x="8423901" y="1795697"/>
                </a:cubicBezTo>
                <a:cubicBezTo>
                  <a:pt x="8421892" y="1816473"/>
                  <a:pt x="8440467" y="1817782"/>
                  <a:pt x="8445487" y="1832178"/>
                </a:cubicBezTo>
                <a:cubicBezTo>
                  <a:pt x="8409845" y="1832995"/>
                  <a:pt x="8449001" y="1848045"/>
                  <a:pt x="8447997" y="1861950"/>
                </a:cubicBezTo>
                <a:cubicBezTo>
                  <a:pt x="8436953" y="1852298"/>
                  <a:pt x="8420889" y="1847881"/>
                  <a:pt x="8403821" y="1843955"/>
                </a:cubicBezTo>
                <a:cubicBezTo>
                  <a:pt x="8405326" y="1848536"/>
                  <a:pt x="8404323" y="1853280"/>
                  <a:pt x="8407836" y="1854752"/>
                </a:cubicBezTo>
                <a:cubicBezTo>
                  <a:pt x="8407836" y="1850008"/>
                  <a:pt x="8410848" y="1848372"/>
                  <a:pt x="8414865" y="1850008"/>
                </a:cubicBezTo>
                <a:cubicBezTo>
                  <a:pt x="8414865" y="1862932"/>
                  <a:pt x="8405828" y="1861622"/>
                  <a:pt x="8400306" y="1863259"/>
                </a:cubicBezTo>
                <a:cubicBezTo>
                  <a:pt x="8400306" y="1852298"/>
                  <a:pt x="8394282" y="1847227"/>
                  <a:pt x="8403319" y="1843955"/>
                </a:cubicBezTo>
                <a:cubicBezTo>
                  <a:pt x="8383740" y="1839375"/>
                  <a:pt x="8362153" y="1835776"/>
                  <a:pt x="8344082" y="1829723"/>
                </a:cubicBezTo>
                <a:cubicBezTo>
                  <a:pt x="8277817" y="1841665"/>
                  <a:pt x="8209544" y="1842974"/>
                  <a:pt x="8140769" y="1839539"/>
                </a:cubicBezTo>
                <a:cubicBezTo>
                  <a:pt x="8139263" y="1840193"/>
                  <a:pt x="8138259" y="1841011"/>
                  <a:pt x="8136753" y="1841665"/>
                </a:cubicBezTo>
                <a:cubicBezTo>
                  <a:pt x="8138761" y="1840029"/>
                  <a:pt x="8140769" y="1840029"/>
                  <a:pt x="8142275" y="1840029"/>
                </a:cubicBezTo>
                <a:cubicBezTo>
                  <a:pt x="8140769" y="1852626"/>
                  <a:pt x="8145789" y="1859169"/>
                  <a:pt x="8157335" y="1859169"/>
                </a:cubicBezTo>
                <a:cubicBezTo>
                  <a:pt x="8151813" y="1889105"/>
                  <a:pt x="8137255" y="1889105"/>
                  <a:pt x="8109142" y="1882725"/>
                </a:cubicBezTo>
                <a:cubicBezTo>
                  <a:pt x="8107135" y="1857533"/>
                  <a:pt x="8123701" y="1888941"/>
                  <a:pt x="8125207" y="1865221"/>
                </a:cubicBezTo>
                <a:cubicBezTo>
                  <a:pt x="8106633" y="1873074"/>
                  <a:pt x="8097596" y="1860805"/>
                  <a:pt x="8088059" y="1871928"/>
                </a:cubicBezTo>
                <a:cubicBezTo>
                  <a:pt x="8090067" y="1871928"/>
                  <a:pt x="8091572" y="1874546"/>
                  <a:pt x="8093580" y="1876182"/>
                </a:cubicBezTo>
                <a:cubicBezTo>
                  <a:pt x="8095087" y="1873074"/>
                  <a:pt x="8099605" y="1871274"/>
                  <a:pt x="8105127" y="1872910"/>
                </a:cubicBezTo>
                <a:cubicBezTo>
                  <a:pt x="8101613" y="1876018"/>
                  <a:pt x="8101613" y="1879617"/>
                  <a:pt x="8099605" y="1882725"/>
                </a:cubicBezTo>
                <a:cubicBezTo>
                  <a:pt x="8109644" y="1894831"/>
                  <a:pt x="8116673" y="1908409"/>
                  <a:pt x="8125207" y="1916260"/>
                </a:cubicBezTo>
                <a:cubicBezTo>
                  <a:pt x="8128721" y="1917897"/>
                  <a:pt x="8132737" y="1919369"/>
                  <a:pt x="8136753" y="1921332"/>
                </a:cubicBezTo>
                <a:cubicBezTo>
                  <a:pt x="8140267" y="1921659"/>
                  <a:pt x="8143279" y="1922150"/>
                  <a:pt x="8147797" y="1920186"/>
                </a:cubicBezTo>
                <a:cubicBezTo>
                  <a:pt x="8142275" y="1922150"/>
                  <a:pt x="8144283" y="1923458"/>
                  <a:pt x="8143279" y="1924767"/>
                </a:cubicBezTo>
                <a:cubicBezTo>
                  <a:pt x="8149303" y="1926403"/>
                  <a:pt x="8156331" y="1927221"/>
                  <a:pt x="8164865" y="1924767"/>
                </a:cubicBezTo>
                <a:cubicBezTo>
                  <a:pt x="8161351" y="1931147"/>
                  <a:pt x="8152817" y="1934255"/>
                  <a:pt x="8143279" y="1935564"/>
                </a:cubicBezTo>
                <a:cubicBezTo>
                  <a:pt x="8145287" y="1937854"/>
                  <a:pt x="8147295" y="1938672"/>
                  <a:pt x="8147797" y="1942762"/>
                </a:cubicBezTo>
                <a:cubicBezTo>
                  <a:pt x="8157335" y="1945870"/>
                  <a:pt x="8166873" y="1950123"/>
                  <a:pt x="8170387" y="1970735"/>
                </a:cubicBezTo>
                <a:cubicBezTo>
                  <a:pt x="8138259" y="1965827"/>
                  <a:pt x="8111653" y="1977932"/>
                  <a:pt x="8100107" y="1969917"/>
                </a:cubicBezTo>
                <a:cubicBezTo>
                  <a:pt x="8107135" y="1979078"/>
                  <a:pt x="8108640" y="1988402"/>
                  <a:pt x="8106633" y="1996090"/>
                </a:cubicBezTo>
                <a:cubicBezTo>
                  <a:pt x="8111151" y="1995109"/>
                  <a:pt x="8116171" y="1993964"/>
                  <a:pt x="8120689" y="1992819"/>
                </a:cubicBezTo>
                <a:cubicBezTo>
                  <a:pt x="8121191" y="1992164"/>
                  <a:pt x="8121693" y="1991020"/>
                  <a:pt x="8121693" y="1990529"/>
                </a:cubicBezTo>
                <a:cubicBezTo>
                  <a:pt x="8124203" y="1990202"/>
                  <a:pt x="8123701" y="1991183"/>
                  <a:pt x="8125207" y="1991510"/>
                </a:cubicBezTo>
                <a:cubicBezTo>
                  <a:pt x="8127215" y="1990856"/>
                  <a:pt x="8129223" y="1990692"/>
                  <a:pt x="8131231" y="1990038"/>
                </a:cubicBezTo>
                <a:cubicBezTo>
                  <a:pt x="8129223" y="1988402"/>
                  <a:pt x="8127215" y="1984803"/>
                  <a:pt x="8125207" y="1981531"/>
                </a:cubicBezTo>
                <a:cubicBezTo>
                  <a:pt x="8145789" y="1992655"/>
                  <a:pt x="8138761" y="1977278"/>
                  <a:pt x="8159343" y="1975806"/>
                </a:cubicBezTo>
                <a:cubicBezTo>
                  <a:pt x="8159343" y="1977278"/>
                  <a:pt x="8159343" y="1980223"/>
                  <a:pt x="8159343" y="1983331"/>
                </a:cubicBezTo>
                <a:cubicBezTo>
                  <a:pt x="8165869" y="1983331"/>
                  <a:pt x="8168881" y="1987257"/>
                  <a:pt x="8169885" y="1997563"/>
                </a:cubicBezTo>
                <a:cubicBezTo>
                  <a:pt x="8177415" y="1994455"/>
                  <a:pt x="8184946" y="1993637"/>
                  <a:pt x="8192476" y="1992328"/>
                </a:cubicBezTo>
                <a:cubicBezTo>
                  <a:pt x="8195990" y="1988729"/>
                  <a:pt x="8199504" y="1985130"/>
                  <a:pt x="8202014" y="1981531"/>
                </a:cubicBezTo>
                <a:cubicBezTo>
                  <a:pt x="8202014" y="1984803"/>
                  <a:pt x="8202014" y="1988238"/>
                  <a:pt x="8206029" y="1988238"/>
                </a:cubicBezTo>
                <a:cubicBezTo>
                  <a:pt x="8208038" y="1988238"/>
                  <a:pt x="8209544" y="1988238"/>
                  <a:pt x="8211551" y="1988238"/>
                </a:cubicBezTo>
                <a:cubicBezTo>
                  <a:pt x="8213560" y="1988238"/>
                  <a:pt x="8217576" y="1991674"/>
                  <a:pt x="8220086" y="1992328"/>
                </a:cubicBezTo>
                <a:cubicBezTo>
                  <a:pt x="8226612" y="1993146"/>
                  <a:pt x="8233640" y="1992982"/>
                  <a:pt x="8240166" y="1995600"/>
                </a:cubicBezTo>
                <a:cubicBezTo>
                  <a:pt x="8238660" y="1987911"/>
                  <a:pt x="8232636" y="1986112"/>
                  <a:pt x="8240166" y="1976788"/>
                </a:cubicBezTo>
                <a:cubicBezTo>
                  <a:pt x="8266271" y="1990692"/>
                  <a:pt x="8273299" y="1990529"/>
                  <a:pt x="8282335" y="2001489"/>
                </a:cubicBezTo>
                <a:cubicBezTo>
                  <a:pt x="8313961" y="2004597"/>
                  <a:pt x="8345587" y="2013922"/>
                  <a:pt x="8373699" y="2027826"/>
                </a:cubicBezTo>
                <a:cubicBezTo>
                  <a:pt x="8355126" y="2040259"/>
                  <a:pt x="8298901" y="2012286"/>
                  <a:pt x="8282335" y="2040095"/>
                </a:cubicBezTo>
                <a:cubicBezTo>
                  <a:pt x="8280829" y="2035351"/>
                  <a:pt x="8277315" y="2030935"/>
                  <a:pt x="8271290" y="2027826"/>
                </a:cubicBezTo>
                <a:cubicBezTo>
                  <a:pt x="8247696" y="2032407"/>
                  <a:pt x="8217073" y="2032570"/>
                  <a:pt x="8210046" y="2024555"/>
                </a:cubicBezTo>
                <a:cubicBezTo>
                  <a:pt x="8209042" y="2026190"/>
                  <a:pt x="8209042" y="2029462"/>
                  <a:pt x="8207536" y="2030607"/>
                </a:cubicBezTo>
                <a:cubicBezTo>
                  <a:pt x="8204022" y="2011795"/>
                  <a:pt x="8194483" y="2036987"/>
                  <a:pt x="8184946" y="2030607"/>
                </a:cubicBezTo>
                <a:cubicBezTo>
                  <a:pt x="8185949" y="2023573"/>
                  <a:pt x="8182937" y="2020956"/>
                  <a:pt x="8179423" y="2018502"/>
                </a:cubicBezTo>
                <a:cubicBezTo>
                  <a:pt x="8168379" y="2019483"/>
                  <a:pt x="8155829" y="2022264"/>
                  <a:pt x="8143279" y="2023082"/>
                </a:cubicBezTo>
                <a:cubicBezTo>
                  <a:pt x="8146291" y="2028971"/>
                  <a:pt x="8153319" y="2031752"/>
                  <a:pt x="8151311" y="2036006"/>
                </a:cubicBezTo>
                <a:cubicBezTo>
                  <a:pt x="8155829" y="2036660"/>
                  <a:pt x="8160849" y="2038132"/>
                  <a:pt x="8164865" y="2038787"/>
                </a:cubicBezTo>
                <a:cubicBezTo>
                  <a:pt x="8144283" y="2043530"/>
                  <a:pt x="8127215" y="2051219"/>
                  <a:pt x="8110649" y="2057599"/>
                </a:cubicBezTo>
                <a:cubicBezTo>
                  <a:pt x="8118178" y="2059072"/>
                  <a:pt x="8125708" y="2062016"/>
                  <a:pt x="8131231" y="2065124"/>
                </a:cubicBezTo>
                <a:cubicBezTo>
                  <a:pt x="8149805" y="2062016"/>
                  <a:pt x="8168379" y="2060871"/>
                  <a:pt x="8179926" y="2075103"/>
                </a:cubicBezTo>
                <a:cubicBezTo>
                  <a:pt x="8174403" y="2080338"/>
                  <a:pt x="8165869" y="2083119"/>
                  <a:pt x="8156331" y="2085572"/>
                </a:cubicBezTo>
                <a:cubicBezTo>
                  <a:pt x="8192476" y="2091298"/>
                  <a:pt x="8228620" y="2098005"/>
                  <a:pt x="8264765" y="2104875"/>
                </a:cubicBezTo>
                <a:cubicBezTo>
                  <a:pt x="8270788" y="2100949"/>
                  <a:pt x="8276813" y="2097514"/>
                  <a:pt x="8282837" y="2093588"/>
                </a:cubicBezTo>
                <a:cubicBezTo>
                  <a:pt x="8285849" y="2098495"/>
                  <a:pt x="8283339" y="2103403"/>
                  <a:pt x="8281331" y="2107657"/>
                </a:cubicBezTo>
                <a:cubicBezTo>
                  <a:pt x="8284343" y="2108147"/>
                  <a:pt x="8286853" y="2108638"/>
                  <a:pt x="8289363" y="2109128"/>
                </a:cubicBezTo>
                <a:cubicBezTo>
                  <a:pt x="8295387" y="2107329"/>
                  <a:pt x="8300909" y="2108801"/>
                  <a:pt x="8304925" y="2111910"/>
                </a:cubicBezTo>
                <a:cubicBezTo>
                  <a:pt x="8314463" y="2113709"/>
                  <a:pt x="8323499" y="2115018"/>
                  <a:pt x="8332535" y="2116817"/>
                </a:cubicBezTo>
                <a:cubicBezTo>
                  <a:pt x="8328519" y="2112237"/>
                  <a:pt x="8324503" y="2107166"/>
                  <a:pt x="8326009" y="2097024"/>
                </a:cubicBezTo>
                <a:cubicBezTo>
                  <a:pt x="8321993" y="2098495"/>
                  <a:pt x="8318479" y="2098659"/>
                  <a:pt x="8314965" y="2100295"/>
                </a:cubicBezTo>
                <a:lnTo>
                  <a:pt x="8314965" y="2075103"/>
                </a:lnTo>
                <a:cubicBezTo>
                  <a:pt x="8322495" y="2067251"/>
                  <a:pt x="8353619" y="2063815"/>
                  <a:pt x="8353619" y="2081155"/>
                </a:cubicBezTo>
                <a:cubicBezTo>
                  <a:pt x="8344584" y="2082791"/>
                  <a:pt x="8339062" y="2087372"/>
                  <a:pt x="8333540" y="2092115"/>
                </a:cubicBezTo>
                <a:lnTo>
                  <a:pt x="8343077" y="2092115"/>
                </a:lnTo>
                <a:cubicBezTo>
                  <a:pt x="8343077" y="2101604"/>
                  <a:pt x="8341069" y="2111092"/>
                  <a:pt x="8337555" y="2115672"/>
                </a:cubicBezTo>
                <a:cubicBezTo>
                  <a:pt x="8341571" y="2116981"/>
                  <a:pt x="8344584" y="2118453"/>
                  <a:pt x="8348097" y="2119598"/>
                </a:cubicBezTo>
                <a:cubicBezTo>
                  <a:pt x="8349604" y="2119761"/>
                  <a:pt x="8351109" y="2119761"/>
                  <a:pt x="8352615" y="2120089"/>
                </a:cubicBezTo>
                <a:cubicBezTo>
                  <a:pt x="8369182" y="2115018"/>
                  <a:pt x="8375708" y="2099477"/>
                  <a:pt x="8368679" y="2068559"/>
                </a:cubicBezTo>
                <a:cubicBezTo>
                  <a:pt x="8432435" y="2095224"/>
                  <a:pt x="8434443" y="2073140"/>
                  <a:pt x="8489161" y="2093588"/>
                </a:cubicBezTo>
                <a:cubicBezTo>
                  <a:pt x="8481631" y="2077884"/>
                  <a:pt x="8474101" y="2071831"/>
                  <a:pt x="8489161" y="2062343"/>
                </a:cubicBezTo>
                <a:cubicBezTo>
                  <a:pt x="8502715" y="2068232"/>
                  <a:pt x="8520286" y="2075103"/>
                  <a:pt x="8514763" y="2081155"/>
                </a:cubicBezTo>
                <a:cubicBezTo>
                  <a:pt x="8507233" y="2079683"/>
                  <a:pt x="8503719" y="2073467"/>
                  <a:pt x="8492173" y="2075103"/>
                </a:cubicBezTo>
                <a:cubicBezTo>
                  <a:pt x="8507233" y="2084591"/>
                  <a:pt x="8483137" y="2098659"/>
                  <a:pt x="8489161" y="2108147"/>
                </a:cubicBezTo>
                <a:cubicBezTo>
                  <a:pt x="8490667" y="2109783"/>
                  <a:pt x="8492675" y="2109619"/>
                  <a:pt x="8494181" y="2109619"/>
                </a:cubicBezTo>
                <a:cubicBezTo>
                  <a:pt x="8499703" y="2101767"/>
                  <a:pt x="8524301" y="2134648"/>
                  <a:pt x="8535847" y="2106347"/>
                </a:cubicBezTo>
                <a:cubicBezTo>
                  <a:pt x="8522795" y="2106347"/>
                  <a:pt x="8511249" y="2107820"/>
                  <a:pt x="8509241" y="2093588"/>
                </a:cubicBezTo>
                <a:cubicBezTo>
                  <a:pt x="8526310" y="2077884"/>
                  <a:pt x="8550406" y="2096860"/>
                  <a:pt x="8546892" y="2106347"/>
                </a:cubicBezTo>
                <a:cubicBezTo>
                  <a:pt x="8553418" y="2103403"/>
                  <a:pt x="8559442" y="2107657"/>
                  <a:pt x="8564462" y="2110601"/>
                </a:cubicBezTo>
                <a:cubicBezTo>
                  <a:pt x="8563458" y="2106184"/>
                  <a:pt x="8562454" y="2101767"/>
                  <a:pt x="8560948" y="2097678"/>
                </a:cubicBezTo>
                <a:cubicBezTo>
                  <a:pt x="8558438" y="2097841"/>
                  <a:pt x="8555928" y="2096042"/>
                  <a:pt x="8552916" y="2100295"/>
                </a:cubicBezTo>
                <a:cubicBezTo>
                  <a:pt x="8549403" y="2089662"/>
                  <a:pt x="8552916" y="2088353"/>
                  <a:pt x="8557936" y="2088353"/>
                </a:cubicBezTo>
                <a:cubicBezTo>
                  <a:pt x="8557936" y="2088189"/>
                  <a:pt x="8557936" y="2088026"/>
                  <a:pt x="8557936" y="2087862"/>
                </a:cubicBezTo>
                <a:cubicBezTo>
                  <a:pt x="8558438" y="2088026"/>
                  <a:pt x="8559442" y="2088026"/>
                  <a:pt x="8559944" y="2088353"/>
                </a:cubicBezTo>
                <a:cubicBezTo>
                  <a:pt x="8564964" y="2088353"/>
                  <a:pt x="8569984" y="2088517"/>
                  <a:pt x="8568981" y="2081155"/>
                </a:cubicBezTo>
                <a:cubicBezTo>
                  <a:pt x="8576511" y="2063815"/>
                  <a:pt x="8554422" y="2054327"/>
                  <a:pt x="8552916" y="2068559"/>
                </a:cubicBezTo>
                <a:cubicBezTo>
                  <a:pt x="8560447" y="2070032"/>
                  <a:pt x="8565466" y="2071667"/>
                  <a:pt x="8563458" y="2081155"/>
                </a:cubicBezTo>
                <a:cubicBezTo>
                  <a:pt x="8524301" y="2051219"/>
                  <a:pt x="8492675" y="2049910"/>
                  <a:pt x="8443981" y="2051546"/>
                </a:cubicBezTo>
                <a:cubicBezTo>
                  <a:pt x="8447997" y="2057762"/>
                  <a:pt x="8460547" y="2051219"/>
                  <a:pt x="8455025" y="2066923"/>
                </a:cubicBezTo>
                <a:cubicBezTo>
                  <a:pt x="8413860" y="2089007"/>
                  <a:pt x="8368679" y="2063979"/>
                  <a:pt x="8331029" y="2048111"/>
                </a:cubicBezTo>
                <a:cubicBezTo>
                  <a:pt x="8346089" y="2037150"/>
                  <a:pt x="8365165" y="2031098"/>
                  <a:pt x="8385748" y="2026354"/>
                </a:cubicBezTo>
                <a:cubicBezTo>
                  <a:pt x="8396792" y="2024718"/>
                  <a:pt x="8406330" y="2024555"/>
                  <a:pt x="8417374" y="2023082"/>
                </a:cubicBezTo>
                <a:cubicBezTo>
                  <a:pt x="8417374" y="2019810"/>
                  <a:pt x="8417374" y="2016702"/>
                  <a:pt x="8417374" y="2013594"/>
                </a:cubicBezTo>
                <a:cubicBezTo>
                  <a:pt x="8426913" y="2035679"/>
                  <a:pt x="8425406" y="2000671"/>
                  <a:pt x="8438459" y="2007051"/>
                </a:cubicBezTo>
                <a:lnTo>
                  <a:pt x="8438459" y="1999362"/>
                </a:lnTo>
                <a:cubicBezTo>
                  <a:pt x="8447997" y="2002470"/>
                  <a:pt x="8466571" y="1991020"/>
                  <a:pt x="8466571" y="2005251"/>
                </a:cubicBezTo>
                <a:cubicBezTo>
                  <a:pt x="8459041" y="2006887"/>
                  <a:pt x="8455025" y="2011958"/>
                  <a:pt x="8449503" y="2015067"/>
                </a:cubicBezTo>
                <a:cubicBezTo>
                  <a:pt x="8449503" y="2018338"/>
                  <a:pt x="8451009" y="2019810"/>
                  <a:pt x="8451009" y="2023082"/>
                </a:cubicBezTo>
                <a:cubicBezTo>
                  <a:pt x="8458539" y="2023082"/>
                  <a:pt x="8466069" y="2023082"/>
                  <a:pt x="8473599" y="2023082"/>
                </a:cubicBezTo>
                <a:cubicBezTo>
                  <a:pt x="8481129" y="2018338"/>
                  <a:pt x="8486651" y="2016702"/>
                  <a:pt x="8492173" y="2013594"/>
                </a:cubicBezTo>
                <a:cubicBezTo>
                  <a:pt x="8492173" y="2000998"/>
                  <a:pt x="8483137" y="1997890"/>
                  <a:pt x="8477113" y="1990038"/>
                </a:cubicBezTo>
                <a:cubicBezTo>
                  <a:pt x="8499703" y="1982186"/>
                  <a:pt x="8494181" y="2010159"/>
                  <a:pt x="8514763" y="2007051"/>
                </a:cubicBezTo>
                <a:cubicBezTo>
                  <a:pt x="8514763" y="1995927"/>
                  <a:pt x="8530325" y="1999198"/>
                  <a:pt x="8526310" y="1983331"/>
                </a:cubicBezTo>
                <a:cubicBezTo>
                  <a:pt x="8511249" y="1961246"/>
                  <a:pt x="8477615" y="1999035"/>
                  <a:pt x="8472093" y="1970735"/>
                </a:cubicBezTo>
                <a:cubicBezTo>
                  <a:pt x="8488659" y="1962883"/>
                  <a:pt x="8497695" y="1972207"/>
                  <a:pt x="8514763" y="1957975"/>
                </a:cubicBezTo>
                <a:cubicBezTo>
                  <a:pt x="8488659" y="1953231"/>
                  <a:pt x="8479623" y="1968935"/>
                  <a:pt x="8461049" y="1957975"/>
                </a:cubicBezTo>
                <a:cubicBezTo>
                  <a:pt x="8481631" y="1918551"/>
                  <a:pt x="8530325" y="1944233"/>
                  <a:pt x="8552916" y="1952086"/>
                </a:cubicBezTo>
                <a:cubicBezTo>
                  <a:pt x="8614663" y="1950613"/>
                  <a:pt x="8653819" y="1896957"/>
                  <a:pt x="8736148" y="1939490"/>
                </a:cubicBezTo>
                <a:cubicBezTo>
                  <a:pt x="8715566" y="1947341"/>
                  <a:pt x="8732132" y="1958302"/>
                  <a:pt x="8741670" y="1964518"/>
                </a:cubicBezTo>
                <a:cubicBezTo>
                  <a:pt x="8739663" y="1965009"/>
                  <a:pt x="8738156" y="1965009"/>
                  <a:pt x="8736651" y="1965336"/>
                </a:cubicBezTo>
                <a:cubicBezTo>
                  <a:pt x="8743176" y="1982186"/>
                  <a:pt x="8726108" y="1992001"/>
                  <a:pt x="8707032" y="1992328"/>
                </a:cubicBezTo>
                <a:cubicBezTo>
                  <a:pt x="8710546" y="1994291"/>
                  <a:pt x="8713558" y="1996745"/>
                  <a:pt x="8717574" y="1998708"/>
                </a:cubicBezTo>
                <a:cubicBezTo>
                  <a:pt x="8718578" y="1997727"/>
                  <a:pt x="8718076" y="1997072"/>
                  <a:pt x="8719582" y="1996090"/>
                </a:cubicBezTo>
                <a:cubicBezTo>
                  <a:pt x="8720586" y="1997890"/>
                  <a:pt x="8719080" y="1998871"/>
                  <a:pt x="8719582" y="2000344"/>
                </a:cubicBezTo>
                <a:cubicBezTo>
                  <a:pt x="8747695" y="2013267"/>
                  <a:pt x="8781831" y="2023082"/>
                  <a:pt x="8822493" y="2030607"/>
                </a:cubicBezTo>
                <a:cubicBezTo>
                  <a:pt x="8821991" y="2028154"/>
                  <a:pt x="8819481" y="2027499"/>
                  <a:pt x="8819984" y="2024064"/>
                </a:cubicBezTo>
                <a:cubicBezTo>
                  <a:pt x="8826008" y="2043530"/>
                  <a:pt x="8826509" y="2005906"/>
                  <a:pt x="8838557" y="2010814"/>
                </a:cubicBezTo>
                <a:cubicBezTo>
                  <a:pt x="8838557" y="2012122"/>
                  <a:pt x="8839059" y="2012122"/>
                  <a:pt x="8839562" y="2013103"/>
                </a:cubicBezTo>
                <a:cubicBezTo>
                  <a:pt x="8854120" y="2000344"/>
                  <a:pt x="8877714" y="1990692"/>
                  <a:pt x="8882232" y="2013594"/>
                </a:cubicBezTo>
                <a:cubicBezTo>
                  <a:pt x="8870184" y="2013594"/>
                  <a:pt x="8856128" y="2009995"/>
                  <a:pt x="8853618" y="2021283"/>
                </a:cubicBezTo>
                <a:cubicBezTo>
                  <a:pt x="8861650" y="2018993"/>
                  <a:pt x="8872192" y="2013922"/>
                  <a:pt x="8883738" y="2017357"/>
                </a:cubicBezTo>
                <a:lnTo>
                  <a:pt x="8883738" y="2043367"/>
                </a:lnTo>
                <a:cubicBezTo>
                  <a:pt x="8870184" y="2037805"/>
                  <a:pt x="8844079" y="2045984"/>
                  <a:pt x="8830023" y="2041568"/>
                </a:cubicBezTo>
                <a:cubicBezTo>
                  <a:pt x="8823497" y="2044676"/>
                  <a:pt x="8811951" y="2042549"/>
                  <a:pt x="8810947" y="2051546"/>
                </a:cubicBezTo>
                <a:cubicBezTo>
                  <a:pt x="8818477" y="2068723"/>
                  <a:pt x="8795887" y="2081482"/>
                  <a:pt x="8810947" y="2087862"/>
                </a:cubicBezTo>
                <a:cubicBezTo>
                  <a:pt x="8810947" y="2070522"/>
                  <a:pt x="8825506" y="2071831"/>
                  <a:pt x="8833035" y="2062343"/>
                </a:cubicBezTo>
                <a:lnTo>
                  <a:pt x="8833035" y="2093588"/>
                </a:lnTo>
                <a:cubicBezTo>
                  <a:pt x="8797895" y="2107820"/>
                  <a:pt x="8780827" y="2081319"/>
                  <a:pt x="8758739" y="2100295"/>
                </a:cubicBezTo>
                <a:cubicBezTo>
                  <a:pt x="8752714" y="2051383"/>
                  <a:pt x="8711551" y="2100132"/>
                  <a:pt x="8692975" y="2081155"/>
                </a:cubicBezTo>
                <a:cubicBezTo>
                  <a:pt x="8700004" y="2079683"/>
                  <a:pt x="8697995" y="2067087"/>
                  <a:pt x="8697995" y="2057599"/>
                </a:cubicBezTo>
                <a:cubicBezTo>
                  <a:pt x="8702012" y="2055963"/>
                  <a:pt x="8705526" y="2055800"/>
                  <a:pt x="8711048" y="2055800"/>
                </a:cubicBezTo>
                <a:cubicBezTo>
                  <a:pt x="8709542" y="2054163"/>
                  <a:pt x="8710044" y="2054000"/>
                  <a:pt x="8708036" y="2052528"/>
                </a:cubicBezTo>
                <a:cubicBezTo>
                  <a:pt x="8713558" y="2047784"/>
                  <a:pt x="8745185" y="2038460"/>
                  <a:pt x="8747192" y="2054327"/>
                </a:cubicBezTo>
                <a:cubicBezTo>
                  <a:pt x="8750707" y="2055800"/>
                  <a:pt x="8756229" y="2059235"/>
                  <a:pt x="8761751" y="2062343"/>
                </a:cubicBezTo>
                <a:cubicBezTo>
                  <a:pt x="8758237" y="2063979"/>
                  <a:pt x="8752212" y="2063815"/>
                  <a:pt x="8752212" y="2068559"/>
                </a:cubicBezTo>
                <a:cubicBezTo>
                  <a:pt x="8774803" y="2062180"/>
                  <a:pt x="8769783" y="2090971"/>
                  <a:pt x="8790365" y="2087862"/>
                </a:cubicBezTo>
                <a:cubicBezTo>
                  <a:pt x="8826008" y="1990202"/>
                  <a:pt x="8679422" y="2042059"/>
                  <a:pt x="8660847" y="2075103"/>
                </a:cubicBezTo>
                <a:cubicBezTo>
                  <a:pt x="8662353" y="2082955"/>
                  <a:pt x="8666370" y="2088844"/>
                  <a:pt x="8669883" y="2093588"/>
                </a:cubicBezTo>
                <a:cubicBezTo>
                  <a:pt x="8681429" y="2096860"/>
                  <a:pt x="8702514" y="2086063"/>
                  <a:pt x="8704019" y="2100295"/>
                </a:cubicBezTo>
                <a:cubicBezTo>
                  <a:pt x="8719080" y="2122379"/>
                  <a:pt x="8810947" y="2087372"/>
                  <a:pt x="8855626" y="2117308"/>
                </a:cubicBezTo>
                <a:cubicBezTo>
                  <a:pt x="8874702" y="2109455"/>
                  <a:pt x="8880224" y="2097024"/>
                  <a:pt x="8902814" y="2108147"/>
                </a:cubicBezTo>
                <a:cubicBezTo>
                  <a:pt x="8902814" y="2112891"/>
                  <a:pt x="8902814" y="2115835"/>
                  <a:pt x="8902814" y="2119107"/>
                </a:cubicBezTo>
                <a:cubicBezTo>
                  <a:pt x="8904321" y="2119107"/>
                  <a:pt x="8905826" y="2119107"/>
                  <a:pt x="8907834" y="2119107"/>
                </a:cubicBezTo>
                <a:cubicBezTo>
                  <a:pt x="8907834" y="2131704"/>
                  <a:pt x="8908336" y="2144300"/>
                  <a:pt x="8900806" y="2147571"/>
                </a:cubicBezTo>
                <a:cubicBezTo>
                  <a:pt x="8913858" y="2149044"/>
                  <a:pt x="8921389" y="2147408"/>
                  <a:pt x="8935947" y="2156896"/>
                </a:cubicBezTo>
                <a:cubicBezTo>
                  <a:pt x="8921389" y="2139556"/>
                  <a:pt x="8957031" y="2137593"/>
                  <a:pt x="8939963" y="2114036"/>
                </a:cubicBezTo>
                <a:cubicBezTo>
                  <a:pt x="8945485" y="2114036"/>
                  <a:pt x="8949501" y="2115672"/>
                  <a:pt x="8951509" y="2117308"/>
                </a:cubicBezTo>
                <a:cubicBezTo>
                  <a:pt x="8953015" y="2117308"/>
                  <a:pt x="8953517" y="2115835"/>
                  <a:pt x="8955023" y="2115672"/>
                </a:cubicBezTo>
                <a:cubicBezTo>
                  <a:pt x="8951509" y="2103076"/>
                  <a:pt x="8962553" y="2088844"/>
                  <a:pt x="8977111" y="2088844"/>
                </a:cubicBezTo>
                <a:cubicBezTo>
                  <a:pt x="8988657" y="2095060"/>
                  <a:pt x="8988657" y="2110928"/>
                  <a:pt x="8999701" y="2112400"/>
                </a:cubicBezTo>
                <a:cubicBezTo>
                  <a:pt x="9001710" y="2110928"/>
                  <a:pt x="9003718" y="2111419"/>
                  <a:pt x="9005725" y="2111419"/>
                </a:cubicBezTo>
                <a:lnTo>
                  <a:pt x="9005725" y="2088844"/>
                </a:lnTo>
                <a:cubicBezTo>
                  <a:pt x="9018778" y="2093588"/>
                  <a:pt x="9020284" y="2095224"/>
                  <a:pt x="9029822" y="2092115"/>
                </a:cubicBezTo>
                <a:cubicBezTo>
                  <a:pt x="9031830" y="2090480"/>
                  <a:pt x="9033838" y="2089335"/>
                  <a:pt x="9037352" y="2087862"/>
                </a:cubicBezTo>
                <a:cubicBezTo>
                  <a:pt x="9044882" y="2092606"/>
                  <a:pt x="9041368" y="2096696"/>
                  <a:pt x="9039360" y="2103076"/>
                </a:cubicBezTo>
                <a:cubicBezTo>
                  <a:pt x="9039360" y="2104548"/>
                  <a:pt x="9041368" y="2108147"/>
                  <a:pt x="9042874" y="2108147"/>
                </a:cubicBezTo>
                <a:cubicBezTo>
                  <a:pt x="9042874" y="2098659"/>
                  <a:pt x="9053918" y="2099968"/>
                  <a:pt x="9063457" y="2101604"/>
                </a:cubicBezTo>
                <a:cubicBezTo>
                  <a:pt x="9063457" y="2099968"/>
                  <a:pt x="9065464" y="2096860"/>
                  <a:pt x="9065464" y="2093588"/>
                </a:cubicBezTo>
                <a:cubicBezTo>
                  <a:pt x="9067472" y="2095224"/>
                  <a:pt x="9070986" y="2097187"/>
                  <a:pt x="9075003" y="2098659"/>
                </a:cubicBezTo>
                <a:cubicBezTo>
                  <a:pt x="9070986" y="2092443"/>
                  <a:pt x="9069481" y="2084427"/>
                  <a:pt x="9069481" y="2071831"/>
                </a:cubicBezTo>
                <a:cubicBezTo>
                  <a:pt x="9099601" y="2073303"/>
                  <a:pt x="9067472" y="2045003"/>
                  <a:pt x="9097593" y="2046639"/>
                </a:cubicBezTo>
                <a:cubicBezTo>
                  <a:pt x="9118175" y="2048275"/>
                  <a:pt x="9151809" y="2055963"/>
                  <a:pt x="9181428" y="2057599"/>
                </a:cubicBezTo>
                <a:cubicBezTo>
                  <a:pt x="9185443" y="2049747"/>
                  <a:pt x="9183436" y="2032407"/>
                  <a:pt x="9200002" y="2038787"/>
                </a:cubicBezTo>
                <a:cubicBezTo>
                  <a:pt x="9200002" y="2039768"/>
                  <a:pt x="9199500" y="2040422"/>
                  <a:pt x="9199500" y="2041240"/>
                </a:cubicBezTo>
                <a:cubicBezTo>
                  <a:pt x="9203516" y="2034533"/>
                  <a:pt x="9213556" y="2036006"/>
                  <a:pt x="9215062" y="2027826"/>
                </a:cubicBezTo>
                <a:cubicBezTo>
                  <a:pt x="9200002" y="2032570"/>
                  <a:pt x="9197994" y="2032570"/>
                  <a:pt x="9182934" y="2027826"/>
                </a:cubicBezTo>
                <a:cubicBezTo>
                  <a:pt x="9182934" y="2038950"/>
                  <a:pt x="9179419" y="2043530"/>
                  <a:pt x="9172392" y="2046639"/>
                </a:cubicBezTo>
                <a:cubicBezTo>
                  <a:pt x="9129219" y="2013594"/>
                  <a:pt x="9074501" y="2060871"/>
                  <a:pt x="9031830" y="2015067"/>
                </a:cubicBezTo>
                <a:cubicBezTo>
                  <a:pt x="9050404" y="2016702"/>
                  <a:pt x="9068979" y="2018338"/>
                  <a:pt x="9075003" y="2004270"/>
                </a:cubicBezTo>
                <a:cubicBezTo>
                  <a:pt x="9068979" y="2000998"/>
                  <a:pt x="9063457" y="1996254"/>
                  <a:pt x="9057935" y="1991510"/>
                </a:cubicBezTo>
                <a:cubicBezTo>
                  <a:pt x="9065464" y="1988402"/>
                  <a:pt x="9068979" y="1981695"/>
                  <a:pt x="9080525" y="1984967"/>
                </a:cubicBezTo>
                <a:cubicBezTo>
                  <a:pt x="9093577" y="1992819"/>
                  <a:pt x="9076508" y="2021283"/>
                  <a:pt x="9086047" y="2021283"/>
                </a:cubicBezTo>
                <a:cubicBezTo>
                  <a:pt x="9101107" y="2016539"/>
                  <a:pt x="9123697" y="2019974"/>
                  <a:pt x="9129219" y="2002634"/>
                </a:cubicBezTo>
                <a:cubicBezTo>
                  <a:pt x="9123697" y="1996418"/>
                  <a:pt x="9108637" y="2000671"/>
                  <a:pt x="9112151" y="1984967"/>
                </a:cubicBezTo>
                <a:cubicBezTo>
                  <a:pt x="9143777" y="1989711"/>
                  <a:pt x="9148295" y="1989711"/>
                  <a:pt x="9166870" y="1972534"/>
                </a:cubicBezTo>
                <a:cubicBezTo>
                  <a:pt x="9181929" y="1977115"/>
                  <a:pt x="9157331" y="1981858"/>
                  <a:pt x="9161348" y="1996090"/>
                </a:cubicBezTo>
                <a:cubicBezTo>
                  <a:pt x="9170384" y="1996090"/>
                  <a:pt x="9171890" y="1986603"/>
                  <a:pt x="9182934" y="1988238"/>
                </a:cubicBezTo>
                <a:cubicBezTo>
                  <a:pt x="9182934" y="1996090"/>
                  <a:pt x="9184941" y="1999526"/>
                  <a:pt x="9186950" y="2004270"/>
                </a:cubicBezTo>
                <a:cubicBezTo>
                  <a:pt x="9190463" y="2004270"/>
                  <a:pt x="9194982" y="2004270"/>
                  <a:pt x="9198496" y="2002634"/>
                </a:cubicBezTo>
                <a:cubicBezTo>
                  <a:pt x="9198496" y="1997890"/>
                  <a:pt x="9200002" y="1994618"/>
                  <a:pt x="9200002" y="1991510"/>
                </a:cubicBezTo>
                <a:cubicBezTo>
                  <a:pt x="9196488" y="1994618"/>
                  <a:pt x="9192974" y="1996090"/>
                  <a:pt x="9188958" y="1988238"/>
                </a:cubicBezTo>
                <a:cubicBezTo>
                  <a:pt x="9209540" y="1978750"/>
                  <a:pt x="9188456" y="1970898"/>
                  <a:pt x="9182934" y="1988238"/>
                </a:cubicBezTo>
                <a:cubicBezTo>
                  <a:pt x="9166368" y="1969263"/>
                  <a:pt x="9197994" y="1966155"/>
                  <a:pt x="9215062" y="1972534"/>
                </a:cubicBezTo>
                <a:cubicBezTo>
                  <a:pt x="9224600" y="1967790"/>
                  <a:pt x="9234138" y="1964518"/>
                  <a:pt x="9241669" y="1959775"/>
                </a:cubicBezTo>
                <a:cubicBezTo>
                  <a:pt x="9222592" y="1959775"/>
                  <a:pt x="9206026" y="1956666"/>
                  <a:pt x="9204018" y="1934582"/>
                </a:cubicBezTo>
                <a:cubicBezTo>
                  <a:pt x="9224600" y="1931474"/>
                  <a:pt x="9238154" y="1950286"/>
                  <a:pt x="9252713" y="1934582"/>
                </a:cubicBezTo>
                <a:cubicBezTo>
                  <a:pt x="9249198" y="1959775"/>
                  <a:pt x="9268275" y="1958302"/>
                  <a:pt x="9275303" y="1972534"/>
                </a:cubicBezTo>
                <a:cubicBezTo>
                  <a:pt x="9275303" y="1959775"/>
                  <a:pt x="9284841" y="1954867"/>
                  <a:pt x="9290363" y="1947014"/>
                </a:cubicBezTo>
                <a:cubicBezTo>
                  <a:pt x="9256729" y="1947014"/>
                  <a:pt x="9249198" y="1915770"/>
                  <a:pt x="9221086" y="1911026"/>
                </a:cubicBezTo>
                <a:cubicBezTo>
                  <a:pt x="9202512" y="1940962"/>
                  <a:pt x="9179921" y="1923458"/>
                  <a:pt x="9157331" y="1912498"/>
                </a:cubicBezTo>
                <a:cubicBezTo>
                  <a:pt x="9149802" y="1915606"/>
                  <a:pt x="9142271" y="1917569"/>
                  <a:pt x="9136749" y="1908245"/>
                </a:cubicBezTo>
                <a:cubicBezTo>
                  <a:pt x="9132733" y="1908245"/>
                  <a:pt x="9127211" y="1907754"/>
                  <a:pt x="9123195" y="1911026"/>
                </a:cubicBezTo>
                <a:cubicBezTo>
                  <a:pt x="9125203" y="1934582"/>
                  <a:pt x="9161348" y="1920514"/>
                  <a:pt x="9166870" y="1940962"/>
                </a:cubicBezTo>
                <a:cubicBezTo>
                  <a:pt x="9144280" y="1948814"/>
                  <a:pt x="9142271" y="1974334"/>
                  <a:pt x="9129219" y="1979078"/>
                </a:cubicBezTo>
                <a:lnTo>
                  <a:pt x="9129219" y="1966318"/>
                </a:lnTo>
                <a:cubicBezTo>
                  <a:pt x="9125705" y="1966318"/>
                  <a:pt x="9123697" y="1961410"/>
                  <a:pt x="9129219" y="1959775"/>
                </a:cubicBezTo>
                <a:cubicBezTo>
                  <a:pt x="9129219" y="1974007"/>
                  <a:pt x="9144280" y="1958138"/>
                  <a:pt x="9140263" y="1947014"/>
                </a:cubicBezTo>
                <a:cubicBezTo>
                  <a:pt x="9123697" y="1965991"/>
                  <a:pt x="9123195" y="1936218"/>
                  <a:pt x="9100605" y="1940962"/>
                </a:cubicBezTo>
                <a:cubicBezTo>
                  <a:pt x="9097091" y="1925258"/>
                  <a:pt x="9112151" y="1930165"/>
                  <a:pt x="9112151" y="1917569"/>
                </a:cubicBezTo>
                <a:cubicBezTo>
                  <a:pt x="9089561" y="1901865"/>
                  <a:pt x="9084039" y="1930165"/>
                  <a:pt x="9063457" y="1917569"/>
                </a:cubicBezTo>
                <a:cubicBezTo>
                  <a:pt x="9095083" y="1904973"/>
                  <a:pt x="9132733" y="1882725"/>
                  <a:pt x="9158838" y="1901538"/>
                </a:cubicBezTo>
                <a:cubicBezTo>
                  <a:pt x="9168375" y="1901538"/>
                  <a:pt x="9175906" y="1901374"/>
                  <a:pt x="9177914" y="1909226"/>
                </a:cubicBezTo>
                <a:cubicBezTo>
                  <a:pt x="9173897" y="1907591"/>
                  <a:pt x="9170384" y="1909390"/>
                  <a:pt x="9166870" y="1911026"/>
                </a:cubicBezTo>
                <a:cubicBezTo>
                  <a:pt x="9168877" y="1912498"/>
                  <a:pt x="9170384" y="1914461"/>
                  <a:pt x="9172392" y="1917569"/>
                </a:cubicBezTo>
                <a:cubicBezTo>
                  <a:pt x="9196488" y="1909717"/>
                  <a:pt x="9254721" y="1874710"/>
                  <a:pt x="9284841" y="1911026"/>
                </a:cubicBezTo>
                <a:cubicBezTo>
                  <a:pt x="9267773" y="1904646"/>
                  <a:pt x="9267773" y="1920677"/>
                  <a:pt x="9263757" y="1928530"/>
                </a:cubicBezTo>
                <a:cubicBezTo>
                  <a:pt x="9276809" y="1922150"/>
                  <a:pt x="9290363" y="1947341"/>
                  <a:pt x="9295885" y="1928530"/>
                </a:cubicBezTo>
                <a:cubicBezTo>
                  <a:pt x="9292371" y="1926893"/>
                  <a:pt x="9284841" y="1928203"/>
                  <a:pt x="9284841" y="1921823"/>
                </a:cubicBezTo>
                <a:cubicBezTo>
                  <a:pt x="9301407" y="1918714"/>
                  <a:pt x="9304921" y="1928530"/>
                  <a:pt x="9318475" y="1928530"/>
                </a:cubicBezTo>
                <a:cubicBezTo>
                  <a:pt x="9316467" y="1918224"/>
                  <a:pt x="9322994" y="1909880"/>
                  <a:pt x="9331025" y="1905464"/>
                </a:cubicBezTo>
                <a:cubicBezTo>
                  <a:pt x="9330523" y="1904319"/>
                  <a:pt x="9329520" y="1903992"/>
                  <a:pt x="9329018" y="1902519"/>
                </a:cubicBezTo>
                <a:cubicBezTo>
                  <a:pt x="9331528" y="1905300"/>
                  <a:pt x="9334038" y="1905464"/>
                  <a:pt x="9336045" y="1905464"/>
                </a:cubicBezTo>
                <a:cubicBezTo>
                  <a:pt x="9337552" y="1904973"/>
                  <a:pt x="9338555" y="1905464"/>
                  <a:pt x="9339560" y="1905464"/>
                </a:cubicBezTo>
                <a:cubicBezTo>
                  <a:pt x="9347591" y="1902192"/>
                  <a:pt x="9354620" y="1889923"/>
                  <a:pt x="9358134" y="1908245"/>
                </a:cubicBezTo>
                <a:cubicBezTo>
                  <a:pt x="9357130" y="1911190"/>
                  <a:pt x="9352110" y="1912171"/>
                  <a:pt x="9348094" y="1913479"/>
                </a:cubicBezTo>
                <a:cubicBezTo>
                  <a:pt x="9349098" y="1918387"/>
                  <a:pt x="9352611" y="1923458"/>
                  <a:pt x="9361146" y="1928530"/>
                </a:cubicBezTo>
                <a:cubicBezTo>
                  <a:pt x="9346086" y="1941125"/>
                  <a:pt x="9329520" y="1950777"/>
                  <a:pt x="9327511" y="1979078"/>
                </a:cubicBezTo>
                <a:cubicBezTo>
                  <a:pt x="9348094" y="1985294"/>
                  <a:pt x="9359640" y="1994618"/>
                  <a:pt x="9376206" y="1977278"/>
                </a:cubicBezTo>
                <a:cubicBezTo>
                  <a:pt x="9374699" y="1969426"/>
                  <a:pt x="9369178" y="1963046"/>
                  <a:pt x="9367170" y="1953721"/>
                </a:cubicBezTo>
                <a:cubicBezTo>
                  <a:pt x="9387753" y="1963046"/>
                  <a:pt x="9367170" y="1925094"/>
                  <a:pt x="9387753" y="1934582"/>
                </a:cubicBezTo>
                <a:cubicBezTo>
                  <a:pt x="9383736" y="1942435"/>
                  <a:pt x="9391267" y="1963046"/>
                  <a:pt x="9387753" y="1977278"/>
                </a:cubicBezTo>
                <a:cubicBezTo>
                  <a:pt x="9402812" y="1961574"/>
                  <a:pt x="9404319" y="1984967"/>
                  <a:pt x="9419379" y="1983331"/>
                </a:cubicBezTo>
                <a:cubicBezTo>
                  <a:pt x="9419379" y="1972371"/>
                  <a:pt x="9426407" y="1972698"/>
                  <a:pt x="9430423" y="1966318"/>
                </a:cubicBezTo>
                <a:cubicBezTo>
                  <a:pt x="9424901" y="1963210"/>
                  <a:pt x="9419379" y="1958466"/>
                  <a:pt x="9413857" y="1953721"/>
                </a:cubicBezTo>
                <a:cubicBezTo>
                  <a:pt x="9426909" y="1944233"/>
                  <a:pt x="9437953" y="1934746"/>
                  <a:pt x="9453013" y="1928530"/>
                </a:cubicBezTo>
                <a:cubicBezTo>
                  <a:pt x="9439961" y="1930002"/>
                  <a:pt x="9445483" y="1910699"/>
                  <a:pt x="9436447" y="1909226"/>
                </a:cubicBezTo>
                <a:cubicBezTo>
                  <a:pt x="9426909" y="1926566"/>
                  <a:pt x="9407833" y="1934746"/>
                  <a:pt x="9392772" y="1915770"/>
                </a:cubicBezTo>
                <a:cubicBezTo>
                  <a:pt x="9402311" y="1912662"/>
                  <a:pt x="9424901" y="1923295"/>
                  <a:pt x="9424901" y="1909226"/>
                </a:cubicBezTo>
                <a:cubicBezTo>
                  <a:pt x="9413857" y="1906118"/>
                  <a:pt x="9398797" y="1874873"/>
                  <a:pt x="9387753" y="1892213"/>
                </a:cubicBezTo>
                <a:cubicBezTo>
                  <a:pt x="9396789" y="1922150"/>
                  <a:pt x="9319981" y="1863586"/>
                  <a:pt x="9301407" y="1885506"/>
                </a:cubicBezTo>
                <a:cubicBezTo>
                  <a:pt x="9308937" y="1857206"/>
                  <a:pt x="9275303" y="1870293"/>
                  <a:pt x="9284841" y="1848208"/>
                </a:cubicBezTo>
                <a:cubicBezTo>
                  <a:pt x="9290363" y="1852953"/>
                  <a:pt x="9303415" y="1852789"/>
                  <a:pt x="9321989" y="1854261"/>
                </a:cubicBezTo>
                <a:cubicBezTo>
                  <a:pt x="9321989" y="1846409"/>
                  <a:pt x="9326005" y="1841501"/>
                  <a:pt x="9327511" y="1836758"/>
                </a:cubicBezTo>
                <a:cubicBezTo>
                  <a:pt x="9316467" y="1839866"/>
                  <a:pt x="9301407" y="1848045"/>
                  <a:pt x="9301407" y="1830705"/>
                </a:cubicBezTo>
                <a:cubicBezTo>
                  <a:pt x="9321989" y="1819581"/>
                  <a:pt x="9342572" y="1824161"/>
                  <a:pt x="9361146" y="1836758"/>
                </a:cubicBezTo>
                <a:cubicBezTo>
                  <a:pt x="9353616" y="1844609"/>
                  <a:pt x="9333033" y="1838557"/>
                  <a:pt x="9333033" y="1854261"/>
                </a:cubicBezTo>
                <a:cubicBezTo>
                  <a:pt x="9340564" y="1854261"/>
                  <a:pt x="9339058" y="1865385"/>
                  <a:pt x="9344580" y="1867021"/>
                </a:cubicBezTo>
                <a:cubicBezTo>
                  <a:pt x="9370684" y="1871765"/>
                  <a:pt x="9374699" y="1852462"/>
                  <a:pt x="9382231" y="1836758"/>
                </a:cubicBezTo>
                <a:cubicBezTo>
                  <a:pt x="9423394" y="1830541"/>
                  <a:pt x="9409841" y="1860641"/>
                  <a:pt x="9456527" y="1854261"/>
                </a:cubicBezTo>
                <a:cubicBezTo>
                  <a:pt x="9464057" y="1829069"/>
                  <a:pt x="9462551" y="1832341"/>
                  <a:pt x="9490664" y="1835449"/>
                </a:cubicBezTo>
                <a:cubicBezTo>
                  <a:pt x="9488656" y="1827597"/>
                  <a:pt x="9481125" y="1825798"/>
                  <a:pt x="9479117" y="1817945"/>
                </a:cubicBezTo>
                <a:cubicBezTo>
                  <a:pt x="9498193" y="1814837"/>
                  <a:pt x="9526306" y="1826288"/>
                  <a:pt x="9522290" y="1799460"/>
                </a:cubicBezTo>
                <a:cubicBezTo>
                  <a:pt x="9511246" y="1801096"/>
                  <a:pt x="9511246" y="1791444"/>
                  <a:pt x="9505724" y="1786700"/>
                </a:cubicBezTo>
                <a:cubicBezTo>
                  <a:pt x="9498193" y="1788336"/>
                  <a:pt x="9495683" y="1796024"/>
                  <a:pt x="9484639" y="1792753"/>
                </a:cubicBezTo>
                <a:cubicBezTo>
                  <a:pt x="9481125" y="1780157"/>
                  <a:pt x="9473595" y="1772632"/>
                  <a:pt x="9468073" y="1763144"/>
                </a:cubicBezTo>
                <a:cubicBezTo>
                  <a:pt x="9516768" y="1770996"/>
                  <a:pt x="9550403" y="1772304"/>
                  <a:pt x="9602611" y="1780157"/>
                </a:cubicBezTo>
                <a:cubicBezTo>
                  <a:pt x="9599097" y="1780157"/>
                  <a:pt x="9597089" y="1785228"/>
                  <a:pt x="9602611" y="1786700"/>
                </a:cubicBezTo>
                <a:cubicBezTo>
                  <a:pt x="9640261" y="1793080"/>
                  <a:pt x="9703514" y="1758236"/>
                  <a:pt x="9731627" y="1792753"/>
                </a:cubicBezTo>
                <a:cubicBezTo>
                  <a:pt x="9711044" y="1794389"/>
                  <a:pt x="9694980" y="1777376"/>
                  <a:pt x="9683434" y="1799460"/>
                </a:cubicBezTo>
                <a:cubicBezTo>
                  <a:pt x="9698494" y="1799460"/>
                  <a:pt x="9704016" y="1807312"/>
                  <a:pt x="9706024" y="1823016"/>
                </a:cubicBezTo>
                <a:cubicBezTo>
                  <a:pt x="9698494" y="1824652"/>
                  <a:pt x="9690964" y="1822689"/>
                  <a:pt x="9688956" y="1828906"/>
                </a:cubicBezTo>
                <a:cubicBezTo>
                  <a:pt x="9711546" y="1836758"/>
                  <a:pt x="9690964" y="1844609"/>
                  <a:pt x="9688956" y="1860478"/>
                </a:cubicBezTo>
                <a:cubicBezTo>
                  <a:pt x="9715059" y="1852462"/>
                  <a:pt x="9713052" y="1906609"/>
                  <a:pt x="9694478" y="1884525"/>
                </a:cubicBezTo>
                <a:cubicBezTo>
                  <a:pt x="9697992" y="1884525"/>
                  <a:pt x="9700000" y="1879126"/>
                  <a:pt x="9700000" y="1872910"/>
                </a:cubicBezTo>
                <a:cubicBezTo>
                  <a:pt x="9694478" y="1877654"/>
                  <a:pt x="9685442" y="1881090"/>
                  <a:pt x="9674397" y="1879454"/>
                </a:cubicBezTo>
                <a:cubicBezTo>
                  <a:pt x="9668373" y="1866857"/>
                  <a:pt x="9688956" y="1857533"/>
                  <a:pt x="9674397" y="1854261"/>
                </a:cubicBezTo>
                <a:cubicBezTo>
                  <a:pt x="9657329" y="1865385"/>
                  <a:pt x="9669880" y="1872910"/>
                  <a:pt x="9667872" y="1896466"/>
                </a:cubicBezTo>
                <a:cubicBezTo>
                  <a:pt x="9647289" y="1896466"/>
                  <a:pt x="9653314" y="1890251"/>
                  <a:pt x="9634739" y="1896466"/>
                </a:cubicBezTo>
                <a:cubicBezTo>
                  <a:pt x="9627209" y="1853934"/>
                  <a:pt x="9580523" y="1879126"/>
                  <a:pt x="9570984" y="1872910"/>
                </a:cubicBezTo>
                <a:cubicBezTo>
                  <a:pt x="9580523" y="1876018"/>
                  <a:pt x="9580523" y="1891723"/>
                  <a:pt x="9588053" y="1896466"/>
                </a:cubicBezTo>
                <a:cubicBezTo>
                  <a:pt x="9601105" y="1909063"/>
                  <a:pt x="9612149" y="1885833"/>
                  <a:pt x="9625201" y="1903173"/>
                </a:cubicBezTo>
                <a:cubicBezTo>
                  <a:pt x="9612149" y="1907754"/>
                  <a:pt x="9606627" y="1909226"/>
                  <a:pt x="9582531" y="1909226"/>
                </a:cubicBezTo>
                <a:cubicBezTo>
                  <a:pt x="9572993" y="1896630"/>
                  <a:pt x="9563454" y="1884198"/>
                  <a:pt x="9548394" y="1879454"/>
                </a:cubicBezTo>
                <a:cubicBezTo>
                  <a:pt x="9555925" y="1907754"/>
                  <a:pt x="9550403" y="1930002"/>
                  <a:pt x="9588053" y="1940962"/>
                </a:cubicBezTo>
                <a:cubicBezTo>
                  <a:pt x="9588053" y="1931474"/>
                  <a:pt x="9586045" y="1917406"/>
                  <a:pt x="9592069" y="1915770"/>
                </a:cubicBezTo>
                <a:cubicBezTo>
                  <a:pt x="9592069" y="1944233"/>
                  <a:pt x="9634739" y="1953558"/>
                  <a:pt x="9651305" y="1940962"/>
                </a:cubicBezTo>
                <a:cubicBezTo>
                  <a:pt x="9636748" y="1944070"/>
                  <a:pt x="9606627" y="1934746"/>
                  <a:pt x="9619679" y="1928530"/>
                </a:cubicBezTo>
                <a:cubicBezTo>
                  <a:pt x="9627209" y="1930002"/>
                  <a:pt x="9628715" y="1936218"/>
                  <a:pt x="9640261" y="1934582"/>
                </a:cubicBezTo>
                <a:cubicBezTo>
                  <a:pt x="9641767" y="1923622"/>
                  <a:pt x="9640261" y="1915443"/>
                  <a:pt x="9636245" y="1909226"/>
                </a:cubicBezTo>
                <a:cubicBezTo>
                  <a:pt x="9653314" y="1904483"/>
                  <a:pt x="9642270" y="1930002"/>
                  <a:pt x="9657329" y="1928530"/>
                </a:cubicBezTo>
                <a:cubicBezTo>
                  <a:pt x="9657329" y="1914298"/>
                  <a:pt x="9660843" y="1907591"/>
                  <a:pt x="9674397" y="1909226"/>
                </a:cubicBezTo>
                <a:cubicBezTo>
                  <a:pt x="9688956" y="1920186"/>
                  <a:pt x="9659338" y="1928366"/>
                  <a:pt x="9674397" y="1934582"/>
                </a:cubicBezTo>
                <a:cubicBezTo>
                  <a:pt x="9688956" y="1939326"/>
                  <a:pt x="9686948" y="1925422"/>
                  <a:pt x="9700000" y="1928530"/>
                </a:cubicBezTo>
                <a:cubicBezTo>
                  <a:pt x="9702008" y="1939490"/>
                  <a:pt x="9694478" y="1958466"/>
                  <a:pt x="9711546" y="1952086"/>
                </a:cubicBezTo>
                <a:cubicBezTo>
                  <a:pt x="9711546" y="1944233"/>
                  <a:pt x="9708032" y="1939326"/>
                  <a:pt x="9706024" y="1934582"/>
                </a:cubicBezTo>
                <a:cubicBezTo>
                  <a:pt x="9735643" y="1936218"/>
                  <a:pt x="9731627" y="1939163"/>
                  <a:pt x="9759739" y="1945543"/>
                </a:cubicBezTo>
                <a:cubicBezTo>
                  <a:pt x="9759739" y="1939163"/>
                  <a:pt x="9754217" y="1939326"/>
                  <a:pt x="9754217" y="1934582"/>
                </a:cubicBezTo>
                <a:cubicBezTo>
                  <a:pt x="9774799" y="1947178"/>
                  <a:pt x="9795883" y="1934419"/>
                  <a:pt x="9803413" y="1970735"/>
                </a:cubicBezTo>
                <a:cubicBezTo>
                  <a:pt x="9762249" y="1964355"/>
                  <a:pt x="9732129" y="1986275"/>
                  <a:pt x="9728615" y="1957975"/>
                </a:cubicBezTo>
                <a:cubicBezTo>
                  <a:pt x="9694980" y="1972207"/>
                  <a:pt x="9653314" y="1958302"/>
                  <a:pt x="9636245" y="1977278"/>
                </a:cubicBezTo>
                <a:cubicBezTo>
                  <a:pt x="9610141" y="1956830"/>
                  <a:pt x="9539358" y="1950613"/>
                  <a:pt x="9561447" y="2004270"/>
                </a:cubicBezTo>
                <a:cubicBezTo>
                  <a:pt x="9568976" y="2007378"/>
                  <a:pt x="9574498" y="2008850"/>
                  <a:pt x="9576506" y="2013594"/>
                </a:cubicBezTo>
                <a:cubicBezTo>
                  <a:pt x="9553916" y="2019974"/>
                  <a:pt x="9572491" y="2037150"/>
                  <a:pt x="9544378" y="2038787"/>
                </a:cubicBezTo>
                <a:cubicBezTo>
                  <a:pt x="9550403" y="2007215"/>
                  <a:pt x="9507230" y="2032243"/>
                  <a:pt x="9507230" y="2007051"/>
                </a:cubicBezTo>
                <a:cubicBezTo>
                  <a:pt x="9512752" y="2005415"/>
                  <a:pt x="9520281" y="2004270"/>
                  <a:pt x="9529820" y="2002634"/>
                </a:cubicBezTo>
                <a:cubicBezTo>
                  <a:pt x="9529820" y="1994782"/>
                  <a:pt x="9514759" y="1978914"/>
                  <a:pt x="9528314" y="1977278"/>
                </a:cubicBezTo>
                <a:cubicBezTo>
                  <a:pt x="9529820" y="1991510"/>
                  <a:pt x="9548896" y="1976951"/>
                  <a:pt x="9550904" y="1970735"/>
                </a:cubicBezTo>
                <a:cubicBezTo>
                  <a:pt x="9535844" y="1950123"/>
                  <a:pt x="9522290" y="1969590"/>
                  <a:pt x="9496186" y="1966318"/>
                </a:cubicBezTo>
                <a:cubicBezTo>
                  <a:pt x="9488656" y="1950613"/>
                  <a:pt x="9516768" y="1945706"/>
                  <a:pt x="9501708" y="1940962"/>
                </a:cubicBezTo>
                <a:cubicBezTo>
                  <a:pt x="9479117" y="1933110"/>
                  <a:pt x="9479620" y="1969426"/>
                  <a:pt x="9441969" y="1953721"/>
                </a:cubicBezTo>
                <a:cubicBezTo>
                  <a:pt x="9441969" y="1971062"/>
                  <a:pt x="9426909" y="1974170"/>
                  <a:pt x="9424901" y="1990038"/>
                </a:cubicBezTo>
                <a:cubicBezTo>
                  <a:pt x="9435945" y="1988402"/>
                  <a:pt x="9437953" y="1997727"/>
                  <a:pt x="9447491" y="1996090"/>
                </a:cubicBezTo>
                <a:cubicBezTo>
                  <a:pt x="9456527" y="1983495"/>
                  <a:pt x="9443475" y="1983331"/>
                  <a:pt x="9453013" y="1970735"/>
                </a:cubicBezTo>
                <a:cubicBezTo>
                  <a:pt x="9477109" y="1973843"/>
                  <a:pt x="9509237" y="1967790"/>
                  <a:pt x="9511246" y="1996090"/>
                </a:cubicBezTo>
                <a:cubicBezTo>
                  <a:pt x="9496186" y="2000835"/>
                  <a:pt x="9497691" y="1988402"/>
                  <a:pt x="9484639" y="1990038"/>
                </a:cubicBezTo>
                <a:cubicBezTo>
                  <a:pt x="9479117" y="2008850"/>
                  <a:pt x="9483134" y="2005415"/>
                  <a:pt x="9490664" y="2021283"/>
                </a:cubicBezTo>
                <a:cubicBezTo>
                  <a:pt x="9474097" y="2024391"/>
                  <a:pt x="9464057" y="2016702"/>
                  <a:pt x="9453013" y="2015067"/>
                </a:cubicBezTo>
                <a:cubicBezTo>
                  <a:pt x="9448997" y="2034042"/>
                  <a:pt x="9428415" y="2035351"/>
                  <a:pt x="9415363" y="2044839"/>
                </a:cubicBezTo>
                <a:cubicBezTo>
                  <a:pt x="9419379" y="2046475"/>
                  <a:pt x="9424901" y="2046802"/>
                  <a:pt x="9424901" y="2051546"/>
                </a:cubicBezTo>
                <a:cubicBezTo>
                  <a:pt x="9419379" y="2053019"/>
                  <a:pt x="9413857" y="2053182"/>
                  <a:pt x="9415363" y="2064142"/>
                </a:cubicBezTo>
                <a:cubicBezTo>
                  <a:pt x="9434439" y="2067251"/>
                  <a:pt x="9445985" y="2062343"/>
                  <a:pt x="9459037" y="2057599"/>
                </a:cubicBezTo>
                <a:cubicBezTo>
                  <a:pt x="9466567" y="2087535"/>
                  <a:pt x="9426407" y="2063652"/>
                  <a:pt x="9430423" y="2088844"/>
                </a:cubicBezTo>
                <a:cubicBezTo>
                  <a:pt x="9415363" y="2082464"/>
                  <a:pt x="9402812" y="2071831"/>
                  <a:pt x="9382231" y="2070195"/>
                </a:cubicBezTo>
                <a:cubicBezTo>
                  <a:pt x="9380222" y="2092279"/>
                  <a:pt x="9376206" y="2090807"/>
                  <a:pt x="9382231" y="2108147"/>
                </a:cubicBezTo>
                <a:cubicBezTo>
                  <a:pt x="9365162" y="2109783"/>
                  <a:pt x="9374699" y="2079356"/>
                  <a:pt x="9350102" y="2088844"/>
                </a:cubicBezTo>
                <a:cubicBezTo>
                  <a:pt x="9355624" y="2095060"/>
                  <a:pt x="9357632" y="2104875"/>
                  <a:pt x="9355624" y="2119107"/>
                </a:cubicBezTo>
                <a:cubicBezTo>
                  <a:pt x="9335042" y="2119107"/>
                  <a:pt x="9335042" y="2095387"/>
                  <a:pt x="9323998" y="2082791"/>
                </a:cubicBezTo>
                <a:cubicBezTo>
                  <a:pt x="9329520" y="2081155"/>
                  <a:pt x="9338555" y="2083936"/>
                  <a:pt x="9338555" y="2076085"/>
                </a:cubicBezTo>
                <a:cubicBezTo>
                  <a:pt x="9323496" y="2071340"/>
                  <a:pt x="9303415" y="2070195"/>
                  <a:pt x="9323998" y="2057599"/>
                </a:cubicBezTo>
                <a:cubicBezTo>
                  <a:pt x="9306929" y="2060707"/>
                  <a:pt x="9295885" y="2068232"/>
                  <a:pt x="9286347" y="2076085"/>
                </a:cubicBezTo>
                <a:cubicBezTo>
                  <a:pt x="9275303" y="2071340"/>
                  <a:pt x="9288355" y="2040422"/>
                  <a:pt x="9269279" y="2046639"/>
                </a:cubicBezTo>
                <a:cubicBezTo>
                  <a:pt x="9269279" y="2056127"/>
                  <a:pt x="9271789" y="2065615"/>
                  <a:pt x="9275303" y="2070195"/>
                </a:cubicBezTo>
                <a:cubicBezTo>
                  <a:pt x="9247693" y="2070195"/>
                  <a:pt x="9213556" y="2066760"/>
                  <a:pt x="9204018" y="2088844"/>
                </a:cubicBezTo>
                <a:cubicBezTo>
                  <a:pt x="9221086" y="2106184"/>
                  <a:pt x="9234138" y="2085572"/>
                  <a:pt x="9243676" y="2076085"/>
                </a:cubicBezTo>
                <a:cubicBezTo>
                  <a:pt x="9265765" y="2107657"/>
                  <a:pt x="9209540" y="2093588"/>
                  <a:pt x="9215062" y="2125160"/>
                </a:cubicBezTo>
                <a:cubicBezTo>
                  <a:pt x="9202010" y="2123524"/>
                  <a:pt x="9192472" y="2118780"/>
                  <a:pt x="9182934" y="2114036"/>
                </a:cubicBezTo>
                <a:cubicBezTo>
                  <a:pt x="9184941" y="2124997"/>
                  <a:pt x="9175906" y="2125487"/>
                  <a:pt x="9172392" y="2131704"/>
                </a:cubicBezTo>
                <a:cubicBezTo>
                  <a:pt x="9204018" y="2134975"/>
                  <a:pt x="9188958" y="2167692"/>
                  <a:pt x="9226608" y="2150352"/>
                </a:cubicBezTo>
                <a:cubicBezTo>
                  <a:pt x="9226608" y="2172437"/>
                  <a:pt x="9181428" y="2164584"/>
                  <a:pt x="9177914" y="2162949"/>
                </a:cubicBezTo>
                <a:cubicBezTo>
                  <a:pt x="9186950" y="2169329"/>
                  <a:pt x="9186950" y="2175217"/>
                  <a:pt x="9184941" y="2180616"/>
                </a:cubicBezTo>
                <a:cubicBezTo>
                  <a:pt x="9190966" y="2183233"/>
                  <a:pt x="9191970" y="2187813"/>
                  <a:pt x="9190966" y="2193212"/>
                </a:cubicBezTo>
                <a:cubicBezTo>
                  <a:pt x="9195986" y="2188468"/>
                  <a:pt x="9183436" y="2173255"/>
                  <a:pt x="9205524" y="2175708"/>
                </a:cubicBezTo>
                <a:cubicBezTo>
                  <a:pt x="9205022" y="2188468"/>
                  <a:pt x="9197994" y="2193866"/>
                  <a:pt x="9189962" y="2198610"/>
                </a:cubicBezTo>
                <a:cubicBezTo>
                  <a:pt x="9188456" y="2204990"/>
                  <a:pt x="9185946" y="2211534"/>
                  <a:pt x="9189962" y="2215132"/>
                </a:cubicBezTo>
                <a:cubicBezTo>
                  <a:pt x="9258737" y="2212188"/>
                  <a:pt x="9337050" y="2215623"/>
                  <a:pt x="9417370" y="2221676"/>
                </a:cubicBezTo>
                <a:cubicBezTo>
                  <a:pt x="9416869" y="2220204"/>
                  <a:pt x="9415865" y="2220695"/>
                  <a:pt x="9415363" y="2218404"/>
                </a:cubicBezTo>
                <a:cubicBezTo>
                  <a:pt x="9432431" y="2224621"/>
                  <a:pt x="9424901" y="2204336"/>
                  <a:pt x="9426909" y="2193212"/>
                </a:cubicBezTo>
                <a:cubicBezTo>
                  <a:pt x="9465061" y="2194684"/>
                  <a:pt x="9487149" y="2213824"/>
                  <a:pt x="9512752" y="2229364"/>
                </a:cubicBezTo>
                <a:cubicBezTo>
                  <a:pt x="9515262" y="2229528"/>
                  <a:pt x="9517772" y="2230346"/>
                  <a:pt x="9520281" y="2230673"/>
                </a:cubicBezTo>
                <a:cubicBezTo>
                  <a:pt x="9512752" y="2214642"/>
                  <a:pt x="9538856" y="2224130"/>
                  <a:pt x="9538856" y="2218404"/>
                </a:cubicBezTo>
                <a:cubicBezTo>
                  <a:pt x="9518274" y="2208916"/>
                  <a:pt x="9486647" y="2222821"/>
                  <a:pt x="9479117" y="2186669"/>
                </a:cubicBezTo>
                <a:cubicBezTo>
                  <a:pt x="9494178" y="2186669"/>
                  <a:pt x="9507230" y="2185196"/>
                  <a:pt x="9507230" y="2167856"/>
                </a:cubicBezTo>
                <a:cubicBezTo>
                  <a:pt x="9469579" y="2194684"/>
                  <a:pt x="9370684" y="2152152"/>
                  <a:pt x="9355624" y="2205644"/>
                </a:cubicBezTo>
                <a:cubicBezTo>
                  <a:pt x="9337050" y="2208916"/>
                  <a:pt x="9322491" y="2213660"/>
                  <a:pt x="9312953" y="2193212"/>
                </a:cubicBezTo>
                <a:cubicBezTo>
                  <a:pt x="9323998" y="2196320"/>
                  <a:pt x="9340564" y="2177344"/>
                  <a:pt x="9329018" y="2175708"/>
                </a:cubicBezTo>
                <a:cubicBezTo>
                  <a:pt x="9325503" y="2185196"/>
                  <a:pt x="9302913" y="2174072"/>
                  <a:pt x="9301407" y="2186669"/>
                </a:cubicBezTo>
                <a:cubicBezTo>
                  <a:pt x="9301407" y="2199264"/>
                  <a:pt x="9316467" y="2194521"/>
                  <a:pt x="9312953" y="2211861"/>
                </a:cubicBezTo>
                <a:cubicBezTo>
                  <a:pt x="9295885" y="2207117"/>
                  <a:pt x="9286347" y="2212024"/>
                  <a:pt x="9280825" y="2205644"/>
                </a:cubicBezTo>
                <a:cubicBezTo>
                  <a:pt x="9284339" y="2200083"/>
                  <a:pt x="9277310" y="2193866"/>
                  <a:pt x="9269279" y="2192721"/>
                </a:cubicBezTo>
                <a:cubicBezTo>
                  <a:pt x="9267271" y="2200901"/>
                  <a:pt x="9262753" y="2202863"/>
                  <a:pt x="9270785" y="2214151"/>
                </a:cubicBezTo>
                <a:lnTo>
                  <a:pt x="9260744" y="2214151"/>
                </a:lnTo>
                <a:cubicBezTo>
                  <a:pt x="9256227" y="2214151"/>
                  <a:pt x="9251709" y="2212515"/>
                  <a:pt x="9253717" y="2206953"/>
                </a:cubicBezTo>
                <a:cubicBezTo>
                  <a:pt x="9259741" y="2204990"/>
                  <a:pt x="9258737" y="2201718"/>
                  <a:pt x="9256729" y="2197629"/>
                </a:cubicBezTo>
                <a:cubicBezTo>
                  <a:pt x="9256227" y="2198283"/>
                  <a:pt x="9255222" y="2198446"/>
                  <a:pt x="9254219" y="2199264"/>
                </a:cubicBezTo>
                <a:cubicBezTo>
                  <a:pt x="9255724" y="2196484"/>
                  <a:pt x="9255724" y="2195666"/>
                  <a:pt x="9256227" y="2193703"/>
                </a:cubicBezTo>
                <a:cubicBezTo>
                  <a:pt x="9255222" y="2191085"/>
                  <a:pt x="9253215" y="2188795"/>
                  <a:pt x="9253717" y="2184869"/>
                </a:cubicBezTo>
                <a:lnTo>
                  <a:pt x="9255222" y="2184869"/>
                </a:lnTo>
                <a:cubicBezTo>
                  <a:pt x="9250202" y="2181597"/>
                  <a:pt x="9239661" y="2182415"/>
                  <a:pt x="9237653" y="2169656"/>
                </a:cubicBezTo>
                <a:cubicBezTo>
                  <a:pt x="9254219" y="2147571"/>
                  <a:pt x="9271287" y="2163112"/>
                  <a:pt x="9291869" y="2144136"/>
                </a:cubicBezTo>
                <a:cubicBezTo>
                  <a:pt x="9295383" y="2167856"/>
                  <a:pt x="9265765" y="2152152"/>
                  <a:pt x="9269279" y="2175708"/>
                </a:cubicBezTo>
                <a:cubicBezTo>
                  <a:pt x="9310443" y="2155260"/>
                  <a:pt x="9385744" y="2151825"/>
                  <a:pt x="9436447" y="2150352"/>
                </a:cubicBezTo>
                <a:cubicBezTo>
                  <a:pt x="9453013" y="2148717"/>
                  <a:pt x="9482631" y="2175708"/>
                  <a:pt x="9484639" y="2144136"/>
                </a:cubicBezTo>
                <a:cubicBezTo>
                  <a:pt x="9477109" y="2141028"/>
                  <a:pt x="9457029" y="2150189"/>
                  <a:pt x="9459037" y="2137593"/>
                </a:cubicBezTo>
                <a:cubicBezTo>
                  <a:pt x="9464559" y="2134485"/>
                  <a:pt x="9470081" y="2130067"/>
                  <a:pt x="9470081" y="2119107"/>
                </a:cubicBezTo>
                <a:cubicBezTo>
                  <a:pt x="9496186" y="2130067"/>
                  <a:pt x="9514759" y="2114200"/>
                  <a:pt x="9538856" y="2106347"/>
                </a:cubicBezTo>
                <a:cubicBezTo>
                  <a:pt x="9538856" y="2125324"/>
                  <a:pt x="9555925" y="2125160"/>
                  <a:pt x="9570984" y="2125160"/>
                </a:cubicBezTo>
                <a:cubicBezTo>
                  <a:pt x="9565462" y="2088844"/>
                  <a:pt x="9589559" y="2123688"/>
                  <a:pt x="9593575" y="2106347"/>
                </a:cubicBezTo>
                <a:cubicBezTo>
                  <a:pt x="9593575" y="2101604"/>
                  <a:pt x="9590061" y="2101767"/>
                  <a:pt x="9588053" y="2100295"/>
                </a:cubicBezTo>
                <a:cubicBezTo>
                  <a:pt x="9580523" y="2100295"/>
                  <a:pt x="9575001" y="2098332"/>
                  <a:pt x="9570984" y="2093588"/>
                </a:cubicBezTo>
                <a:cubicBezTo>
                  <a:pt x="9588053" y="2101604"/>
                  <a:pt x="9610643" y="2068232"/>
                  <a:pt x="9614157" y="2090316"/>
                </a:cubicBezTo>
                <a:cubicBezTo>
                  <a:pt x="9616165" y="2091952"/>
                  <a:pt x="9618173" y="2095551"/>
                  <a:pt x="9619679" y="2100295"/>
                </a:cubicBezTo>
                <a:cubicBezTo>
                  <a:pt x="9608635" y="2108147"/>
                  <a:pt x="9590061" y="2107820"/>
                  <a:pt x="9588053" y="2125160"/>
                </a:cubicBezTo>
                <a:cubicBezTo>
                  <a:pt x="9634739" y="2118780"/>
                  <a:pt x="9669880" y="2109455"/>
                  <a:pt x="9700000" y="2125160"/>
                </a:cubicBezTo>
                <a:cubicBezTo>
                  <a:pt x="9700000" y="2128268"/>
                  <a:pt x="9698494" y="2131867"/>
                  <a:pt x="9696988" y="2135139"/>
                </a:cubicBezTo>
                <a:cubicBezTo>
                  <a:pt x="9739659" y="2108311"/>
                  <a:pt x="9797891" y="2117144"/>
                  <a:pt x="9826004" y="2136120"/>
                </a:cubicBezTo>
                <a:cubicBezTo>
                  <a:pt x="9823996" y="2153460"/>
                  <a:pt x="9797389" y="2144300"/>
                  <a:pt x="9791867" y="2155424"/>
                </a:cubicBezTo>
                <a:cubicBezTo>
                  <a:pt x="9804920" y="2169492"/>
                  <a:pt x="9829518" y="2166384"/>
                  <a:pt x="9846084" y="2155424"/>
                </a:cubicBezTo>
                <a:cubicBezTo>
                  <a:pt x="9838554" y="2147571"/>
                  <a:pt x="9835040" y="2136120"/>
                  <a:pt x="9826004" y="2148717"/>
                </a:cubicBezTo>
                <a:cubicBezTo>
                  <a:pt x="9827510" y="2140701"/>
                  <a:pt x="9825501" y="2138574"/>
                  <a:pt x="9826004" y="2136120"/>
                </a:cubicBezTo>
                <a:cubicBezTo>
                  <a:pt x="9826004" y="2132685"/>
                  <a:pt x="9828011" y="2129904"/>
                  <a:pt x="9826004" y="2119107"/>
                </a:cubicBezTo>
                <a:cubicBezTo>
                  <a:pt x="9842570" y="2120580"/>
                  <a:pt x="9848092" y="2107657"/>
                  <a:pt x="9868674" y="2112400"/>
                </a:cubicBezTo>
                <a:cubicBezTo>
                  <a:pt x="9876204" y="2136120"/>
                  <a:pt x="9844076" y="2114364"/>
                  <a:pt x="9846084" y="2131704"/>
                </a:cubicBezTo>
                <a:cubicBezTo>
                  <a:pt x="9861144" y="2139556"/>
                  <a:pt x="9852108" y="2163112"/>
                  <a:pt x="9857630" y="2167856"/>
                </a:cubicBezTo>
                <a:cubicBezTo>
                  <a:pt x="9898794" y="2170964"/>
                  <a:pt x="9898292" y="2160167"/>
                  <a:pt x="9905823" y="2131704"/>
                </a:cubicBezTo>
                <a:cubicBezTo>
                  <a:pt x="9892770" y="2131704"/>
                  <a:pt x="9889256" y="2142827"/>
                  <a:pt x="9877711" y="2131704"/>
                </a:cubicBezTo>
                <a:cubicBezTo>
                  <a:pt x="9883734" y="2109783"/>
                  <a:pt x="9900301" y="2103076"/>
                  <a:pt x="9915360" y="2093588"/>
                </a:cubicBezTo>
                <a:cubicBezTo>
                  <a:pt x="9922891" y="2107820"/>
                  <a:pt x="9902309" y="2117472"/>
                  <a:pt x="9915360" y="2119107"/>
                </a:cubicBezTo>
                <a:cubicBezTo>
                  <a:pt x="9975100" y="2130067"/>
                  <a:pt x="10016264" y="2129904"/>
                  <a:pt x="10001204" y="2068559"/>
                </a:cubicBezTo>
                <a:cubicBezTo>
                  <a:pt x="10064959" y="2095224"/>
                  <a:pt x="10066967" y="2073140"/>
                  <a:pt x="10121183" y="2093588"/>
                </a:cubicBezTo>
                <a:cubicBezTo>
                  <a:pt x="10113653" y="2077884"/>
                  <a:pt x="10106123" y="2071831"/>
                  <a:pt x="10121183" y="2062343"/>
                </a:cubicBezTo>
                <a:cubicBezTo>
                  <a:pt x="10135741" y="2068232"/>
                  <a:pt x="10154818" y="2074939"/>
                  <a:pt x="10147287" y="2081155"/>
                </a:cubicBezTo>
                <a:cubicBezTo>
                  <a:pt x="10139758" y="2079683"/>
                  <a:pt x="10138753" y="2073467"/>
                  <a:pt x="10127207" y="2075103"/>
                </a:cubicBezTo>
                <a:cubicBezTo>
                  <a:pt x="10142267" y="2086063"/>
                  <a:pt x="10110641" y="2103076"/>
                  <a:pt x="10127207" y="2112400"/>
                </a:cubicBezTo>
                <a:cubicBezTo>
                  <a:pt x="10129216" y="2093588"/>
                  <a:pt x="10156826" y="2137920"/>
                  <a:pt x="10169878" y="2106347"/>
                </a:cubicBezTo>
                <a:cubicBezTo>
                  <a:pt x="10156826" y="2106347"/>
                  <a:pt x="10143773" y="2107820"/>
                  <a:pt x="10142267" y="2093588"/>
                </a:cubicBezTo>
                <a:cubicBezTo>
                  <a:pt x="10158833" y="2077884"/>
                  <a:pt x="10183432" y="2096860"/>
                  <a:pt x="10179416" y="2106347"/>
                </a:cubicBezTo>
                <a:cubicBezTo>
                  <a:pt x="10194476" y="2100132"/>
                  <a:pt x="10205520" y="2125324"/>
                  <a:pt x="10213051" y="2106347"/>
                </a:cubicBezTo>
                <a:cubicBezTo>
                  <a:pt x="10203512" y="2100132"/>
                  <a:pt x="10195982" y="2086063"/>
                  <a:pt x="10184937" y="2100295"/>
                </a:cubicBezTo>
                <a:cubicBezTo>
                  <a:pt x="10177408" y="2078211"/>
                  <a:pt x="10204014" y="2097024"/>
                  <a:pt x="10202006" y="2081155"/>
                </a:cubicBezTo>
                <a:cubicBezTo>
                  <a:pt x="10211544" y="2063815"/>
                  <a:pt x="10186946" y="2054327"/>
                  <a:pt x="10184937" y="2068559"/>
                </a:cubicBezTo>
                <a:cubicBezTo>
                  <a:pt x="10192467" y="2070032"/>
                  <a:pt x="10198492" y="2071667"/>
                  <a:pt x="10196484" y="2081155"/>
                </a:cubicBezTo>
                <a:cubicBezTo>
                  <a:pt x="10155319" y="2048111"/>
                  <a:pt x="10121685" y="2049910"/>
                  <a:pt x="10067469" y="2051546"/>
                </a:cubicBezTo>
                <a:cubicBezTo>
                  <a:pt x="10069477" y="2059399"/>
                  <a:pt x="10076505" y="2060543"/>
                  <a:pt x="10078513" y="2068559"/>
                </a:cubicBezTo>
                <a:lnTo>
                  <a:pt x="10055922" y="2068559"/>
                </a:lnTo>
                <a:cubicBezTo>
                  <a:pt x="10049898" y="2052692"/>
                  <a:pt x="10066967" y="2032243"/>
                  <a:pt x="10055922" y="2032243"/>
                </a:cubicBezTo>
                <a:cubicBezTo>
                  <a:pt x="10044376" y="2038460"/>
                  <a:pt x="10038854" y="2053019"/>
                  <a:pt x="10018272" y="2051546"/>
                </a:cubicBezTo>
                <a:cubicBezTo>
                  <a:pt x="10018272" y="2034206"/>
                  <a:pt x="10027810" y="2038950"/>
                  <a:pt x="10018272" y="2026354"/>
                </a:cubicBezTo>
                <a:cubicBezTo>
                  <a:pt x="10038854" y="2038950"/>
                  <a:pt x="10054416" y="2027826"/>
                  <a:pt x="10050400" y="2013594"/>
                </a:cubicBezTo>
                <a:cubicBezTo>
                  <a:pt x="10059939" y="2037314"/>
                  <a:pt x="10059437" y="1999198"/>
                  <a:pt x="10072991" y="2007051"/>
                </a:cubicBezTo>
                <a:cubicBezTo>
                  <a:pt x="10089557" y="2011795"/>
                  <a:pt x="10082027" y="2035679"/>
                  <a:pt x="10089055" y="2038787"/>
                </a:cubicBezTo>
                <a:cubicBezTo>
                  <a:pt x="10102609" y="2023082"/>
                  <a:pt x="10114155" y="2018338"/>
                  <a:pt x="10127207" y="2013594"/>
                </a:cubicBezTo>
                <a:cubicBezTo>
                  <a:pt x="10125701" y="2000998"/>
                  <a:pt x="10115661" y="1997890"/>
                  <a:pt x="10110139" y="1990038"/>
                </a:cubicBezTo>
                <a:cubicBezTo>
                  <a:pt x="10134236" y="1982186"/>
                  <a:pt x="10126705" y="2010159"/>
                  <a:pt x="10147287" y="2007051"/>
                </a:cubicBezTo>
                <a:cubicBezTo>
                  <a:pt x="10147287" y="1995927"/>
                  <a:pt x="10162850" y="1999198"/>
                  <a:pt x="10159336" y="1983331"/>
                </a:cubicBezTo>
                <a:cubicBezTo>
                  <a:pt x="10144275" y="1961246"/>
                  <a:pt x="10110641" y="1999035"/>
                  <a:pt x="10104617" y="1970735"/>
                </a:cubicBezTo>
                <a:cubicBezTo>
                  <a:pt x="10121685" y="1962883"/>
                  <a:pt x="10130721" y="1972207"/>
                  <a:pt x="10147287" y="1957975"/>
                </a:cubicBezTo>
                <a:cubicBezTo>
                  <a:pt x="10121183" y="1953231"/>
                  <a:pt x="10111645" y="1968935"/>
                  <a:pt x="10093071" y="1957975"/>
                </a:cubicBezTo>
                <a:cubicBezTo>
                  <a:pt x="10113653" y="1918551"/>
                  <a:pt x="10162348" y="1944233"/>
                  <a:pt x="10184937" y="1952086"/>
                </a:cubicBezTo>
                <a:cubicBezTo>
                  <a:pt x="10241163" y="1950613"/>
                  <a:pt x="10280821" y="1906609"/>
                  <a:pt x="10348090" y="1931802"/>
                </a:cubicBezTo>
                <a:cubicBezTo>
                  <a:pt x="10348090" y="1930165"/>
                  <a:pt x="10348090" y="1930002"/>
                  <a:pt x="10348090" y="1930002"/>
                </a:cubicBezTo>
                <a:cubicBezTo>
                  <a:pt x="10363150" y="1934746"/>
                  <a:pt x="10398792" y="1917569"/>
                  <a:pt x="10396785" y="1942762"/>
                </a:cubicBezTo>
                <a:cubicBezTo>
                  <a:pt x="10387748" y="1941125"/>
                  <a:pt x="10374696" y="1942762"/>
                  <a:pt x="10365158" y="1942762"/>
                </a:cubicBezTo>
                <a:cubicBezTo>
                  <a:pt x="10352106" y="1948978"/>
                  <a:pt x="10365158" y="1959938"/>
                  <a:pt x="10374194" y="1964518"/>
                </a:cubicBezTo>
                <a:cubicBezTo>
                  <a:pt x="10340560" y="1972534"/>
                  <a:pt x="10300901" y="1973843"/>
                  <a:pt x="10299395" y="1945543"/>
                </a:cubicBezTo>
                <a:cubicBezTo>
                  <a:pt x="10285841" y="1947178"/>
                  <a:pt x="10273291" y="1947341"/>
                  <a:pt x="10265761" y="1939490"/>
                </a:cubicBezTo>
                <a:cubicBezTo>
                  <a:pt x="10274797" y="1974170"/>
                  <a:pt x="10205520" y="1964355"/>
                  <a:pt x="10169878" y="1957975"/>
                </a:cubicBezTo>
                <a:cubicBezTo>
                  <a:pt x="10183432" y="1978423"/>
                  <a:pt x="10175902" y="1980059"/>
                  <a:pt x="10164858" y="1994291"/>
                </a:cubicBezTo>
                <a:cubicBezTo>
                  <a:pt x="10185440" y="1994291"/>
                  <a:pt x="10203512" y="1995927"/>
                  <a:pt x="10213051" y="2007051"/>
                </a:cubicBezTo>
                <a:cubicBezTo>
                  <a:pt x="10202006" y="2021120"/>
                  <a:pt x="10188954" y="2008850"/>
                  <a:pt x="10179416" y="2000835"/>
                </a:cubicBezTo>
                <a:cubicBezTo>
                  <a:pt x="10181424" y="2010323"/>
                  <a:pt x="10177408" y="2015067"/>
                  <a:pt x="10175902" y="2019647"/>
                </a:cubicBezTo>
                <a:cubicBezTo>
                  <a:pt x="10211042" y="2054327"/>
                  <a:pt x="10252709" y="1975642"/>
                  <a:pt x="10293873" y="2019647"/>
                </a:cubicBezTo>
                <a:cubicBezTo>
                  <a:pt x="10261745" y="2029135"/>
                  <a:pt x="10272789" y="2048275"/>
                  <a:pt x="10244677" y="2062343"/>
                </a:cubicBezTo>
                <a:cubicBezTo>
                  <a:pt x="10246685" y="2049747"/>
                  <a:pt x="10241163" y="2043367"/>
                  <a:pt x="10228110" y="2044839"/>
                </a:cubicBezTo>
                <a:cubicBezTo>
                  <a:pt x="10220580" y="2049583"/>
                  <a:pt x="10211042" y="2054327"/>
                  <a:pt x="10213051" y="2068559"/>
                </a:cubicBezTo>
                <a:cubicBezTo>
                  <a:pt x="10230119" y="2074775"/>
                  <a:pt x="10252709" y="2065451"/>
                  <a:pt x="10271283" y="2081155"/>
                </a:cubicBezTo>
                <a:cubicBezTo>
                  <a:pt x="10265761" y="2082791"/>
                  <a:pt x="10263753" y="2087372"/>
                  <a:pt x="10261745" y="2093588"/>
                </a:cubicBezTo>
                <a:cubicBezTo>
                  <a:pt x="10271283" y="2093588"/>
                  <a:pt x="10267769" y="2111092"/>
                  <a:pt x="10282829" y="2106347"/>
                </a:cubicBezTo>
                <a:cubicBezTo>
                  <a:pt x="10282829" y="2098495"/>
                  <a:pt x="10289857" y="2097187"/>
                  <a:pt x="10288351" y="2087862"/>
                </a:cubicBezTo>
                <a:cubicBezTo>
                  <a:pt x="10269275" y="2089335"/>
                  <a:pt x="10278813" y="2060871"/>
                  <a:pt x="10271283" y="2051546"/>
                </a:cubicBezTo>
                <a:cubicBezTo>
                  <a:pt x="10289857" y="2040422"/>
                  <a:pt x="10308933" y="2030607"/>
                  <a:pt x="10314455" y="2007051"/>
                </a:cubicBezTo>
                <a:cubicBezTo>
                  <a:pt x="10284837" y="1983331"/>
                  <a:pt x="10209034" y="2008850"/>
                  <a:pt x="10184937" y="1977278"/>
                </a:cubicBezTo>
                <a:cubicBezTo>
                  <a:pt x="10233632" y="1980387"/>
                  <a:pt x="10250700" y="1964682"/>
                  <a:pt x="10288351" y="1977278"/>
                </a:cubicBezTo>
                <a:cubicBezTo>
                  <a:pt x="10289857" y="1966318"/>
                  <a:pt x="10280821" y="1961083"/>
                  <a:pt x="10288351" y="1957975"/>
                </a:cubicBezTo>
                <a:cubicBezTo>
                  <a:pt x="10327508" y="1994291"/>
                  <a:pt x="10379716" y="2018011"/>
                  <a:pt x="10460037" y="2032243"/>
                </a:cubicBezTo>
                <a:cubicBezTo>
                  <a:pt x="10451503" y="2021937"/>
                  <a:pt x="10498692" y="1985457"/>
                  <a:pt x="10511242" y="2009832"/>
                </a:cubicBezTo>
                <a:cubicBezTo>
                  <a:pt x="10520780" y="2003125"/>
                  <a:pt x="10532828" y="1998544"/>
                  <a:pt x="10549896" y="2000344"/>
                </a:cubicBezTo>
                <a:cubicBezTo>
                  <a:pt x="10541864" y="2027499"/>
                  <a:pt x="10608129" y="2027499"/>
                  <a:pt x="10608129" y="2005251"/>
                </a:cubicBezTo>
                <a:cubicBezTo>
                  <a:pt x="10595077" y="2005251"/>
                  <a:pt x="10545881" y="2013431"/>
                  <a:pt x="10564956" y="1994291"/>
                </a:cubicBezTo>
                <a:cubicBezTo>
                  <a:pt x="10589554" y="1999035"/>
                  <a:pt x="10640258" y="2018175"/>
                  <a:pt x="10657326" y="1994291"/>
                </a:cubicBezTo>
                <a:cubicBezTo>
                  <a:pt x="10649796" y="1992655"/>
                  <a:pt x="10651302" y="1980059"/>
                  <a:pt x="10645780" y="1975315"/>
                </a:cubicBezTo>
                <a:cubicBezTo>
                  <a:pt x="10670378" y="1978423"/>
                  <a:pt x="10668872" y="1992491"/>
                  <a:pt x="10674394" y="2005251"/>
                </a:cubicBezTo>
                <a:cubicBezTo>
                  <a:pt x="10685940" y="2008360"/>
                  <a:pt x="10694976" y="2005251"/>
                  <a:pt x="10700498" y="2000344"/>
                </a:cubicBezTo>
                <a:cubicBezTo>
                  <a:pt x="10698490" y="2029135"/>
                  <a:pt x="10708029" y="2018338"/>
                  <a:pt x="10727105" y="2031098"/>
                </a:cubicBezTo>
                <a:cubicBezTo>
                  <a:pt x="10702507" y="2055145"/>
                  <a:pt x="10694976" y="2024555"/>
                  <a:pt x="10683430" y="2011795"/>
                </a:cubicBezTo>
                <a:cubicBezTo>
                  <a:pt x="10681422" y="2035842"/>
                  <a:pt x="10638250" y="2007215"/>
                  <a:pt x="10636743" y="2043857"/>
                </a:cubicBezTo>
                <a:cubicBezTo>
                  <a:pt x="10614153" y="2026354"/>
                  <a:pt x="10578009" y="2042222"/>
                  <a:pt x="10587547" y="2062834"/>
                </a:cubicBezTo>
                <a:cubicBezTo>
                  <a:pt x="10587547" y="2048602"/>
                  <a:pt x="10568471" y="2059562"/>
                  <a:pt x="10558932" y="2056290"/>
                </a:cubicBezTo>
                <a:cubicBezTo>
                  <a:pt x="10556925" y="2045167"/>
                  <a:pt x="10568471" y="2040422"/>
                  <a:pt x="10558932" y="2037314"/>
                </a:cubicBezTo>
                <a:cubicBezTo>
                  <a:pt x="10540359" y="2034042"/>
                  <a:pt x="10506222" y="2045494"/>
                  <a:pt x="10494676" y="2031098"/>
                </a:cubicBezTo>
                <a:cubicBezTo>
                  <a:pt x="10496684" y="2023246"/>
                  <a:pt x="10502708" y="2018666"/>
                  <a:pt x="10508229" y="2013594"/>
                </a:cubicBezTo>
                <a:cubicBezTo>
                  <a:pt x="10495178" y="2012776"/>
                  <a:pt x="10482126" y="2010814"/>
                  <a:pt x="10488651" y="2032243"/>
                </a:cubicBezTo>
                <a:cubicBezTo>
                  <a:pt x="10477607" y="2033715"/>
                  <a:pt x="10475600" y="2024718"/>
                  <a:pt x="10466061" y="2026354"/>
                </a:cubicBezTo>
                <a:cubicBezTo>
                  <a:pt x="10475098" y="2054000"/>
                  <a:pt x="10448993" y="2038623"/>
                  <a:pt x="10445981" y="2050892"/>
                </a:cubicBezTo>
                <a:cubicBezTo>
                  <a:pt x="10463551" y="2050565"/>
                  <a:pt x="10481624" y="2047293"/>
                  <a:pt x="10489154" y="2060871"/>
                </a:cubicBezTo>
                <a:cubicBezTo>
                  <a:pt x="10485639" y="2062343"/>
                  <a:pt x="10483632" y="2065124"/>
                  <a:pt x="10483632" y="2072813"/>
                </a:cubicBezTo>
                <a:cubicBezTo>
                  <a:pt x="10477105" y="2071504"/>
                  <a:pt x="10471583" y="2071831"/>
                  <a:pt x="10466061" y="2071831"/>
                </a:cubicBezTo>
                <a:lnTo>
                  <a:pt x="10466061" y="2093588"/>
                </a:lnTo>
                <a:cubicBezTo>
                  <a:pt x="10430419" y="2107820"/>
                  <a:pt x="10413351" y="2081319"/>
                  <a:pt x="10390760" y="2100295"/>
                </a:cubicBezTo>
                <a:cubicBezTo>
                  <a:pt x="10385238" y="2051383"/>
                  <a:pt x="10344074" y="2100132"/>
                  <a:pt x="10325500" y="2081155"/>
                </a:cubicBezTo>
                <a:cubicBezTo>
                  <a:pt x="10333030" y="2079683"/>
                  <a:pt x="10331022" y="2067087"/>
                  <a:pt x="10331022" y="2057599"/>
                </a:cubicBezTo>
                <a:cubicBezTo>
                  <a:pt x="10344576" y="2056781"/>
                  <a:pt x="10355620" y="2054491"/>
                  <a:pt x="10365158" y="2053836"/>
                </a:cubicBezTo>
                <a:cubicBezTo>
                  <a:pt x="10382226" y="2043694"/>
                  <a:pt x="10406825" y="2052528"/>
                  <a:pt x="10387748" y="2036660"/>
                </a:cubicBezTo>
                <a:lnTo>
                  <a:pt x="10398291" y="2036660"/>
                </a:lnTo>
                <a:cubicBezTo>
                  <a:pt x="10398291" y="2034533"/>
                  <a:pt x="10400299" y="2032570"/>
                  <a:pt x="10402307" y="2031589"/>
                </a:cubicBezTo>
                <a:cubicBezTo>
                  <a:pt x="10366664" y="2026027"/>
                  <a:pt x="10305420" y="2054491"/>
                  <a:pt x="10293873" y="2075103"/>
                </a:cubicBezTo>
                <a:cubicBezTo>
                  <a:pt x="10295881" y="2082955"/>
                  <a:pt x="10299395" y="2088844"/>
                  <a:pt x="10305420" y="2093588"/>
                </a:cubicBezTo>
                <a:cubicBezTo>
                  <a:pt x="10314455" y="2096860"/>
                  <a:pt x="10336544" y="2086063"/>
                  <a:pt x="10336544" y="2100295"/>
                </a:cubicBezTo>
                <a:cubicBezTo>
                  <a:pt x="10353110" y="2125487"/>
                  <a:pt x="10458531" y="2081319"/>
                  <a:pt x="10498190" y="2123851"/>
                </a:cubicBezTo>
                <a:cubicBezTo>
                  <a:pt x="10430921" y="2126959"/>
                  <a:pt x="10359134" y="2126632"/>
                  <a:pt x="10285841" y="2126632"/>
                </a:cubicBezTo>
                <a:cubicBezTo>
                  <a:pt x="10287849" y="2128268"/>
                  <a:pt x="10288351" y="2128432"/>
                  <a:pt x="10288351" y="2129904"/>
                </a:cubicBezTo>
                <a:cubicBezTo>
                  <a:pt x="10265761" y="2155260"/>
                  <a:pt x="10331022" y="2131704"/>
                  <a:pt x="10325500" y="2155424"/>
                </a:cubicBezTo>
                <a:cubicBezTo>
                  <a:pt x="10304918" y="2168019"/>
                  <a:pt x="10278813" y="2158204"/>
                  <a:pt x="10271283" y="2136120"/>
                </a:cubicBezTo>
                <a:cubicBezTo>
                  <a:pt x="10274797" y="2137593"/>
                  <a:pt x="10276805" y="2131377"/>
                  <a:pt x="10280821" y="2126632"/>
                </a:cubicBezTo>
                <a:cubicBezTo>
                  <a:pt x="10245178" y="2128268"/>
                  <a:pt x="10213051" y="2128432"/>
                  <a:pt x="10179416" y="2129904"/>
                </a:cubicBezTo>
                <a:cubicBezTo>
                  <a:pt x="10186946" y="2139392"/>
                  <a:pt x="10202006" y="2139556"/>
                  <a:pt x="10202006" y="2155424"/>
                </a:cubicBezTo>
                <a:cubicBezTo>
                  <a:pt x="10166364" y="2172764"/>
                  <a:pt x="10119677" y="2151825"/>
                  <a:pt x="10110139" y="2173909"/>
                </a:cubicBezTo>
                <a:cubicBezTo>
                  <a:pt x="10132729" y="2167692"/>
                  <a:pt x="10153311" y="2172437"/>
                  <a:pt x="10169878" y="2186669"/>
                </a:cubicBezTo>
                <a:cubicBezTo>
                  <a:pt x="10155319" y="2192885"/>
                  <a:pt x="10159336" y="2205808"/>
                  <a:pt x="10159336" y="2216932"/>
                </a:cubicBezTo>
                <a:lnTo>
                  <a:pt x="10147287" y="2216932"/>
                </a:lnTo>
                <a:cubicBezTo>
                  <a:pt x="10141765" y="2215296"/>
                  <a:pt x="10140260" y="2210552"/>
                  <a:pt x="10138251" y="2204172"/>
                </a:cubicBezTo>
                <a:cubicBezTo>
                  <a:pt x="10142267" y="2204172"/>
                  <a:pt x="10147287" y="2203845"/>
                  <a:pt x="10147287" y="2197629"/>
                </a:cubicBezTo>
                <a:cubicBezTo>
                  <a:pt x="10113653" y="2162949"/>
                  <a:pt x="9996183" y="2218077"/>
                  <a:pt x="9981124" y="2148717"/>
                </a:cubicBezTo>
                <a:cubicBezTo>
                  <a:pt x="10011244" y="2129904"/>
                  <a:pt x="10108633" y="2156896"/>
                  <a:pt x="10164858" y="2142664"/>
                </a:cubicBezTo>
                <a:cubicBezTo>
                  <a:pt x="10116163" y="2112727"/>
                  <a:pt x="10072991" y="2107657"/>
                  <a:pt x="10003714" y="2112400"/>
                </a:cubicBezTo>
                <a:cubicBezTo>
                  <a:pt x="10003714" y="2129740"/>
                  <a:pt x="9986646" y="2126959"/>
                  <a:pt x="9986646" y="2142664"/>
                </a:cubicBezTo>
                <a:cubicBezTo>
                  <a:pt x="9960541" y="2139556"/>
                  <a:pt x="9933935" y="2131377"/>
                  <a:pt x="9915360" y="2148717"/>
                </a:cubicBezTo>
                <a:cubicBezTo>
                  <a:pt x="9931927" y="2140864"/>
                  <a:pt x="9936445" y="2151989"/>
                  <a:pt x="9958533" y="2148717"/>
                </a:cubicBezTo>
                <a:cubicBezTo>
                  <a:pt x="9953513" y="2168838"/>
                  <a:pt x="9961043" y="2172927"/>
                  <a:pt x="9969075" y="2177180"/>
                </a:cubicBezTo>
                <a:cubicBezTo>
                  <a:pt x="9979115" y="2176853"/>
                  <a:pt x="9988654" y="2177508"/>
                  <a:pt x="9996183" y="2183888"/>
                </a:cubicBezTo>
                <a:cubicBezTo>
                  <a:pt x="9991163" y="2188304"/>
                  <a:pt x="9985641" y="2191739"/>
                  <a:pt x="9980622" y="2195993"/>
                </a:cubicBezTo>
                <a:cubicBezTo>
                  <a:pt x="10018774" y="2206135"/>
                  <a:pt x="10071986" y="2200573"/>
                  <a:pt x="10104617" y="2210225"/>
                </a:cubicBezTo>
                <a:cubicBezTo>
                  <a:pt x="10080521" y="2211861"/>
                  <a:pt x="10100601" y="2241961"/>
                  <a:pt x="10110139" y="2241961"/>
                </a:cubicBezTo>
                <a:cubicBezTo>
                  <a:pt x="10097087" y="2253084"/>
                  <a:pt x="10084035" y="2276804"/>
                  <a:pt x="10084035" y="2254720"/>
                </a:cubicBezTo>
                <a:cubicBezTo>
                  <a:pt x="10059437" y="2273696"/>
                  <a:pt x="10046384" y="2273369"/>
                  <a:pt x="10023794" y="2284493"/>
                </a:cubicBezTo>
                <a:cubicBezTo>
                  <a:pt x="10023794" y="2292345"/>
                  <a:pt x="10033332" y="2290546"/>
                  <a:pt x="10035340" y="2296926"/>
                </a:cubicBezTo>
                <a:cubicBezTo>
                  <a:pt x="10026304" y="2306414"/>
                  <a:pt x="10009236" y="2300525"/>
                  <a:pt x="10003714" y="2291036"/>
                </a:cubicBezTo>
                <a:cubicBezTo>
                  <a:pt x="10011244" y="2291036"/>
                  <a:pt x="10022288" y="2292509"/>
                  <a:pt x="10018272" y="2278277"/>
                </a:cubicBezTo>
                <a:cubicBezTo>
                  <a:pt x="10009236" y="2259464"/>
                  <a:pt x="9994176" y="2257828"/>
                  <a:pt x="9981124" y="2254720"/>
                </a:cubicBezTo>
                <a:lnTo>
                  <a:pt x="9981124" y="2271733"/>
                </a:lnTo>
                <a:cubicBezTo>
                  <a:pt x="9924899" y="2273369"/>
                  <a:pt x="9866666" y="2268625"/>
                  <a:pt x="9803413" y="2296926"/>
                </a:cubicBezTo>
                <a:cubicBezTo>
                  <a:pt x="9812449" y="2300034"/>
                  <a:pt x="9835040" y="2289401"/>
                  <a:pt x="9835040" y="2303469"/>
                </a:cubicBezTo>
                <a:cubicBezTo>
                  <a:pt x="9816465" y="2305105"/>
                  <a:pt x="9837048" y="2320809"/>
                  <a:pt x="9826004" y="2322281"/>
                </a:cubicBezTo>
                <a:cubicBezTo>
                  <a:pt x="9819979" y="2306577"/>
                  <a:pt x="9761747" y="2325553"/>
                  <a:pt x="9791867" y="2303469"/>
                </a:cubicBezTo>
                <a:cubicBezTo>
                  <a:pt x="9758233" y="2297253"/>
                  <a:pt x="9724598" y="2323918"/>
                  <a:pt x="9734137" y="2346001"/>
                </a:cubicBezTo>
                <a:cubicBezTo>
                  <a:pt x="9739659" y="2347474"/>
                  <a:pt x="9745181" y="2320319"/>
                  <a:pt x="9748695" y="2340931"/>
                </a:cubicBezTo>
                <a:cubicBezTo>
                  <a:pt x="9743173" y="2345511"/>
                  <a:pt x="9734137" y="2350582"/>
                  <a:pt x="9728615" y="2358434"/>
                </a:cubicBezTo>
                <a:cubicBezTo>
                  <a:pt x="9751205" y="2356798"/>
                  <a:pt x="9752711" y="2360070"/>
                  <a:pt x="9739659" y="2371030"/>
                </a:cubicBezTo>
                <a:cubicBezTo>
                  <a:pt x="9756225" y="2372666"/>
                  <a:pt x="9771285" y="2371030"/>
                  <a:pt x="9776807" y="2358434"/>
                </a:cubicBezTo>
                <a:cubicBezTo>
                  <a:pt x="9769277" y="2355162"/>
                  <a:pt x="9763755" y="2348782"/>
                  <a:pt x="9759739" y="2340931"/>
                </a:cubicBezTo>
                <a:cubicBezTo>
                  <a:pt x="9791365" y="2350254"/>
                  <a:pt x="9876204" y="2334714"/>
                  <a:pt x="9889256" y="2358434"/>
                </a:cubicBezTo>
                <a:cubicBezTo>
                  <a:pt x="9898794" y="2355162"/>
                  <a:pt x="9911847" y="2355326"/>
                  <a:pt x="9917368" y="2346001"/>
                </a:cubicBezTo>
                <a:cubicBezTo>
                  <a:pt x="9898794" y="2352218"/>
                  <a:pt x="9911847" y="2329970"/>
                  <a:pt x="9917368" y="2328334"/>
                </a:cubicBezTo>
                <a:cubicBezTo>
                  <a:pt x="9924899" y="2339458"/>
                  <a:pt x="9922891" y="2363178"/>
                  <a:pt x="9932429" y="2371030"/>
                </a:cubicBezTo>
                <a:cubicBezTo>
                  <a:pt x="9948995" y="2363178"/>
                  <a:pt x="9948995" y="2336513"/>
                  <a:pt x="9981124" y="2346001"/>
                </a:cubicBezTo>
                <a:cubicBezTo>
                  <a:pt x="9962549" y="2325389"/>
                  <a:pt x="10009236" y="2303469"/>
                  <a:pt x="10023794" y="2322281"/>
                </a:cubicBezTo>
                <a:cubicBezTo>
                  <a:pt x="10016766" y="2337986"/>
                  <a:pt x="10051906" y="2355162"/>
                  <a:pt x="10055922" y="2377246"/>
                </a:cubicBezTo>
                <a:cubicBezTo>
                  <a:pt x="10057428" y="2364650"/>
                  <a:pt x="10066967" y="2359906"/>
                  <a:pt x="10072991" y="2352054"/>
                </a:cubicBezTo>
                <a:cubicBezTo>
                  <a:pt x="10089557" y="2347310"/>
                  <a:pt x="10090059" y="2363178"/>
                  <a:pt x="10104617" y="2358434"/>
                </a:cubicBezTo>
                <a:cubicBezTo>
                  <a:pt x="10108633" y="2400966"/>
                  <a:pt x="10132729" y="2366613"/>
                  <a:pt x="10138251" y="2396550"/>
                </a:cubicBezTo>
                <a:cubicBezTo>
                  <a:pt x="10138251" y="2390170"/>
                  <a:pt x="10142267" y="2388534"/>
                  <a:pt x="10142267" y="2383790"/>
                </a:cubicBezTo>
                <a:cubicBezTo>
                  <a:pt x="10145782" y="2366450"/>
                  <a:pt x="10123191" y="2377083"/>
                  <a:pt x="10121183" y="2364487"/>
                </a:cubicBezTo>
                <a:cubicBezTo>
                  <a:pt x="10151304" y="2358107"/>
                  <a:pt x="10149797" y="2347310"/>
                  <a:pt x="10159336" y="2328334"/>
                </a:cubicBezTo>
                <a:cubicBezTo>
                  <a:pt x="10187448" y="2312630"/>
                  <a:pt x="10190962" y="2357125"/>
                  <a:pt x="10202006" y="2339785"/>
                </a:cubicBezTo>
                <a:cubicBezTo>
                  <a:pt x="10185440" y="2331933"/>
                  <a:pt x="10170380" y="2300525"/>
                  <a:pt x="10196484" y="2291036"/>
                </a:cubicBezTo>
                <a:cubicBezTo>
                  <a:pt x="10213553" y="2320973"/>
                  <a:pt x="10256223" y="2279913"/>
                  <a:pt x="10288351" y="2303469"/>
                </a:cubicBezTo>
                <a:cubicBezTo>
                  <a:pt x="10262247" y="2317701"/>
                  <a:pt x="10219075" y="2309685"/>
                  <a:pt x="10190962" y="2322281"/>
                </a:cubicBezTo>
                <a:cubicBezTo>
                  <a:pt x="10209536" y="2330134"/>
                  <a:pt x="10232127" y="2333569"/>
                  <a:pt x="10250700" y="2339785"/>
                </a:cubicBezTo>
                <a:cubicBezTo>
                  <a:pt x="10224597" y="2361870"/>
                  <a:pt x="10197990" y="2379046"/>
                  <a:pt x="10169878" y="2383790"/>
                </a:cubicBezTo>
                <a:cubicBezTo>
                  <a:pt x="10173894" y="2396386"/>
                  <a:pt x="10196484" y="2385426"/>
                  <a:pt x="10190962" y="2407346"/>
                </a:cubicBezTo>
                <a:cubicBezTo>
                  <a:pt x="10175902" y="2394750"/>
                  <a:pt x="10153311" y="2420106"/>
                  <a:pt x="10142267" y="2396550"/>
                </a:cubicBezTo>
                <a:cubicBezTo>
                  <a:pt x="10142267" y="2432702"/>
                  <a:pt x="10121685" y="2383626"/>
                  <a:pt x="10104617" y="2413563"/>
                </a:cubicBezTo>
                <a:cubicBezTo>
                  <a:pt x="10121685" y="2413563"/>
                  <a:pt x="10117669" y="2435646"/>
                  <a:pt x="10138251" y="2432538"/>
                </a:cubicBezTo>
                <a:lnTo>
                  <a:pt x="10138251" y="2413563"/>
                </a:lnTo>
                <a:cubicBezTo>
                  <a:pt x="10162850" y="2432375"/>
                  <a:pt x="10188452" y="2407346"/>
                  <a:pt x="10213051" y="2432538"/>
                </a:cubicBezTo>
                <a:cubicBezTo>
                  <a:pt x="10197990" y="2442026"/>
                  <a:pt x="10192970" y="2462475"/>
                  <a:pt x="10181926" y="2475071"/>
                </a:cubicBezTo>
                <a:cubicBezTo>
                  <a:pt x="10206022" y="2479651"/>
                  <a:pt x="10217066" y="2468855"/>
                  <a:pt x="10239656" y="2468855"/>
                </a:cubicBezTo>
                <a:cubicBezTo>
                  <a:pt x="10239656" y="2478343"/>
                  <a:pt x="10242669" y="2482760"/>
                  <a:pt x="10244677" y="2487503"/>
                </a:cubicBezTo>
                <a:cubicBezTo>
                  <a:pt x="10224095" y="2473271"/>
                  <a:pt x="10205520" y="2487830"/>
                  <a:pt x="10175902" y="2494047"/>
                </a:cubicBezTo>
                <a:cubicBezTo>
                  <a:pt x="10179416" y="2449878"/>
                  <a:pt x="10134738" y="2498627"/>
                  <a:pt x="10127207" y="2475071"/>
                </a:cubicBezTo>
                <a:cubicBezTo>
                  <a:pt x="10138753" y="2476543"/>
                  <a:pt x="10147287" y="2473598"/>
                  <a:pt x="10147287" y="2464111"/>
                </a:cubicBezTo>
                <a:cubicBezTo>
                  <a:pt x="10117669" y="2462475"/>
                  <a:pt x="10099095" y="2476870"/>
                  <a:pt x="10072991" y="2481615"/>
                </a:cubicBezTo>
                <a:cubicBezTo>
                  <a:pt x="10091565" y="2479978"/>
                  <a:pt x="10134236" y="2481451"/>
                  <a:pt x="10121183" y="2494047"/>
                </a:cubicBezTo>
                <a:cubicBezTo>
                  <a:pt x="10113653" y="2494047"/>
                  <a:pt x="10114155" y="2485868"/>
                  <a:pt x="10104617" y="2487503"/>
                </a:cubicBezTo>
                <a:cubicBezTo>
                  <a:pt x="10104617" y="2507952"/>
                  <a:pt x="10117669" y="2517930"/>
                  <a:pt x="10095581" y="2519403"/>
                </a:cubicBezTo>
                <a:cubicBezTo>
                  <a:pt x="10084035" y="2505334"/>
                  <a:pt x="10108633" y="2498464"/>
                  <a:pt x="10095581" y="2487503"/>
                </a:cubicBezTo>
                <a:cubicBezTo>
                  <a:pt x="10084035" y="2503208"/>
                  <a:pt x="10078011" y="2495519"/>
                  <a:pt x="10061444" y="2512860"/>
                </a:cubicBezTo>
                <a:cubicBezTo>
                  <a:pt x="10064959" y="2511223"/>
                  <a:pt x="10072991" y="2511223"/>
                  <a:pt x="10078513" y="2512860"/>
                </a:cubicBezTo>
                <a:cubicBezTo>
                  <a:pt x="10078513" y="2509751"/>
                  <a:pt x="10080521" y="2507788"/>
                  <a:pt x="10087548" y="2507788"/>
                </a:cubicBezTo>
                <a:cubicBezTo>
                  <a:pt x="10087548" y="2514004"/>
                  <a:pt x="10086043" y="2525619"/>
                  <a:pt x="10091565" y="2525619"/>
                </a:cubicBezTo>
                <a:cubicBezTo>
                  <a:pt x="10101103" y="2525619"/>
                  <a:pt x="10106625" y="2530200"/>
                  <a:pt x="10108633" y="2538052"/>
                </a:cubicBezTo>
                <a:cubicBezTo>
                  <a:pt x="10106625" y="2538052"/>
                  <a:pt x="10104617" y="2538052"/>
                  <a:pt x="10101103" y="2538052"/>
                </a:cubicBezTo>
                <a:cubicBezTo>
                  <a:pt x="10104617" y="2541160"/>
                  <a:pt x="10108131" y="2544432"/>
                  <a:pt x="10110139" y="2549175"/>
                </a:cubicBezTo>
                <a:cubicBezTo>
                  <a:pt x="10100601" y="2557028"/>
                  <a:pt x="10080521" y="2550648"/>
                  <a:pt x="10072991" y="2561608"/>
                </a:cubicBezTo>
                <a:cubicBezTo>
                  <a:pt x="10125199" y="2561608"/>
                  <a:pt x="10151806" y="2530363"/>
                  <a:pt x="10196484" y="2549175"/>
                </a:cubicBezTo>
                <a:cubicBezTo>
                  <a:pt x="10188954" y="2555555"/>
                  <a:pt x="10179918" y="2558663"/>
                  <a:pt x="10181926" y="2574368"/>
                </a:cubicBezTo>
                <a:cubicBezTo>
                  <a:pt x="10190962" y="2572732"/>
                  <a:pt x="10197990" y="2572895"/>
                  <a:pt x="10207529" y="2572895"/>
                </a:cubicBezTo>
                <a:cubicBezTo>
                  <a:pt x="10199998" y="2561772"/>
                  <a:pt x="10211544" y="2561772"/>
                  <a:pt x="10202006" y="2549175"/>
                </a:cubicBezTo>
                <a:cubicBezTo>
                  <a:pt x="10213553" y="2558663"/>
                  <a:pt x="10239656" y="2558500"/>
                  <a:pt x="10230119" y="2561608"/>
                </a:cubicBezTo>
                <a:cubicBezTo>
                  <a:pt x="10228110" y="2572732"/>
                  <a:pt x="10215561" y="2568152"/>
                  <a:pt x="10209536" y="2572895"/>
                </a:cubicBezTo>
                <a:cubicBezTo>
                  <a:pt x="10219075" y="2572895"/>
                  <a:pt x="10226605" y="2574368"/>
                  <a:pt x="10233632" y="2574368"/>
                </a:cubicBezTo>
                <a:cubicBezTo>
                  <a:pt x="10245178" y="2571260"/>
                  <a:pt x="10258231" y="2568152"/>
                  <a:pt x="10269275" y="2563407"/>
                </a:cubicBezTo>
                <a:cubicBezTo>
                  <a:pt x="10271283" y="2566515"/>
                  <a:pt x="10271785" y="2569460"/>
                  <a:pt x="10273291" y="2571096"/>
                </a:cubicBezTo>
                <a:cubicBezTo>
                  <a:pt x="10282829" y="2547376"/>
                  <a:pt x="10267267" y="2564553"/>
                  <a:pt x="10261745" y="2555065"/>
                </a:cubicBezTo>
                <a:cubicBezTo>
                  <a:pt x="10269275" y="2551956"/>
                  <a:pt x="10275299" y="2546231"/>
                  <a:pt x="10282829" y="2543123"/>
                </a:cubicBezTo>
                <a:cubicBezTo>
                  <a:pt x="10278813" y="2558827"/>
                  <a:pt x="10289857" y="2558663"/>
                  <a:pt x="10295379" y="2563407"/>
                </a:cubicBezTo>
                <a:cubicBezTo>
                  <a:pt x="10302910" y="2560299"/>
                  <a:pt x="10310440" y="2561772"/>
                  <a:pt x="10315962" y="2563407"/>
                </a:cubicBezTo>
                <a:cubicBezTo>
                  <a:pt x="10321985" y="2552447"/>
                  <a:pt x="10332528" y="2543941"/>
                  <a:pt x="10336544" y="2555065"/>
                </a:cubicBezTo>
                <a:cubicBezTo>
                  <a:pt x="10332528" y="2559808"/>
                  <a:pt x="10339053" y="2554083"/>
                  <a:pt x="10346583" y="2552447"/>
                </a:cubicBezTo>
                <a:cubicBezTo>
                  <a:pt x="10348090" y="2550975"/>
                  <a:pt x="10349596" y="2549012"/>
                  <a:pt x="10349596" y="2545903"/>
                </a:cubicBezTo>
                <a:cubicBezTo>
                  <a:pt x="10355117" y="2545903"/>
                  <a:pt x="10361142" y="2545903"/>
                  <a:pt x="10366664" y="2545903"/>
                </a:cubicBezTo>
                <a:cubicBezTo>
                  <a:pt x="10366664" y="2545903"/>
                  <a:pt x="10364656" y="2544595"/>
                  <a:pt x="10363150" y="2543123"/>
                </a:cubicBezTo>
                <a:cubicBezTo>
                  <a:pt x="10393270" y="2549666"/>
                  <a:pt x="10412848" y="2547213"/>
                  <a:pt x="10433431" y="2549666"/>
                </a:cubicBezTo>
                <a:cubicBezTo>
                  <a:pt x="10427908" y="2552611"/>
                  <a:pt x="10422387" y="2555392"/>
                  <a:pt x="10418873" y="2556864"/>
                </a:cubicBezTo>
                <a:cubicBezTo>
                  <a:pt x="10426403" y="2558336"/>
                  <a:pt x="10435941" y="2560136"/>
                  <a:pt x="10445479" y="2561608"/>
                </a:cubicBezTo>
                <a:cubicBezTo>
                  <a:pt x="10438451" y="2561608"/>
                  <a:pt x="10438953" y="2552774"/>
                  <a:pt x="10434937" y="2550157"/>
                </a:cubicBezTo>
                <a:cubicBezTo>
                  <a:pt x="10442969" y="2551302"/>
                  <a:pt x="10451001" y="2549666"/>
                  <a:pt x="10460037" y="2555065"/>
                </a:cubicBezTo>
                <a:cubicBezTo>
                  <a:pt x="10454515" y="2553429"/>
                  <a:pt x="10451001" y="2556864"/>
                  <a:pt x="10448993" y="2561608"/>
                </a:cubicBezTo>
                <a:cubicBezTo>
                  <a:pt x="10458531" y="2563244"/>
                  <a:pt x="10466061" y="2564880"/>
                  <a:pt x="10475600" y="2564880"/>
                </a:cubicBezTo>
                <a:cubicBezTo>
                  <a:pt x="10477105" y="2561772"/>
                  <a:pt x="10478612" y="2556537"/>
                  <a:pt x="10482627" y="2555065"/>
                </a:cubicBezTo>
                <a:cubicBezTo>
                  <a:pt x="10482627" y="2559808"/>
                  <a:pt x="10485138" y="2563407"/>
                  <a:pt x="10488651" y="2564880"/>
                </a:cubicBezTo>
                <a:cubicBezTo>
                  <a:pt x="10498190" y="2564880"/>
                  <a:pt x="10505218" y="2563244"/>
                  <a:pt x="10514756" y="2561608"/>
                </a:cubicBezTo>
                <a:cubicBezTo>
                  <a:pt x="10520278" y="2558500"/>
                  <a:pt x="10524294" y="2558336"/>
                  <a:pt x="10525800" y="2558336"/>
                </a:cubicBezTo>
                <a:cubicBezTo>
                  <a:pt x="10533330" y="2556700"/>
                  <a:pt x="10538852" y="2555719"/>
                  <a:pt x="10544374" y="2552447"/>
                </a:cubicBezTo>
                <a:cubicBezTo>
                  <a:pt x="10550398" y="2558827"/>
                  <a:pt x="10557426" y="2560299"/>
                  <a:pt x="10564956" y="2563407"/>
                </a:cubicBezTo>
                <a:cubicBezTo>
                  <a:pt x="10574495" y="2561772"/>
                  <a:pt x="10584033" y="2564553"/>
                  <a:pt x="10591563" y="2567661"/>
                </a:cubicBezTo>
                <a:cubicBezTo>
                  <a:pt x="10589554" y="2564553"/>
                  <a:pt x="10585539" y="2560299"/>
                  <a:pt x="10587547" y="2552447"/>
                </a:cubicBezTo>
                <a:cubicBezTo>
                  <a:pt x="10600599" y="2552447"/>
                  <a:pt x="10619173" y="2549175"/>
                  <a:pt x="10619173" y="2564880"/>
                </a:cubicBezTo>
                <a:cubicBezTo>
                  <a:pt x="10614153" y="2566352"/>
                  <a:pt x="10609133" y="2565698"/>
                  <a:pt x="10606121" y="2567661"/>
                </a:cubicBezTo>
                <a:cubicBezTo>
                  <a:pt x="10604615" y="2567661"/>
                  <a:pt x="10604615" y="2569460"/>
                  <a:pt x="10604615" y="2569460"/>
                </a:cubicBezTo>
                <a:cubicBezTo>
                  <a:pt x="10602607" y="2571096"/>
                  <a:pt x="10603109" y="2571096"/>
                  <a:pt x="10603109" y="2571096"/>
                </a:cubicBezTo>
                <a:cubicBezTo>
                  <a:pt x="10651804" y="2583692"/>
                  <a:pt x="10673892" y="2567988"/>
                  <a:pt x="10711041" y="2569460"/>
                </a:cubicBezTo>
                <a:cubicBezTo>
                  <a:pt x="10720578" y="2567988"/>
                  <a:pt x="10728610" y="2564716"/>
                  <a:pt x="10735639" y="2561608"/>
                </a:cubicBezTo>
                <a:cubicBezTo>
                  <a:pt x="10735639" y="2560136"/>
                  <a:pt x="10735639" y="2557191"/>
                  <a:pt x="10732125" y="2554083"/>
                </a:cubicBezTo>
                <a:cubicBezTo>
                  <a:pt x="10743169" y="2554083"/>
                  <a:pt x="10752707" y="2553429"/>
                  <a:pt x="10760237" y="2555065"/>
                </a:cubicBezTo>
                <a:cubicBezTo>
                  <a:pt x="10780820" y="2548685"/>
                  <a:pt x="10798891" y="2550648"/>
                  <a:pt x="10815960" y="2574368"/>
                </a:cubicBezTo>
                <a:cubicBezTo>
                  <a:pt x="10811944" y="2574368"/>
                  <a:pt x="10808430" y="2576331"/>
                  <a:pt x="10806923" y="2579439"/>
                </a:cubicBezTo>
                <a:cubicBezTo>
                  <a:pt x="10808430" y="2581075"/>
                  <a:pt x="10810437" y="2582220"/>
                  <a:pt x="10811944" y="2583692"/>
                </a:cubicBezTo>
                <a:cubicBezTo>
                  <a:pt x="10808430" y="2583692"/>
                  <a:pt x="10804915" y="2583692"/>
                  <a:pt x="10801401" y="2583692"/>
                </a:cubicBezTo>
                <a:cubicBezTo>
                  <a:pt x="10786342" y="2601032"/>
                  <a:pt x="10776803" y="2629660"/>
                  <a:pt x="10752205" y="2610684"/>
                </a:cubicBezTo>
                <a:cubicBezTo>
                  <a:pt x="10754213" y="2610684"/>
                  <a:pt x="10758229" y="2605613"/>
                  <a:pt x="10750699" y="2604140"/>
                </a:cubicBezTo>
                <a:cubicBezTo>
                  <a:pt x="10750699" y="2607248"/>
                  <a:pt x="10752205" y="2609048"/>
                  <a:pt x="10752205" y="2610684"/>
                </a:cubicBezTo>
                <a:cubicBezTo>
                  <a:pt x="10752205" y="2645037"/>
                  <a:pt x="10807927" y="2618863"/>
                  <a:pt x="10841562" y="2617064"/>
                </a:cubicBezTo>
                <a:lnTo>
                  <a:pt x="10841562" y="2638657"/>
                </a:lnTo>
                <a:cubicBezTo>
                  <a:pt x="10838550" y="2645855"/>
                  <a:pt x="10833530" y="2652398"/>
                  <a:pt x="10827506" y="2654689"/>
                </a:cubicBezTo>
                <a:cubicBezTo>
                  <a:pt x="10831522" y="2623117"/>
                  <a:pt x="10776803" y="2646673"/>
                  <a:pt x="10750699" y="2654689"/>
                </a:cubicBezTo>
                <a:cubicBezTo>
                  <a:pt x="10748691" y="2612156"/>
                  <a:pt x="10705519" y="2660742"/>
                  <a:pt x="10686944" y="2629169"/>
                </a:cubicBezTo>
                <a:cubicBezTo>
                  <a:pt x="10699997" y="2630805"/>
                  <a:pt x="10709534" y="2626225"/>
                  <a:pt x="10713048" y="2616737"/>
                </a:cubicBezTo>
                <a:cubicBezTo>
                  <a:pt x="10711542" y="2608885"/>
                  <a:pt x="10707526" y="2604140"/>
                  <a:pt x="10697988" y="2604140"/>
                </a:cubicBezTo>
                <a:cubicBezTo>
                  <a:pt x="10697988" y="2635549"/>
                  <a:pt x="10660840" y="2624916"/>
                  <a:pt x="10655318" y="2648472"/>
                </a:cubicBezTo>
                <a:cubicBezTo>
                  <a:pt x="10632728" y="2612320"/>
                  <a:pt x="10599093" y="2653216"/>
                  <a:pt x="10568973" y="2635876"/>
                </a:cubicBezTo>
                <a:cubicBezTo>
                  <a:pt x="10563451" y="2649945"/>
                  <a:pt x="10557426" y="2659596"/>
                  <a:pt x="10540860" y="2661232"/>
                </a:cubicBezTo>
                <a:cubicBezTo>
                  <a:pt x="10523792" y="2610847"/>
                  <a:pt x="10570479" y="2607739"/>
                  <a:pt x="10597085" y="2590399"/>
                </a:cubicBezTo>
                <a:cubicBezTo>
                  <a:pt x="10589554" y="2588764"/>
                  <a:pt x="10582024" y="2588600"/>
                  <a:pt x="10574495" y="2588600"/>
                </a:cubicBezTo>
                <a:cubicBezTo>
                  <a:pt x="10572487" y="2590072"/>
                  <a:pt x="10570981" y="2591544"/>
                  <a:pt x="10568973" y="2593180"/>
                </a:cubicBezTo>
                <a:cubicBezTo>
                  <a:pt x="10568973" y="2591544"/>
                  <a:pt x="10568973" y="2590072"/>
                  <a:pt x="10568973" y="2588600"/>
                </a:cubicBezTo>
                <a:cubicBezTo>
                  <a:pt x="10563451" y="2586964"/>
                  <a:pt x="10559435" y="2587127"/>
                  <a:pt x="10553913" y="2587127"/>
                </a:cubicBezTo>
                <a:cubicBezTo>
                  <a:pt x="10555920" y="2588600"/>
                  <a:pt x="10555920" y="2590072"/>
                  <a:pt x="10557928" y="2593180"/>
                </a:cubicBezTo>
                <a:cubicBezTo>
                  <a:pt x="10552406" y="2590072"/>
                  <a:pt x="10546383" y="2588600"/>
                  <a:pt x="10540860" y="2587127"/>
                </a:cubicBezTo>
                <a:cubicBezTo>
                  <a:pt x="10523792" y="2587127"/>
                  <a:pt x="10507226" y="2586964"/>
                  <a:pt x="10490158" y="2588600"/>
                </a:cubicBezTo>
                <a:cubicBezTo>
                  <a:pt x="10490158" y="2593344"/>
                  <a:pt x="10494174" y="2599397"/>
                  <a:pt x="10498190" y="2604140"/>
                </a:cubicBezTo>
                <a:cubicBezTo>
                  <a:pt x="10488651" y="2605613"/>
                  <a:pt x="10481122" y="2604304"/>
                  <a:pt x="10477105" y="2597924"/>
                </a:cubicBezTo>
                <a:cubicBezTo>
                  <a:pt x="10477105" y="2599560"/>
                  <a:pt x="10477105" y="2599560"/>
                  <a:pt x="10477105" y="2599560"/>
                </a:cubicBezTo>
                <a:cubicBezTo>
                  <a:pt x="10479114" y="2602668"/>
                  <a:pt x="10481122" y="2607739"/>
                  <a:pt x="10479114" y="2613956"/>
                </a:cubicBezTo>
                <a:cubicBezTo>
                  <a:pt x="10453009" y="2595143"/>
                  <a:pt x="10409837" y="2613792"/>
                  <a:pt x="10424897" y="2588600"/>
                </a:cubicBezTo>
                <a:cubicBezTo>
                  <a:pt x="10415359" y="2590072"/>
                  <a:pt x="10408331" y="2594980"/>
                  <a:pt x="10406323" y="2602832"/>
                </a:cubicBezTo>
                <a:cubicBezTo>
                  <a:pt x="10408331" y="2605940"/>
                  <a:pt x="10409837" y="2609048"/>
                  <a:pt x="10411844" y="2610684"/>
                </a:cubicBezTo>
                <a:cubicBezTo>
                  <a:pt x="10420881" y="2599724"/>
                  <a:pt x="10445479" y="2604140"/>
                  <a:pt x="10448993" y="2616737"/>
                </a:cubicBezTo>
                <a:cubicBezTo>
                  <a:pt x="10433933" y="2615264"/>
                  <a:pt x="10432427" y="2618209"/>
                  <a:pt x="10439957" y="2629169"/>
                </a:cubicBezTo>
                <a:cubicBezTo>
                  <a:pt x="10421383" y="2622953"/>
                  <a:pt x="10404314" y="2619845"/>
                  <a:pt x="10389255" y="2618372"/>
                </a:cubicBezTo>
                <a:cubicBezTo>
                  <a:pt x="10374194" y="2616737"/>
                  <a:pt x="10357628" y="2614937"/>
                  <a:pt x="10338552" y="2614937"/>
                </a:cubicBezTo>
                <a:cubicBezTo>
                  <a:pt x="10325500" y="2622953"/>
                  <a:pt x="10308933" y="2621317"/>
                  <a:pt x="10293873" y="2614937"/>
                </a:cubicBezTo>
                <a:cubicBezTo>
                  <a:pt x="10288351" y="2614937"/>
                  <a:pt x="10282326" y="2614937"/>
                  <a:pt x="10276805" y="2614937"/>
                </a:cubicBezTo>
                <a:cubicBezTo>
                  <a:pt x="10271283" y="2624425"/>
                  <a:pt x="10260239" y="2626388"/>
                  <a:pt x="10256223" y="2635876"/>
                </a:cubicBezTo>
                <a:cubicBezTo>
                  <a:pt x="10277307" y="2635876"/>
                  <a:pt x="10271283" y="2629497"/>
                  <a:pt x="10288351" y="2635876"/>
                </a:cubicBezTo>
                <a:cubicBezTo>
                  <a:pt x="10288351" y="2667285"/>
                  <a:pt x="10263753" y="2637185"/>
                  <a:pt x="10256223" y="2667121"/>
                </a:cubicBezTo>
                <a:cubicBezTo>
                  <a:pt x="10239656" y="2668593"/>
                  <a:pt x="10241163" y="2650108"/>
                  <a:pt x="10230119" y="2648472"/>
                </a:cubicBezTo>
                <a:cubicBezTo>
                  <a:pt x="10218573" y="2662704"/>
                  <a:pt x="10202006" y="2662704"/>
                  <a:pt x="10192467" y="2648472"/>
                </a:cubicBezTo>
                <a:cubicBezTo>
                  <a:pt x="10192467" y="2656488"/>
                  <a:pt x="10200500" y="2659596"/>
                  <a:pt x="10196484" y="2672192"/>
                </a:cubicBezTo>
                <a:lnTo>
                  <a:pt x="10186946" y="2672192"/>
                </a:lnTo>
                <a:cubicBezTo>
                  <a:pt x="10181424" y="2672192"/>
                  <a:pt x="10175902" y="2671865"/>
                  <a:pt x="10175902" y="2667121"/>
                </a:cubicBezTo>
                <a:cubicBezTo>
                  <a:pt x="10179416" y="2665485"/>
                  <a:pt x="10181926" y="2660905"/>
                  <a:pt x="10181926" y="2654689"/>
                </a:cubicBezTo>
                <a:cubicBezTo>
                  <a:pt x="10172388" y="2657797"/>
                  <a:pt x="10158833" y="2635712"/>
                  <a:pt x="10153311" y="2654689"/>
                </a:cubicBezTo>
                <a:cubicBezTo>
                  <a:pt x="10173894" y="2664013"/>
                  <a:pt x="10158833" y="2684461"/>
                  <a:pt x="10175902" y="2690677"/>
                </a:cubicBezTo>
                <a:cubicBezTo>
                  <a:pt x="10213051" y="2706546"/>
                  <a:pt x="10247187" y="2669084"/>
                  <a:pt x="10310942" y="2684789"/>
                </a:cubicBezTo>
                <a:cubicBezTo>
                  <a:pt x="10288351" y="2684789"/>
                  <a:pt x="10310942" y="2693949"/>
                  <a:pt x="10310942" y="2703437"/>
                </a:cubicBezTo>
                <a:cubicBezTo>
                  <a:pt x="10288351" y="2704910"/>
                  <a:pt x="10252709" y="2724049"/>
                  <a:pt x="10239656" y="2716197"/>
                </a:cubicBezTo>
                <a:cubicBezTo>
                  <a:pt x="10246685" y="2716197"/>
                  <a:pt x="10246685" y="2698857"/>
                  <a:pt x="10239656" y="2697384"/>
                </a:cubicBezTo>
                <a:cubicBezTo>
                  <a:pt x="10226605" y="2710308"/>
                  <a:pt x="10208030" y="2711126"/>
                  <a:pt x="10189456" y="2711780"/>
                </a:cubicBezTo>
                <a:cubicBezTo>
                  <a:pt x="10196986" y="2730266"/>
                  <a:pt x="10188954" y="2740572"/>
                  <a:pt x="10219075" y="2750223"/>
                </a:cubicBezTo>
                <a:cubicBezTo>
                  <a:pt x="10206022" y="2759711"/>
                  <a:pt x="10198994" y="2741880"/>
                  <a:pt x="10189958" y="2753495"/>
                </a:cubicBezTo>
                <a:cubicBezTo>
                  <a:pt x="10197990" y="2782122"/>
                  <a:pt x="10203512" y="2810259"/>
                  <a:pt x="10237147" y="2809278"/>
                </a:cubicBezTo>
                <a:cubicBezTo>
                  <a:pt x="10237649" y="2802407"/>
                  <a:pt x="10232127" y="2800771"/>
                  <a:pt x="10230621" y="2791774"/>
                </a:cubicBezTo>
                <a:cubicBezTo>
                  <a:pt x="10255219" y="2797336"/>
                  <a:pt x="10282829" y="2816803"/>
                  <a:pt x="10285841" y="2827599"/>
                </a:cubicBezTo>
                <a:cubicBezTo>
                  <a:pt x="10309937" y="2815494"/>
                  <a:pt x="10302910" y="2830544"/>
                  <a:pt x="10318974" y="2835288"/>
                </a:cubicBezTo>
                <a:cubicBezTo>
                  <a:pt x="10343070" y="2844121"/>
                  <a:pt x="10385740" y="2828253"/>
                  <a:pt x="10393772" y="2862279"/>
                </a:cubicBezTo>
                <a:cubicBezTo>
                  <a:pt x="10374194" y="2872912"/>
                  <a:pt x="10353110" y="2848538"/>
                  <a:pt x="10342568" y="2879292"/>
                </a:cubicBezTo>
                <a:cubicBezTo>
                  <a:pt x="10360138" y="2896305"/>
                  <a:pt x="10376704" y="2866369"/>
                  <a:pt x="10377206" y="2889108"/>
                </a:cubicBezTo>
                <a:cubicBezTo>
                  <a:pt x="10361644" y="2903667"/>
                  <a:pt x="10315962" y="2873731"/>
                  <a:pt x="10311444" y="2904812"/>
                </a:cubicBezTo>
                <a:lnTo>
                  <a:pt x="10339556" y="2908902"/>
                </a:lnTo>
                <a:cubicBezTo>
                  <a:pt x="10338552" y="2926405"/>
                  <a:pt x="10313954" y="2922643"/>
                  <a:pt x="10327006" y="2941291"/>
                </a:cubicBezTo>
                <a:cubicBezTo>
                  <a:pt x="10320981" y="2937202"/>
                  <a:pt x="10301905" y="2946200"/>
                  <a:pt x="10304918" y="2934094"/>
                </a:cubicBezTo>
                <a:cubicBezTo>
                  <a:pt x="10314957" y="2934912"/>
                  <a:pt x="10319476" y="2929841"/>
                  <a:pt x="10320479" y="2917571"/>
                </a:cubicBezTo>
                <a:cubicBezTo>
                  <a:pt x="10308432" y="2914791"/>
                  <a:pt x="10281323" y="2916754"/>
                  <a:pt x="10262247" y="2917081"/>
                </a:cubicBezTo>
                <a:cubicBezTo>
                  <a:pt x="10292367" y="2956342"/>
                  <a:pt x="10373190" y="2962394"/>
                  <a:pt x="10412848" y="2962067"/>
                </a:cubicBezTo>
                <a:cubicBezTo>
                  <a:pt x="10416363" y="2974500"/>
                  <a:pt x="10416865" y="2986605"/>
                  <a:pt x="10422889" y="2992330"/>
                </a:cubicBezTo>
                <a:cubicBezTo>
                  <a:pt x="10402307" y="2990695"/>
                  <a:pt x="10379214" y="2989386"/>
                  <a:pt x="10405319" y="2979080"/>
                </a:cubicBezTo>
                <a:cubicBezTo>
                  <a:pt x="10388753" y="2974336"/>
                  <a:pt x="10383231" y="2989549"/>
                  <a:pt x="10374194" y="2999365"/>
                </a:cubicBezTo>
                <a:cubicBezTo>
                  <a:pt x="10407326" y="3030119"/>
                  <a:pt x="10401804" y="2994294"/>
                  <a:pt x="10431925" y="3005581"/>
                </a:cubicBezTo>
                <a:cubicBezTo>
                  <a:pt x="10415359" y="3007708"/>
                  <a:pt x="10406825" y="3017359"/>
                  <a:pt x="10419877" y="3032409"/>
                </a:cubicBezTo>
                <a:cubicBezTo>
                  <a:pt x="10375700" y="3039444"/>
                  <a:pt x="10318974" y="3042552"/>
                  <a:pt x="10288853" y="3031428"/>
                </a:cubicBezTo>
                <a:cubicBezTo>
                  <a:pt x="10268773" y="3071997"/>
                  <a:pt x="10192467" y="3009343"/>
                  <a:pt x="10177408" y="3071343"/>
                </a:cubicBezTo>
                <a:cubicBezTo>
                  <a:pt x="10158331" y="3071506"/>
                  <a:pt x="10173392" y="3037644"/>
                  <a:pt x="10152307" y="3039607"/>
                </a:cubicBezTo>
                <a:cubicBezTo>
                  <a:pt x="10135239" y="3046968"/>
                  <a:pt x="10124195" y="3058256"/>
                  <a:pt x="10104617" y="3063654"/>
                </a:cubicBezTo>
                <a:cubicBezTo>
                  <a:pt x="10094075" y="3043533"/>
                  <a:pt x="10064457" y="3050404"/>
                  <a:pt x="10056425" y="3070852"/>
                </a:cubicBezTo>
                <a:cubicBezTo>
                  <a:pt x="10062950" y="3071343"/>
                  <a:pt x="10059437" y="3081321"/>
                  <a:pt x="10065461" y="3083448"/>
                </a:cubicBezTo>
                <a:cubicBezTo>
                  <a:pt x="10086043" y="3065781"/>
                  <a:pt x="10132729" y="3076905"/>
                  <a:pt x="10150299" y="3092445"/>
                </a:cubicBezTo>
                <a:cubicBezTo>
                  <a:pt x="10117167" y="3089828"/>
                  <a:pt x="10070983" y="3098334"/>
                  <a:pt x="10040862" y="3081976"/>
                </a:cubicBezTo>
                <a:cubicBezTo>
                  <a:pt x="10047388" y="3080667"/>
                  <a:pt x="10052910" y="3082630"/>
                  <a:pt x="10055922" y="3075923"/>
                </a:cubicBezTo>
                <a:cubicBezTo>
                  <a:pt x="10041364" y="3076414"/>
                  <a:pt x="10042369" y="3062836"/>
                  <a:pt x="10027810" y="3061691"/>
                </a:cubicBezTo>
                <a:cubicBezTo>
                  <a:pt x="10022790" y="3075269"/>
                  <a:pt x="10038854" y="3081649"/>
                  <a:pt x="10022288" y="3078704"/>
                </a:cubicBezTo>
                <a:cubicBezTo>
                  <a:pt x="10016766" y="3072979"/>
                  <a:pt x="10013252" y="3061854"/>
                  <a:pt x="10003212" y="3059401"/>
                </a:cubicBezTo>
                <a:cubicBezTo>
                  <a:pt x="9970581" y="3074287"/>
                  <a:pt x="9922389" y="3077559"/>
                  <a:pt x="9892770" y="3059401"/>
                </a:cubicBezTo>
                <a:cubicBezTo>
                  <a:pt x="9843574" y="3102751"/>
                  <a:pt x="9757229" y="3031100"/>
                  <a:pt x="9740663" y="3108640"/>
                </a:cubicBezTo>
                <a:cubicBezTo>
                  <a:pt x="9704518" y="3091791"/>
                  <a:pt x="9665362" y="3085084"/>
                  <a:pt x="9624197" y="3108150"/>
                </a:cubicBezTo>
                <a:cubicBezTo>
                  <a:pt x="9616165" y="3105696"/>
                  <a:pt x="9623695" y="3089173"/>
                  <a:pt x="9613153" y="3090155"/>
                </a:cubicBezTo>
                <a:cubicBezTo>
                  <a:pt x="9587551" y="3108640"/>
                  <a:pt x="9556427" y="3094081"/>
                  <a:pt x="9525302" y="3082957"/>
                </a:cubicBezTo>
                <a:cubicBezTo>
                  <a:pt x="9517772" y="3092118"/>
                  <a:pt x="9509739" y="3098498"/>
                  <a:pt x="9501205" y="3094409"/>
                </a:cubicBezTo>
                <a:cubicBezTo>
                  <a:pt x="9500703" y="3096371"/>
                  <a:pt x="9502210" y="3097190"/>
                  <a:pt x="9500202" y="3100461"/>
                </a:cubicBezTo>
                <a:cubicBezTo>
                  <a:pt x="9499198" y="3100134"/>
                  <a:pt x="9498193" y="3100461"/>
                  <a:pt x="9497190" y="3099970"/>
                </a:cubicBezTo>
                <a:cubicBezTo>
                  <a:pt x="9506727" y="3115347"/>
                  <a:pt x="9543374" y="3104387"/>
                  <a:pt x="9566969" y="3106677"/>
                </a:cubicBezTo>
                <a:cubicBezTo>
                  <a:pt x="9571486" y="3116983"/>
                  <a:pt x="9560442" y="3138741"/>
                  <a:pt x="9548896" y="3141685"/>
                </a:cubicBezTo>
                <a:cubicBezTo>
                  <a:pt x="9556928" y="3110931"/>
                  <a:pt x="9508234" y="3127780"/>
                  <a:pt x="9485142" y="3132361"/>
                </a:cubicBezTo>
                <a:cubicBezTo>
                  <a:pt x="9490161" y="3089992"/>
                  <a:pt x="9446989" y="3133015"/>
                  <a:pt x="9436447" y="3099479"/>
                </a:cubicBezTo>
                <a:cubicBezTo>
                  <a:pt x="9446487" y="3102587"/>
                  <a:pt x="9454519" y="3098825"/>
                  <a:pt x="9459037" y="3091137"/>
                </a:cubicBezTo>
                <a:cubicBezTo>
                  <a:pt x="9453515" y="3090646"/>
                  <a:pt x="9447993" y="3089992"/>
                  <a:pt x="9442471" y="3090155"/>
                </a:cubicBezTo>
                <a:cubicBezTo>
                  <a:pt x="9431929" y="3101279"/>
                  <a:pt x="9413355" y="3096208"/>
                  <a:pt x="9407331" y="3113711"/>
                </a:cubicBezTo>
                <a:cubicBezTo>
                  <a:pt x="9403314" y="3102587"/>
                  <a:pt x="9397792" y="3098662"/>
                  <a:pt x="9391267" y="3096699"/>
                </a:cubicBezTo>
                <a:cubicBezTo>
                  <a:pt x="9369680" y="3101279"/>
                  <a:pt x="9348094" y="3105205"/>
                  <a:pt x="9328013" y="3104878"/>
                </a:cubicBezTo>
                <a:cubicBezTo>
                  <a:pt x="9326508" y="3106841"/>
                  <a:pt x="9323496" y="3107495"/>
                  <a:pt x="9320986" y="3108640"/>
                </a:cubicBezTo>
                <a:cubicBezTo>
                  <a:pt x="9326005" y="3116983"/>
                  <a:pt x="9340062" y="3116329"/>
                  <a:pt x="9337050" y="3131215"/>
                </a:cubicBezTo>
                <a:cubicBezTo>
                  <a:pt x="9320483" y="3128271"/>
                  <a:pt x="9286849" y="3134323"/>
                  <a:pt x="9268777" y="3124181"/>
                </a:cubicBezTo>
                <a:cubicBezTo>
                  <a:pt x="9266267" y="3130888"/>
                  <a:pt x="9259239" y="3133669"/>
                  <a:pt x="9260744" y="3145938"/>
                </a:cubicBezTo>
                <a:cubicBezTo>
                  <a:pt x="9226608" y="3129252"/>
                  <a:pt x="9193978" y="3151336"/>
                  <a:pt x="9153817" y="3158698"/>
                </a:cubicBezTo>
                <a:cubicBezTo>
                  <a:pt x="9148295" y="3144302"/>
                  <a:pt x="9167372" y="3139068"/>
                  <a:pt x="9155324" y="3136286"/>
                </a:cubicBezTo>
                <a:lnTo>
                  <a:pt x="9126709" y="3132361"/>
                </a:lnTo>
                <a:cubicBezTo>
                  <a:pt x="9132231" y="3141521"/>
                  <a:pt x="9131227" y="3155753"/>
                  <a:pt x="9120685" y="3156735"/>
                </a:cubicBezTo>
                <a:cubicBezTo>
                  <a:pt x="9080023" y="3142994"/>
                  <a:pt x="9026810" y="3152482"/>
                  <a:pt x="8991669" y="3125163"/>
                </a:cubicBezTo>
                <a:cubicBezTo>
                  <a:pt x="9004220" y="3148883"/>
                  <a:pt x="8978617" y="3129089"/>
                  <a:pt x="8976609" y="3128925"/>
                </a:cubicBezTo>
                <a:cubicBezTo>
                  <a:pt x="8974601" y="3128762"/>
                  <a:pt x="8975605" y="3141194"/>
                  <a:pt x="8975605" y="3141194"/>
                </a:cubicBezTo>
                <a:cubicBezTo>
                  <a:pt x="8898798" y="3161478"/>
                  <a:pt x="8756731" y="3090973"/>
                  <a:pt x="8719080" y="3121400"/>
                </a:cubicBezTo>
                <a:cubicBezTo>
                  <a:pt x="8728619" y="3109785"/>
                  <a:pt x="8701510" y="3082630"/>
                  <a:pt x="8683438" y="3100461"/>
                </a:cubicBezTo>
                <a:cubicBezTo>
                  <a:pt x="8677915" y="3115838"/>
                  <a:pt x="8690466" y="3113711"/>
                  <a:pt x="8689461" y="3124181"/>
                </a:cubicBezTo>
                <a:cubicBezTo>
                  <a:pt x="8574503" y="3102751"/>
                  <a:pt x="8445487" y="3102751"/>
                  <a:pt x="8309443" y="3086720"/>
                </a:cubicBezTo>
                <a:cubicBezTo>
                  <a:pt x="8313459" y="3085411"/>
                  <a:pt x="8319483" y="3087701"/>
                  <a:pt x="8319985" y="3082466"/>
                </a:cubicBezTo>
                <a:cubicBezTo>
                  <a:pt x="8255226" y="3082630"/>
                  <a:pt x="8227114" y="3096208"/>
                  <a:pt x="8174403" y="3079686"/>
                </a:cubicBezTo>
                <a:cubicBezTo>
                  <a:pt x="8123701" y="3084430"/>
                  <a:pt x="8035348" y="3069216"/>
                  <a:pt x="8008240" y="3068725"/>
                </a:cubicBezTo>
                <a:cubicBezTo>
                  <a:pt x="8012757" y="3065617"/>
                  <a:pt x="8038359" y="3060219"/>
                  <a:pt x="8024304" y="3053839"/>
                </a:cubicBezTo>
                <a:cubicBezTo>
                  <a:pt x="7969585" y="3084593"/>
                  <a:pt x="7926412" y="3079686"/>
                  <a:pt x="7851614" y="3071997"/>
                </a:cubicBezTo>
                <a:cubicBezTo>
                  <a:pt x="7845589" y="3097844"/>
                  <a:pt x="7791875" y="3093918"/>
                  <a:pt x="7794385" y="3065944"/>
                </a:cubicBezTo>
                <a:cubicBezTo>
                  <a:pt x="7810951" y="3063818"/>
                  <a:pt x="7818983" y="3069380"/>
                  <a:pt x="7821995" y="3080177"/>
                </a:cubicBezTo>
                <a:cubicBezTo>
                  <a:pt x="7829023" y="3071997"/>
                  <a:pt x="7849103" y="3082466"/>
                  <a:pt x="7844585" y="3059401"/>
                </a:cubicBezTo>
                <a:cubicBezTo>
                  <a:pt x="7819987" y="3057438"/>
                  <a:pt x="7744185" y="3042388"/>
                  <a:pt x="7779324" y="3069707"/>
                </a:cubicBezTo>
                <a:cubicBezTo>
                  <a:pt x="7706534" y="3041243"/>
                  <a:pt x="7680429" y="3082957"/>
                  <a:pt x="7615671" y="3060383"/>
                </a:cubicBezTo>
                <a:cubicBezTo>
                  <a:pt x="7599105" y="3115184"/>
                  <a:pt x="7511254" y="3059237"/>
                  <a:pt x="7515269" y="3091137"/>
                </a:cubicBezTo>
                <a:cubicBezTo>
                  <a:pt x="7499708" y="3075923"/>
                  <a:pt x="7470089" y="3075432"/>
                  <a:pt x="7452017" y="3096699"/>
                </a:cubicBezTo>
                <a:cubicBezTo>
                  <a:pt x="7492177" y="3115675"/>
                  <a:pt x="7522298" y="3107168"/>
                  <a:pt x="7545892" y="3123199"/>
                </a:cubicBezTo>
                <a:cubicBezTo>
                  <a:pt x="7531334" y="3120255"/>
                  <a:pt x="7516776" y="3119437"/>
                  <a:pt x="7511756" y="3131215"/>
                </a:cubicBezTo>
                <a:cubicBezTo>
                  <a:pt x="7492679" y="3110440"/>
                  <a:pt x="7469586" y="3110440"/>
                  <a:pt x="7450009" y="3124672"/>
                </a:cubicBezTo>
                <a:cubicBezTo>
                  <a:pt x="7452017" y="3100298"/>
                  <a:pt x="7429427" y="3119437"/>
                  <a:pt x="7424909" y="3122545"/>
                </a:cubicBezTo>
                <a:cubicBezTo>
                  <a:pt x="7420390" y="3102915"/>
                  <a:pt x="7441977" y="3120255"/>
                  <a:pt x="7436957" y="3100461"/>
                </a:cubicBezTo>
                <a:cubicBezTo>
                  <a:pt x="7406836" y="3087538"/>
                  <a:pt x="7367178" y="3093100"/>
                  <a:pt x="7334547" y="3108150"/>
                </a:cubicBezTo>
                <a:cubicBezTo>
                  <a:pt x="7343082" y="3108804"/>
                  <a:pt x="7348604" y="3112893"/>
                  <a:pt x="7352117" y="3121891"/>
                </a:cubicBezTo>
                <a:cubicBezTo>
                  <a:pt x="7326013" y="3111094"/>
                  <a:pt x="7292881" y="3138250"/>
                  <a:pt x="7290873" y="3104878"/>
                </a:cubicBezTo>
                <a:cubicBezTo>
                  <a:pt x="7301917" y="3102097"/>
                  <a:pt x="7321496" y="3114366"/>
                  <a:pt x="7324507" y="3102260"/>
                </a:cubicBezTo>
                <a:cubicBezTo>
                  <a:pt x="7290371" y="3089010"/>
                  <a:pt x="7264768" y="3092118"/>
                  <a:pt x="7241174" y="3104387"/>
                </a:cubicBezTo>
                <a:cubicBezTo>
                  <a:pt x="7247198" y="3104878"/>
                  <a:pt x="7276314" y="3107332"/>
                  <a:pt x="7261254" y="3113220"/>
                </a:cubicBezTo>
                <a:cubicBezTo>
                  <a:pt x="7238162" y="3116656"/>
                  <a:pt x="7233142" y="3101770"/>
                  <a:pt x="7218584" y="3097190"/>
                </a:cubicBezTo>
                <a:cubicBezTo>
                  <a:pt x="7165873" y="3133342"/>
                  <a:pt x="7131737" y="3116983"/>
                  <a:pt x="7079026" y="3125163"/>
                </a:cubicBezTo>
                <a:cubicBezTo>
                  <a:pt x="7074508" y="3103733"/>
                  <a:pt x="7044890" y="3106350"/>
                  <a:pt x="7022802" y="3100952"/>
                </a:cubicBezTo>
                <a:cubicBezTo>
                  <a:pt x="7021797" y="3109785"/>
                  <a:pt x="7019288" y="3114693"/>
                  <a:pt x="7016776" y="3118129"/>
                </a:cubicBezTo>
                <a:cubicBezTo>
                  <a:pt x="7013766" y="3133505"/>
                  <a:pt x="7035352" y="3125163"/>
                  <a:pt x="7029830" y="3143975"/>
                </a:cubicBezTo>
                <a:cubicBezTo>
                  <a:pt x="7008745" y="3142339"/>
                  <a:pt x="6966075" y="3128271"/>
                  <a:pt x="6934950" y="3152155"/>
                </a:cubicBezTo>
                <a:cubicBezTo>
                  <a:pt x="6923906" y="3138904"/>
                  <a:pt x="6867180" y="3118783"/>
                  <a:pt x="6858143" y="3154935"/>
                </a:cubicBezTo>
                <a:cubicBezTo>
                  <a:pt x="6890774" y="3164423"/>
                  <a:pt x="6918886" y="3174075"/>
                  <a:pt x="6938465" y="3163278"/>
                </a:cubicBezTo>
                <a:cubicBezTo>
                  <a:pt x="6942983" y="3182909"/>
                  <a:pt x="7040372" y="3162624"/>
                  <a:pt x="7029830" y="3195014"/>
                </a:cubicBezTo>
                <a:cubicBezTo>
                  <a:pt x="7034348" y="3188470"/>
                  <a:pt x="7037861" y="3178164"/>
                  <a:pt x="7049910" y="3180782"/>
                </a:cubicBezTo>
                <a:cubicBezTo>
                  <a:pt x="7055432" y="3189943"/>
                  <a:pt x="7071496" y="3199922"/>
                  <a:pt x="7080030" y="3218080"/>
                </a:cubicBezTo>
                <a:cubicBezTo>
                  <a:pt x="7081536" y="3176202"/>
                  <a:pt x="7108142" y="3239182"/>
                  <a:pt x="7117179" y="3203193"/>
                </a:cubicBezTo>
                <a:cubicBezTo>
                  <a:pt x="7131737" y="3199103"/>
                  <a:pt x="7123705" y="3219879"/>
                  <a:pt x="7134247" y="3222496"/>
                </a:cubicBezTo>
                <a:cubicBezTo>
                  <a:pt x="7146797" y="3218243"/>
                  <a:pt x="7154327" y="3204502"/>
                  <a:pt x="7169387" y="3202211"/>
                </a:cubicBezTo>
                <a:cubicBezTo>
                  <a:pt x="7275310" y="3257831"/>
                  <a:pt x="7405329" y="3217589"/>
                  <a:pt x="7511756" y="3241800"/>
                </a:cubicBezTo>
                <a:cubicBezTo>
                  <a:pt x="7486654" y="3245072"/>
                  <a:pt x="7455531" y="3240654"/>
                  <a:pt x="7441475" y="3258813"/>
                </a:cubicBezTo>
                <a:cubicBezTo>
                  <a:pt x="7449506" y="3261266"/>
                  <a:pt x="7467579" y="3244908"/>
                  <a:pt x="7470591" y="3260775"/>
                </a:cubicBezTo>
                <a:cubicBezTo>
                  <a:pt x="7462057" y="3265356"/>
                  <a:pt x="7447499" y="3260939"/>
                  <a:pt x="7440471" y="3269282"/>
                </a:cubicBezTo>
                <a:cubicBezTo>
                  <a:pt x="7466575" y="3281878"/>
                  <a:pt x="7485651" y="3253578"/>
                  <a:pt x="7495190" y="3263066"/>
                </a:cubicBezTo>
                <a:cubicBezTo>
                  <a:pt x="7466073" y="3264374"/>
                  <a:pt x="7493683" y="3285804"/>
                  <a:pt x="7493683" y="3285804"/>
                </a:cubicBezTo>
                <a:cubicBezTo>
                  <a:pt x="7482639" y="3295292"/>
                  <a:pt x="7469586" y="3278443"/>
                  <a:pt x="7453021" y="3300036"/>
                </a:cubicBezTo>
                <a:cubicBezTo>
                  <a:pt x="7454025" y="3289567"/>
                  <a:pt x="7459547" y="3288421"/>
                  <a:pt x="7458543" y="3277788"/>
                </a:cubicBezTo>
                <a:cubicBezTo>
                  <a:pt x="7450009" y="3278934"/>
                  <a:pt x="7449004" y="3293002"/>
                  <a:pt x="7438965" y="3293820"/>
                </a:cubicBezTo>
                <a:cubicBezTo>
                  <a:pt x="7377218" y="3227731"/>
                  <a:pt x="7267279" y="3271408"/>
                  <a:pt x="7190973" y="3233947"/>
                </a:cubicBezTo>
                <a:cubicBezTo>
                  <a:pt x="7184447" y="3263229"/>
                  <a:pt x="7169890" y="3246216"/>
                  <a:pt x="7172901" y="3232312"/>
                </a:cubicBezTo>
                <a:cubicBezTo>
                  <a:pt x="7149307" y="3239346"/>
                  <a:pt x="7143785" y="3250796"/>
                  <a:pt x="7134749" y="3264211"/>
                </a:cubicBezTo>
                <a:cubicBezTo>
                  <a:pt x="7119186" y="3222660"/>
                  <a:pt x="7055934" y="3260121"/>
                  <a:pt x="7031336" y="3230021"/>
                </a:cubicBezTo>
                <a:cubicBezTo>
                  <a:pt x="6997200" y="3262412"/>
                  <a:pt x="6934448" y="3217262"/>
                  <a:pt x="6901316" y="3218080"/>
                </a:cubicBezTo>
                <a:cubicBezTo>
                  <a:pt x="6905332" y="3216771"/>
                  <a:pt x="6907340" y="3213172"/>
                  <a:pt x="6905834" y="3205974"/>
                </a:cubicBezTo>
                <a:cubicBezTo>
                  <a:pt x="6889770" y="3202866"/>
                  <a:pt x="6879730" y="3195177"/>
                  <a:pt x="6868184" y="3208264"/>
                </a:cubicBezTo>
                <a:cubicBezTo>
                  <a:pt x="6877220" y="3224787"/>
                  <a:pt x="6877220" y="3202048"/>
                  <a:pt x="6891778" y="3204993"/>
                </a:cubicBezTo>
                <a:cubicBezTo>
                  <a:pt x="6853123" y="3243926"/>
                  <a:pt x="6801919" y="3206792"/>
                  <a:pt x="6748706" y="3214808"/>
                </a:cubicBezTo>
                <a:cubicBezTo>
                  <a:pt x="6743184" y="3205647"/>
                  <a:pt x="6731638" y="3200903"/>
                  <a:pt x="6723606" y="3195014"/>
                </a:cubicBezTo>
                <a:cubicBezTo>
                  <a:pt x="6712060" y="3209900"/>
                  <a:pt x="6685453" y="3202866"/>
                  <a:pt x="6662863" y="3201067"/>
                </a:cubicBezTo>
                <a:cubicBezTo>
                  <a:pt x="6661859" y="3185362"/>
                  <a:pt x="6654830" y="3172275"/>
                  <a:pt x="6631739" y="3175711"/>
                </a:cubicBezTo>
                <a:cubicBezTo>
                  <a:pt x="6659349" y="3137595"/>
                  <a:pt x="6704028" y="3151500"/>
                  <a:pt x="6734650" y="3160988"/>
                </a:cubicBezTo>
                <a:cubicBezTo>
                  <a:pt x="6719589" y="3138741"/>
                  <a:pt x="6747201" y="3137431"/>
                  <a:pt x="6730131" y="3120418"/>
                </a:cubicBezTo>
                <a:cubicBezTo>
                  <a:pt x="6713063" y="3150518"/>
                  <a:pt x="6637763" y="3121564"/>
                  <a:pt x="6616679" y="3126962"/>
                </a:cubicBezTo>
                <a:cubicBezTo>
                  <a:pt x="6627220" y="3125981"/>
                  <a:pt x="6637261" y="3127125"/>
                  <a:pt x="6638768" y="3111422"/>
                </a:cubicBezTo>
                <a:cubicBezTo>
                  <a:pt x="6622200" y="3110112"/>
                  <a:pt x="6598606" y="3092445"/>
                  <a:pt x="6585053" y="3107168"/>
                </a:cubicBezTo>
                <a:cubicBezTo>
                  <a:pt x="6610152" y="3105532"/>
                  <a:pt x="6601618" y="3129743"/>
                  <a:pt x="6617683" y="3109949"/>
                </a:cubicBezTo>
                <a:cubicBezTo>
                  <a:pt x="6608145" y="3126635"/>
                  <a:pt x="6594590" y="3141194"/>
                  <a:pt x="6575514" y="3146756"/>
                </a:cubicBezTo>
                <a:cubicBezTo>
                  <a:pt x="6574511" y="3129252"/>
                  <a:pt x="6592582" y="3141194"/>
                  <a:pt x="6588064" y="3118129"/>
                </a:cubicBezTo>
                <a:cubicBezTo>
                  <a:pt x="6584048" y="3117801"/>
                  <a:pt x="6582040" y="3113548"/>
                  <a:pt x="6578024" y="3111422"/>
                </a:cubicBezTo>
                <a:cubicBezTo>
                  <a:pt x="6570996" y="3126635"/>
                  <a:pt x="6525815" y="3113057"/>
                  <a:pt x="6538366" y="3136777"/>
                </a:cubicBezTo>
                <a:cubicBezTo>
                  <a:pt x="6504229" y="3123690"/>
                  <a:pt x="6450012" y="3124508"/>
                  <a:pt x="6434953" y="3156735"/>
                </a:cubicBezTo>
                <a:cubicBezTo>
                  <a:pt x="6376218" y="3137922"/>
                  <a:pt x="6332042" y="3116983"/>
                  <a:pt x="6271299" y="3122545"/>
                </a:cubicBezTo>
                <a:cubicBezTo>
                  <a:pt x="6270294" y="3131379"/>
                  <a:pt x="6271801" y="3143811"/>
                  <a:pt x="6265274" y="3144957"/>
                </a:cubicBezTo>
                <a:cubicBezTo>
                  <a:pt x="6262263" y="3132524"/>
                  <a:pt x="6249713" y="3129743"/>
                  <a:pt x="6242182" y="3120418"/>
                </a:cubicBezTo>
                <a:cubicBezTo>
                  <a:pt x="6238167" y="3141030"/>
                  <a:pt x="6229632" y="3119273"/>
                  <a:pt x="6226620" y="3131215"/>
                </a:cubicBezTo>
                <a:cubicBezTo>
                  <a:pt x="6232643" y="3131706"/>
                  <a:pt x="6231640" y="3143811"/>
                  <a:pt x="6235656" y="3149374"/>
                </a:cubicBezTo>
                <a:cubicBezTo>
                  <a:pt x="6223105" y="3144793"/>
                  <a:pt x="6216581" y="3147901"/>
                  <a:pt x="6210053" y="3152645"/>
                </a:cubicBezTo>
                <a:cubicBezTo>
                  <a:pt x="6207544" y="3133178"/>
                  <a:pt x="6227121" y="3147247"/>
                  <a:pt x="6222603" y="3124181"/>
                </a:cubicBezTo>
                <a:cubicBezTo>
                  <a:pt x="6210053" y="3124836"/>
                  <a:pt x="6209050" y="3114202"/>
                  <a:pt x="6199009" y="3109949"/>
                </a:cubicBezTo>
                <a:cubicBezTo>
                  <a:pt x="6178929" y="3129416"/>
                  <a:pt x="6152825" y="3090319"/>
                  <a:pt x="6117684" y="3108640"/>
                </a:cubicBezTo>
                <a:cubicBezTo>
                  <a:pt x="6117183" y="3115675"/>
                  <a:pt x="6123206" y="3119764"/>
                  <a:pt x="6120195" y="3131706"/>
                </a:cubicBezTo>
                <a:cubicBezTo>
                  <a:pt x="6101620" y="3128598"/>
                  <a:pt x="6105637" y="3104224"/>
                  <a:pt x="6089572" y="3099479"/>
                </a:cubicBezTo>
                <a:cubicBezTo>
                  <a:pt x="6088569" y="3108150"/>
                  <a:pt x="6095094" y="3110440"/>
                  <a:pt x="6096600" y="3117474"/>
                </a:cubicBezTo>
                <a:cubicBezTo>
                  <a:pt x="6077023" y="3073960"/>
                  <a:pt x="6015275" y="3114857"/>
                  <a:pt x="5998709" y="3115184"/>
                </a:cubicBezTo>
                <a:cubicBezTo>
                  <a:pt x="6005235" y="3114039"/>
                  <a:pt x="6011762" y="3107332"/>
                  <a:pt x="6005737" y="3103242"/>
                </a:cubicBezTo>
                <a:cubicBezTo>
                  <a:pt x="5974110" y="3105042"/>
                  <a:pt x="5944994" y="3101116"/>
                  <a:pt x="5916380" y="3097680"/>
                </a:cubicBezTo>
                <a:cubicBezTo>
                  <a:pt x="5913368" y="3098007"/>
                  <a:pt x="5910858" y="3099316"/>
                  <a:pt x="5907344" y="3099479"/>
                </a:cubicBezTo>
                <a:cubicBezTo>
                  <a:pt x="5907344" y="3097844"/>
                  <a:pt x="5905838" y="3098334"/>
                  <a:pt x="5905336" y="3097190"/>
                </a:cubicBezTo>
                <a:cubicBezTo>
                  <a:pt x="5884252" y="3094409"/>
                  <a:pt x="5862164" y="3092609"/>
                  <a:pt x="5841079" y="3089664"/>
                </a:cubicBezTo>
                <a:cubicBezTo>
                  <a:pt x="5838068" y="3092772"/>
                  <a:pt x="5835557" y="3096371"/>
                  <a:pt x="5837565" y="3106186"/>
                </a:cubicBezTo>
                <a:cubicBezTo>
                  <a:pt x="5830035" y="3102915"/>
                  <a:pt x="5816482" y="3093591"/>
                  <a:pt x="5814975" y="3109458"/>
                </a:cubicBezTo>
                <a:cubicBezTo>
                  <a:pt x="5835557" y="3118946"/>
                  <a:pt x="5850618" y="3106023"/>
                  <a:pt x="5867686" y="3118619"/>
                </a:cubicBezTo>
                <a:cubicBezTo>
                  <a:pt x="5860156" y="3124836"/>
                  <a:pt x="5880235" y="3136123"/>
                  <a:pt x="5883750" y="3143975"/>
                </a:cubicBezTo>
                <a:cubicBezTo>
                  <a:pt x="5880235" y="3143975"/>
                  <a:pt x="5882244" y="3148556"/>
                  <a:pt x="5883750" y="3153299"/>
                </a:cubicBezTo>
                <a:cubicBezTo>
                  <a:pt x="5876219" y="3153299"/>
                  <a:pt x="5871200" y="3161151"/>
                  <a:pt x="5865175" y="3165896"/>
                </a:cubicBezTo>
                <a:cubicBezTo>
                  <a:pt x="5880235" y="3172112"/>
                  <a:pt x="5861662" y="3175383"/>
                  <a:pt x="5859654" y="3187980"/>
                </a:cubicBezTo>
                <a:cubicBezTo>
                  <a:pt x="5861662" y="3195832"/>
                  <a:pt x="5878730" y="3189452"/>
                  <a:pt x="5874713" y="3203684"/>
                </a:cubicBezTo>
                <a:cubicBezTo>
                  <a:pt x="5867184" y="3208428"/>
                  <a:pt x="5845096" y="3217916"/>
                  <a:pt x="5845096" y="3200576"/>
                </a:cubicBezTo>
                <a:cubicBezTo>
                  <a:pt x="5863669" y="3200576"/>
                  <a:pt x="5848107" y="3169167"/>
                  <a:pt x="5839072" y="3158207"/>
                </a:cubicBezTo>
                <a:cubicBezTo>
                  <a:pt x="5827526" y="3181763"/>
                  <a:pt x="5796401" y="3156571"/>
                  <a:pt x="5786863" y="3192724"/>
                </a:cubicBezTo>
                <a:cubicBezTo>
                  <a:pt x="5784855" y="3184871"/>
                  <a:pt x="5782846" y="3176692"/>
                  <a:pt x="5777324" y="3171948"/>
                </a:cubicBezTo>
                <a:cubicBezTo>
                  <a:pt x="5758750" y="3178164"/>
                  <a:pt x="5745196" y="3184544"/>
                  <a:pt x="5756742" y="3208264"/>
                </a:cubicBezTo>
                <a:cubicBezTo>
                  <a:pt x="5747205" y="3206628"/>
                  <a:pt x="5743690" y="3214317"/>
                  <a:pt x="5740176" y="3220697"/>
                </a:cubicBezTo>
                <a:cubicBezTo>
                  <a:pt x="5745698" y="3225441"/>
                  <a:pt x="5769795" y="3229040"/>
                  <a:pt x="5771802" y="3214808"/>
                </a:cubicBezTo>
                <a:cubicBezTo>
                  <a:pt x="5781341" y="3216443"/>
                  <a:pt x="5783348" y="3224296"/>
                  <a:pt x="5790879" y="3216443"/>
                </a:cubicBezTo>
                <a:cubicBezTo>
                  <a:pt x="5796401" y="3224296"/>
                  <a:pt x="5799914" y="3234929"/>
                  <a:pt x="5803931" y="3244253"/>
                </a:cubicBezTo>
                <a:cubicBezTo>
                  <a:pt x="5824513" y="3236401"/>
                  <a:pt x="5822504" y="3253905"/>
                  <a:pt x="5837565" y="3247688"/>
                </a:cubicBezTo>
                <a:lnTo>
                  <a:pt x="5837565" y="3280733"/>
                </a:lnTo>
                <a:cubicBezTo>
                  <a:pt x="5826019" y="3285313"/>
                  <a:pt x="5822504" y="3266992"/>
                  <a:pt x="5818489" y="3279588"/>
                </a:cubicBezTo>
                <a:cubicBezTo>
                  <a:pt x="5830035" y="3285968"/>
                  <a:pt x="5837565" y="3305925"/>
                  <a:pt x="5828028" y="3318521"/>
                </a:cubicBezTo>
                <a:cubicBezTo>
                  <a:pt x="5833548" y="3323265"/>
                  <a:pt x="5837063" y="3324738"/>
                  <a:pt x="5842585" y="3318521"/>
                </a:cubicBezTo>
                <a:cubicBezTo>
                  <a:pt x="5835055" y="3329482"/>
                  <a:pt x="5830035" y="3345350"/>
                  <a:pt x="5841079" y="3356310"/>
                </a:cubicBezTo>
                <a:cubicBezTo>
                  <a:pt x="5832043" y="3354838"/>
                  <a:pt x="5824011" y="3358273"/>
                  <a:pt x="5824011" y="3370869"/>
                </a:cubicBezTo>
                <a:cubicBezTo>
                  <a:pt x="5818489" y="3370869"/>
                  <a:pt x="5816482" y="3364816"/>
                  <a:pt x="5808951" y="3364816"/>
                </a:cubicBezTo>
                <a:cubicBezTo>
                  <a:pt x="5808951" y="3372669"/>
                  <a:pt x="5808951" y="3378558"/>
                  <a:pt x="5805438" y="3381829"/>
                </a:cubicBezTo>
                <a:cubicBezTo>
                  <a:pt x="5818489" y="3386574"/>
                  <a:pt x="5817987" y="3405222"/>
                  <a:pt x="5825517" y="3427307"/>
                </a:cubicBezTo>
                <a:cubicBezTo>
                  <a:pt x="5822002" y="3427307"/>
                  <a:pt x="5822504" y="3430905"/>
                  <a:pt x="5822504" y="3435649"/>
                </a:cubicBezTo>
                <a:cubicBezTo>
                  <a:pt x="5807445" y="3421417"/>
                  <a:pt x="5803429" y="3449554"/>
                  <a:pt x="5795899" y="3429106"/>
                </a:cubicBezTo>
                <a:cubicBezTo>
                  <a:pt x="5786863" y="3447918"/>
                  <a:pt x="5792385" y="3452662"/>
                  <a:pt x="5794392" y="3466894"/>
                </a:cubicBezTo>
                <a:cubicBezTo>
                  <a:pt x="5799914" y="3460514"/>
                  <a:pt x="5807445" y="3461987"/>
                  <a:pt x="5808951" y="3472947"/>
                </a:cubicBezTo>
                <a:cubicBezTo>
                  <a:pt x="5794392" y="3469839"/>
                  <a:pt x="5781341" y="3468203"/>
                  <a:pt x="5771802" y="3450863"/>
                </a:cubicBezTo>
                <a:cubicBezTo>
                  <a:pt x="5768288" y="3453971"/>
                  <a:pt x="5749714" y="3461332"/>
                  <a:pt x="5758249" y="3471638"/>
                </a:cubicBezTo>
                <a:cubicBezTo>
                  <a:pt x="5750718" y="3482272"/>
                  <a:pt x="5741181" y="3484888"/>
                  <a:pt x="5732646" y="3476219"/>
                </a:cubicBezTo>
                <a:cubicBezTo>
                  <a:pt x="5734152" y="3495194"/>
                  <a:pt x="5708048" y="3487506"/>
                  <a:pt x="5719093" y="3503211"/>
                </a:cubicBezTo>
                <a:cubicBezTo>
                  <a:pt x="5706040" y="3506319"/>
                  <a:pt x="5717084" y="3482926"/>
                  <a:pt x="5706040" y="3482926"/>
                </a:cubicBezTo>
                <a:cubicBezTo>
                  <a:pt x="5689975" y="3500266"/>
                  <a:pt x="5652325" y="3494376"/>
                  <a:pt x="5618691" y="3479654"/>
                </a:cubicBezTo>
                <a:cubicBezTo>
                  <a:pt x="5617687" y="3483580"/>
                  <a:pt x="5617687" y="3489142"/>
                  <a:pt x="5616682" y="3491595"/>
                </a:cubicBezTo>
                <a:cubicBezTo>
                  <a:pt x="5601121" y="3491595"/>
                  <a:pt x="5594594" y="3484725"/>
                  <a:pt x="5594594" y="3469675"/>
                </a:cubicBezTo>
                <a:cubicBezTo>
                  <a:pt x="5593590" y="3469185"/>
                  <a:pt x="5592586" y="3469021"/>
                  <a:pt x="5591582" y="3468367"/>
                </a:cubicBezTo>
                <a:cubicBezTo>
                  <a:pt x="5593590" y="3470002"/>
                  <a:pt x="5601623" y="3468530"/>
                  <a:pt x="5599614" y="3465422"/>
                </a:cubicBezTo>
                <a:cubicBezTo>
                  <a:pt x="5565980" y="3462150"/>
                  <a:pt x="5524816" y="3503211"/>
                  <a:pt x="5502225" y="3457406"/>
                </a:cubicBezTo>
                <a:cubicBezTo>
                  <a:pt x="5492687" y="3462150"/>
                  <a:pt x="5507245" y="3471638"/>
                  <a:pt x="5496201" y="3476219"/>
                </a:cubicBezTo>
                <a:cubicBezTo>
                  <a:pt x="5496201" y="3471638"/>
                  <a:pt x="5491181" y="3468203"/>
                  <a:pt x="5489173" y="3474583"/>
                </a:cubicBezTo>
                <a:cubicBezTo>
                  <a:pt x="5492687" y="3476055"/>
                  <a:pt x="5494193" y="3479654"/>
                  <a:pt x="5492186" y="3484398"/>
                </a:cubicBezTo>
                <a:cubicBezTo>
                  <a:pt x="5501723" y="3482762"/>
                  <a:pt x="5507747" y="3478018"/>
                  <a:pt x="5507747" y="3495358"/>
                </a:cubicBezTo>
                <a:cubicBezTo>
                  <a:pt x="5457546" y="3496994"/>
                  <a:pt x="5391784" y="3495522"/>
                  <a:pt x="5348611" y="3497158"/>
                </a:cubicBezTo>
                <a:cubicBezTo>
                  <a:pt x="5337568" y="3497158"/>
                  <a:pt x="5328029" y="3480799"/>
                  <a:pt x="5322005" y="3498139"/>
                </a:cubicBezTo>
                <a:cubicBezTo>
                  <a:pt x="5320500" y="3488651"/>
                  <a:pt x="5328029" y="3490123"/>
                  <a:pt x="5329536" y="3485380"/>
                </a:cubicBezTo>
                <a:cubicBezTo>
                  <a:pt x="5322507" y="3480635"/>
                  <a:pt x="5318492" y="3473274"/>
                  <a:pt x="5311463" y="3470166"/>
                </a:cubicBezTo>
                <a:cubicBezTo>
                  <a:pt x="5305439" y="3489142"/>
                  <a:pt x="5275319" y="3478018"/>
                  <a:pt x="5258250" y="3465422"/>
                </a:cubicBezTo>
                <a:cubicBezTo>
                  <a:pt x="5211565" y="3479490"/>
                  <a:pt x="5179937" y="3444810"/>
                  <a:pt x="5148311" y="3465422"/>
                </a:cubicBezTo>
                <a:cubicBezTo>
                  <a:pt x="5120197" y="3448082"/>
                  <a:pt x="5050420" y="3481290"/>
                  <a:pt x="5020801" y="3446609"/>
                </a:cubicBezTo>
                <a:cubicBezTo>
                  <a:pt x="5014777" y="3446609"/>
                  <a:pt x="5011262" y="3446282"/>
                  <a:pt x="5011262" y="3454134"/>
                </a:cubicBezTo>
                <a:cubicBezTo>
                  <a:pt x="4996204" y="3457406"/>
                  <a:pt x="5005240" y="3432214"/>
                  <a:pt x="4990178" y="3433850"/>
                </a:cubicBezTo>
                <a:cubicBezTo>
                  <a:pt x="4981143" y="3432214"/>
                  <a:pt x="4985159" y="3448082"/>
                  <a:pt x="4977629" y="3448082"/>
                </a:cubicBezTo>
                <a:cubicBezTo>
                  <a:pt x="4968090" y="3435486"/>
                  <a:pt x="4959055" y="3435158"/>
                  <a:pt x="4964577" y="3427307"/>
                </a:cubicBezTo>
                <a:cubicBezTo>
                  <a:pt x="4953532" y="3430415"/>
                  <a:pt x="4949015" y="3444647"/>
                  <a:pt x="4939979" y="3449390"/>
                </a:cubicBezTo>
                <a:cubicBezTo>
                  <a:pt x="4933954" y="3425670"/>
                  <a:pt x="4917388" y="3446119"/>
                  <a:pt x="4909858" y="3450863"/>
                </a:cubicBezTo>
                <a:cubicBezTo>
                  <a:pt x="4861163" y="3430415"/>
                  <a:pt x="4793894" y="3438267"/>
                  <a:pt x="4734157" y="3403587"/>
                </a:cubicBezTo>
                <a:cubicBezTo>
                  <a:pt x="4745201" y="3400478"/>
                  <a:pt x="4769297" y="3405549"/>
                  <a:pt x="4752730" y="3386574"/>
                </a:cubicBezTo>
                <a:cubicBezTo>
                  <a:pt x="4767791" y="3410294"/>
                  <a:pt x="4789879" y="3399333"/>
                  <a:pt x="4801425" y="3422889"/>
                </a:cubicBezTo>
                <a:cubicBezTo>
                  <a:pt x="4814476" y="3408821"/>
                  <a:pt x="4837066" y="3419781"/>
                  <a:pt x="4850622" y="3432377"/>
                </a:cubicBezTo>
                <a:cubicBezTo>
                  <a:pt x="4861665" y="3424525"/>
                  <a:pt x="4861163" y="3425834"/>
                  <a:pt x="4876224" y="3429106"/>
                </a:cubicBezTo>
                <a:cubicBezTo>
                  <a:pt x="4876224" y="3419618"/>
                  <a:pt x="4882247" y="3421090"/>
                  <a:pt x="4883754" y="3416346"/>
                </a:cubicBezTo>
                <a:cubicBezTo>
                  <a:pt x="4863172" y="3386410"/>
                  <a:pt x="4833051" y="3405222"/>
                  <a:pt x="4797408" y="3389355"/>
                </a:cubicBezTo>
                <a:cubicBezTo>
                  <a:pt x="4840581" y="3373650"/>
                  <a:pt x="4865180" y="3383138"/>
                  <a:pt x="4904838" y="3389355"/>
                </a:cubicBezTo>
                <a:cubicBezTo>
                  <a:pt x="4904838" y="3378394"/>
                  <a:pt x="4906847" y="3372505"/>
                  <a:pt x="4914375" y="3370869"/>
                </a:cubicBezTo>
                <a:cubicBezTo>
                  <a:pt x="4928935" y="3402441"/>
                  <a:pt x="4998211" y="3391481"/>
                  <a:pt x="5014777" y="3375613"/>
                </a:cubicBezTo>
                <a:cubicBezTo>
                  <a:pt x="5042889" y="3386737"/>
                  <a:pt x="5069497" y="3410294"/>
                  <a:pt x="5088070" y="3385101"/>
                </a:cubicBezTo>
                <a:cubicBezTo>
                  <a:pt x="5082548" y="3396061"/>
                  <a:pt x="5133250" y="3419618"/>
                  <a:pt x="5136765" y="3394425"/>
                </a:cubicBezTo>
                <a:cubicBezTo>
                  <a:pt x="5136765" y="3386574"/>
                  <a:pt x="5125721" y="3391154"/>
                  <a:pt x="5125721" y="3383302"/>
                </a:cubicBezTo>
                <a:cubicBezTo>
                  <a:pt x="5136765" y="3378558"/>
                  <a:pt x="5153331" y="3401950"/>
                  <a:pt x="5162868" y="3376758"/>
                </a:cubicBezTo>
                <a:cubicBezTo>
                  <a:pt x="5173912" y="3414547"/>
                  <a:pt x="5228631" y="3375122"/>
                  <a:pt x="5249214" y="3413074"/>
                </a:cubicBezTo>
                <a:cubicBezTo>
                  <a:pt x="5260257" y="3406695"/>
                  <a:pt x="5262266" y="3397697"/>
                  <a:pt x="5258250" y="3385101"/>
                </a:cubicBezTo>
                <a:cubicBezTo>
                  <a:pt x="5275319" y="3397697"/>
                  <a:pt x="5278832" y="3394262"/>
                  <a:pt x="5303430" y="3406858"/>
                </a:cubicBezTo>
                <a:cubicBezTo>
                  <a:pt x="5322005" y="3361217"/>
                  <a:pt x="5395298" y="3419454"/>
                  <a:pt x="5413872" y="3378394"/>
                </a:cubicBezTo>
                <a:cubicBezTo>
                  <a:pt x="5368691" y="3367433"/>
                  <a:pt x="5284857" y="3362853"/>
                  <a:pt x="5226623" y="3329645"/>
                </a:cubicBezTo>
                <a:cubicBezTo>
                  <a:pt x="5249214" y="3340769"/>
                  <a:pt x="5273311" y="3317049"/>
                  <a:pt x="5286363" y="3345513"/>
                </a:cubicBezTo>
                <a:cubicBezTo>
                  <a:pt x="5284354" y="3317049"/>
                  <a:pt x="5316483" y="3336189"/>
                  <a:pt x="5318492" y="3314268"/>
                </a:cubicBezTo>
                <a:cubicBezTo>
                  <a:pt x="5288371" y="3320485"/>
                  <a:pt x="5232648" y="3288912"/>
                  <a:pt x="5219596" y="3325065"/>
                </a:cubicBezTo>
                <a:cubicBezTo>
                  <a:pt x="5219596" y="3309360"/>
                  <a:pt x="5232147" y="3310833"/>
                  <a:pt x="5235660" y="3298237"/>
                </a:cubicBezTo>
                <a:cubicBezTo>
                  <a:pt x="5207548" y="3290385"/>
                  <a:pt x="5187468" y="3330136"/>
                  <a:pt x="5160861" y="3292348"/>
                </a:cubicBezTo>
                <a:cubicBezTo>
                  <a:pt x="5162868" y="3308052"/>
                  <a:pt x="5161362" y="3304617"/>
                  <a:pt x="5155842" y="3315740"/>
                </a:cubicBezTo>
                <a:cubicBezTo>
                  <a:pt x="5123713" y="3306252"/>
                  <a:pt x="5086061" y="3311160"/>
                  <a:pt x="5067488" y="3312632"/>
                </a:cubicBezTo>
                <a:cubicBezTo>
                  <a:pt x="5055942" y="3314268"/>
                  <a:pt x="5041383" y="3329972"/>
                  <a:pt x="5029837" y="3328500"/>
                </a:cubicBezTo>
                <a:cubicBezTo>
                  <a:pt x="5018793" y="3326864"/>
                  <a:pt x="5011262" y="3317049"/>
                  <a:pt x="5000218" y="3317049"/>
                </a:cubicBezTo>
                <a:cubicBezTo>
                  <a:pt x="4990681" y="3317049"/>
                  <a:pt x="4962569" y="3329972"/>
                  <a:pt x="4971604" y="3328500"/>
                </a:cubicBezTo>
                <a:cubicBezTo>
                  <a:pt x="4957046" y="3331609"/>
                  <a:pt x="4932448" y="3337498"/>
                  <a:pt x="4919397" y="3318521"/>
                </a:cubicBezTo>
                <a:cubicBezTo>
                  <a:pt x="4921404" y="3340606"/>
                  <a:pt x="4887269" y="3313941"/>
                  <a:pt x="4889276" y="3336025"/>
                </a:cubicBezTo>
                <a:cubicBezTo>
                  <a:pt x="4874215" y="3332917"/>
                  <a:pt x="4874215" y="3315413"/>
                  <a:pt x="4855641" y="3318521"/>
                </a:cubicBezTo>
                <a:cubicBezTo>
                  <a:pt x="4850119" y="3331118"/>
                  <a:pt x="4844597" y="3340606"/>
                  <a:pt x="4831546" y="3340606"/>
                </a:cubicBezTo>
                <a:cubicBezTo>
                  <a:pt x="4801425" y="3331118"/>
                  <a:pt x="4772810" y="3309197"/>
                  <a:pt x="4730139" y="3321793"/>
                </a:cubicBezTo>
                <a:cubicBezTo>
                  <a:pt x="4730139" y="3317049"/>
                  <a:pt x="4730641" y="3309197"/>
                  <a:pt x="4726626" y="3307561"/>
                </a:cubicBezTo>
                <a:cubicBezTo>
                  <a:pt x="4694999" y="3304453"/>
                  <a:pt x="4670401" y="3274517"/>
                  <a:pt x="4651325" y="3306089"/>
                </a:cubicBezTo>
                <a:cubicBezTo>
                  <a:pt x="4638273" y="3277625"/>
                  <a:pt x="4619698" y="3303308"/>
                  <a:pt x="4605141" y="3303308"/>
                </a:cubicBezTo>
                <a:cubicBezTo>
                  <a:pt x="4600119" y="3302817"/>
                  <a:pt x="4592088" y="3299218"/>
                  <a:pt x="4585060" y="3296110"/>
                </a:cubicBezTo>
                <a:cubicBezTo>
                  <a:pt x="4570502" y="3304617"/>
                  <a:pt x="4551426" y="3307888"/>
                  <a:pt x="4540884" y="3323102"/>
                </a:cubicBezTo>
                <a:cubicBezTo>
                  <a:pt x="4550422" y="3334390"/>
                  <a:pt x="4575522" y="3328991"/>
                  <a:pt x="4593595" y="3332263"/>
                </a:cubicBezTo>
                <a:cubicBezTo>
                  <a:pt x="4586064" y="3349112"/>
                  <a:pt x="4542891" y="3345513"/>
                  <a:pt x="4528334" y="3344368"/>
                </a:cubicBezTo>
                <a:cubicBezTo>
                  <a:pt x="4528334" y="3344368"/>
                  <a:pt x="4527831" y="3325065"/>
                  <a:pt x="4521305" y="3326373"/>
                </a:cubicBezTo>
                <a:cubicBezTo>
                  <a:pt x="4515281" y="3325883"/>
                  <a:pt x="4507752" y="3341097"/>
                  <a:pt x="4499217" y="3342078"/>
                </a:cubicBezTo>
                <a:cubicBezTo>
                  <a:pt x="4486165" y="3342569"/>
                  <a:pt x="4470602" y="3336352"/>
                  <a:pt x="4455543" y="3332263"/>
                </a:cubicBezTo>
                <a:cubicBezTo>
                  <a:pt x="4454037" y="3332426"/>
                  <a:pt x="4452029" y="3331609"/>
                  <a:pt x="4450020" y="3331281"/>
                </a:cubicBezTo>
                <a:cubicBezTo>
                  <a:pt x="4446506" y="3330300"/>
                  <a:pt x="4442993" y="3330627"/>
                  <a:pt x="4439479" y="3330136"/>
                </a:cubicBezTo>
                <a:lnTo>
                  <a:pt x="4439479" y="3339297"/>
                </a:lnTo>
                <a:cubicBezTo>
                  <a:pt x="4427931" y="3338479"/>
                  <a:pt x="4417892" y="3341260"/>
                  <a:pt x="4407350" y="3344368"/>
                </a:cubicBezTo>
                <a:cubicBezTo>
                  <a:pt x="4420905" y="3345513"/>
                  <a:pt x="4428434" y="3351893"/>
                  <a:pt x="4430945" y="3364816"/>
                </a:cubicBezTo>
                <a:cubicBezTo>
                  <a:pt x="4407852" y="3358764"/>
                  <a:pt x="4388274" y="3358927"/>
                  <a:pt x="4368194" y="3357128"/>
                </a:cubicBezTo>
                <a:cubicBezTo>
                  <a:pt x="4361165" y="3358927"/>
                  <a:pt x="4353635" y="3358764"/>
                  <a:pt x="4346608" y="3358109"/>
                </a:cubicBezTo>
                <a:cubicBezTo>
                  <a:pt x="4359158" y="3376758"/>
                  <a:pt x="4360161" y="3347803"/>
                  <a:pt x="4371205" y="3381338"/>
                </a:cubicBezTo>
                <a:cubicBezTo>
                  <a:pt x="4348615" y="3381338"/>
                  <a:pt x="4324017" y="3381666"/>
                  <a:pt x="4302933" y="3379539"/>
                </a:cubicBezTo>
                <a:cubicBezTo>
                  <a:pt x="4305442" y="3378721"/>
                  <a:pt x="4306948" y="3376268"/>
                  <a:pt x="4307952" y="3372342"/>
                </a:cubicBezTo>
                <a:cubicBezTo>
                  <a:pt x="4296908" y="3371360"/>
                  <a:pt x="4288876" y="3371360"/>
                  <a:pt x="4282351" y="3384119"/>
                </a:cubicBezTo>
                <a:cubicBezTo>
                  <a:pt x="4219097" y="3369888"/>
                  <a:pt x="4166386" y="3413729"/>
                  <a:pt x="4096609" y="3377412"/>
                </a:cubicBezTo>
                <a:cubicBezTo>
                  <a:pt x="4095102" y="3383792"/>
                  <a:pt x="4091587" y="3388536"/>
                  <a:pt x="4086066" y="3391644"/>
                </a:cubicBezTo>
                <a:cubicBezTo>
                  <a:pt x="4061468" y="3374304"/>
                  <a:pt x="4007251" y="3377576"/>
                  <a:pt x="3981147" y="3368088"/>
                </a:cubicBezTo>
                <a:cubicBezTo>
                  <a:pt x="3979641" y="3366125"/>
                  <a:pt x="3979139" y="3363835"/>
                  <a:pt x="3978135" y="3362036"/>
                </a:cubicBezTo>
                <a:cubicBezTo>
                  <a:pt x="3963075" y="3361217"/>
                  <a:pt x="3948015" y="3359745"/>
                  <a:pt x="3929941" y="3359745"/>
                </a:cubicBezTo>
                <a:cubicBezTo>
                  <a:pt x="3929941" y="3353038"/>
                  <a:pt x="3924420" y="3352711"/>
                  <a:pt x="3925926" y="3344368"/>
                </a:cubicBezTo>
                <a:cubicBezTo>
                  <a:pt x="3938978" y="3348294"/>
                  <a:pt x="3948516" y="3347312"/>
                  <a:pt x="3959560" y="3348294"/>
                </a:cubicBezTo>
                <a:cubicBezTo>
                  <a:pt x="3948516" y="3339460"/>
                  <a:pt x="3932954" y="3337007"/>
                  <a:pt x="3914882" y="3338316"/>
                </a:cubicBezTo>
                <a:cubicBezTo>
                  <a:pt x="3916890" y="3338643"/>
                  <a:pt x="3918395" y="3338316"/>
                  <a:pt x="3920404" y="3338806"/>
                </a:cubicBezTo>
                <a:cubicBezTo>
                  <a:pt x="3918897" y="3348131"/>
                  <a:pt x="3923919" y="3369560"/>
                  <a:pt x="3914882" y="3369560"/>
                </a:cubicBezTo>
                <a:lnTo>
                  <a:pt x="3916890" y="3357618"/>
                </a:lnTo>
                <a:cubicBezTo>
                  <a:pt x="3907853" y="3348294"/>
                  <a:pt x="3898818" y="3362036"/>
                  <a:pt x="3895303" y="3344859"/>
                </a:cubicBezTo>
                <a:cubicBezTo>
                  <a:pt x="3896307" y="3341260"/>
                  <a:pt x="3899822" y="3339951"/>
                  <a:pt x="3902834" y="3338806"/>
                </a:cubicBezTo>
                <a:cubicBezTo>
                  <a:pt x="3872212" y="3343223"/>
                  <a:pt x="3839581" y="3353692"/>
                  <a:pt x="3823015" y="3355329"/>
                </a:cubicBezTo>
                <a:cubicBezTo>
                  <a:pt x="3825022" y="3354674"/>
                  <a:pt x="3825022" y="3353529"/>
                  <a:pt x="3825525" y="3352547"/>
                </a:cubicBezTo>
                <a:cubicBezTo>
                  <a:pt x="3821508" y="3352384"/>
                  <a:pt x="3817995" y="3352547"/>
                  <a:pt x="3813978" y="3353038"/>
                </a:cubicBezTo>
                <a:cubicBezTo>
                  <a:pt x="3814983" y="3357618"/>
                  <a:pt x="3811971" y="3364489"/>
                  <a:pt x="3807954" y="3362036"/>
                </a:cubicBezTo>
                <a:cubicBezTo>
                  <a:pt x="3823015" y="3379212"/>
                  <a:pt x="3837573" y="3374468"/>
                  <a:pt x="3854640" y="3393281"/>
                </a:cubicBezTo>
                <a:cubicBezTo>
                  <a:pt x="3852633" y="3394425"/>
                  <a:pt x="3852131" y="3395243"/>
                  <a:pt x="3850625" y="3396552"/>
                </a:cubicBezTo>
                <a:cubicBezTo>
                  <a:pt x="3865183" y="3399169"/>
                  <a:pt x="3877733" y="3405713"/>
                  <a:pt x="3890787" y="3413074"/>
                </a:cubicBezTo>
                <a:cubicBezTo>
                  <a:pt x="3896809" y="3412093"/>
                  <a:pt x="3900323" y="3411765"/>
                  <a:pt x="3895303" y="3415364"/>
                </a:cubicBezTo>
                <a:cubicBezTo>
                  <a:pt x="3898316" y="3417328"/>
                  <a:pt x="3902834" y="3417164"/>
                  <a:pt x="3905845" y="3419618"/>
                </a:cubicBezTo>
                <a:cubicBezTo>
                  <a:pt x="3902834" y="3426979"/>
                  <a:pt x="3896809" y="3424689"/>
                  <a:pt x="3890787" y="3420600"/>
                </a:cubicBezTo>
                <a:cubicBezTo>
                  <a:pt x="3892292" y="3423871"/>
                  <a:pt x="3895303" y="3428288"/>
                  <a:pt x="3892794" y="3433359"/>
                </a:cubicBezTo>
                <a:cubicBezTo>
                  <a:pt x="3880746" y="3433359"/>
                  <a:pt x="3880746" y="3423380"/>
                  <a:pt x="3880746" y="3414874"/>
                </a:cubicBezTo>
                <a:cubicBezTo>
                  <a:pt x="3879742" y="3414220"/>
                  <a:pt x="3877733" y="3412583"/>
                  <a:pt x="3877231" y="3412583"/>
                </a:cubicBezTo>
                <a:cubicBezTo>
                  <a:pt x="3869702" y="3450535"/>
                  <a:pt x="3860163" y="3412747"/>
                  <a:pt x="3846609" y="3425670"/>
                </a:cubicBezTo>
                <a:cubicBezTo>
                  <a:pt x="3853636" y="3473601"/>
                  <a:pt x="3898818" y="3428288"/>
                  <a:pt x="3918395" y="3445464"/>
                </a:cubicBezTo>
                <a:cubicBezTo>
                  <a:pt x="3911871" y="3444974"/>
                  <a:pt x="3905845" y="3445791"/>
                  <a:pt x="3907351" y="3454625"/>
                </a:cubicBezTo>
                <a:cubicBezTo>
                  <a:pt x="3911367" y="3454953"/>
                  <a:pt x="3913376" y="3461005"/>
                  <a:pt x="3917391" y="3463132"/>
                </a:cubicBezTo>
                <a:cubicBezTo>
                  <a:pt x="3946508" y="3461823"/>
                  <a:pt x="4001729" y="3445137"/>
                  <a:pt x="4003235" y="3475074"/>
                </a:cubicBezTo>
                <a:cubicBezTo>
                  <a:pt x="4026326" y="3475074"/>
                  <a:pt x="4047913" y="3438267"/>
                  <a:pt x="4067491" y="3452171"/>
                </a:cubicBezTo>
                <a:cubicBezTo>
                  <a:pt x="4041891" y="3460678"/>
                  <a:pt x="4018295" y="3471147"/>
                  <a:pt x="4005744" y="3499939"/>
                </a:cubicBezTo>
                <a:cubicBezTo>
                  <a:pt x="4005242" y="3506809"/>
                  <a:pt x="4040383" y="3506155"/>
                  <a:pt x="4023315" y="3513680"/>
                </a:cubicBezTo>
                <a:cubicBezTo>
                  <a:pt x="3989681" y="3491759"/>
                  <a:pt x="3977131" y="3492086"/>
                  <a:pt x="3943998" y="3487669"/>
                </a:cubicBezTo>
                <a:cubicBezTo>
                  <a:pt x="3947010" y="3479163"/>
                  <a:pt x="3967091" y="3491268"/>
                  <a:pt x="3964580" y="3471638"/>
                </a:cubicBezTo>
                <a:cubicBezTo>
                  <a:pt x="3950022" y="3472293"/>
                  <a:pt x="3927432" y="3462150"/>
                  <a:pt x="3923919" y="3481126"/>
                </a:cubicBezTo>
                <a:cubicBezTo>
                  <a:pt x="3937472" y="3490941"/>
                  <a:pt x="3915384" y="3510408"/>
                  <a:pt x="3912373" y="3496176"/>
                </a:cubicBezTo>
                <a:cubicBezTo>
                  <a:pt x="3926930" y="3493722"/>
                  <a:pt x="3911871" y="3474746"/>
                  <a:pt x="3905845" y="3472456"/>
                </a:cubicBezTo>
                <a:cubicBezTo>
                  <a:pt x="3902834" y="3480962"/>
                  <a:pt x="3892794" y="3476873"/>
                  <a:pt x="3884761" y="3476219"/>
                </a:cubicBezTo>
                <a:cubicBezTo>
                  <a:pt x="3885765" y="3486852"/>
                  <a:pt x="3883255" y="3495031"/>
                  <a:pt x="3878737" y="3498139"/>
                </a:cubicBezTo>
                <a:cubicBezTo>
                  <a:pt x="3864179" y="3498793"/>
                  <a:pt x="3856649" y="3489796"/>
                  <a:pt x="3846107" y="3485380"/>
                </a:cubicBezTo>
                <a:cubicBezTo>
                  <a:pt x="3782353" y="3511717"/>
                  <a:pt x="3701027" y="3441375"/>
                  <a:pt x="3639783" y="3454625"/>
                </a:cubicBezTo>
                <a:cubicBezTo>
                  <a:pt x="3628237" y="3438430"/>
                  <a:pt x="3604140" y="3448736"/>
                  <a:pt x="3607152" y="3433359"/>
                </a:cubicBezTo>
                <a:cubicBezTo>
                  <a:pt x="3600626" y="3438103"/>
                  <a:pt x="3574522" y="3446282"/>
                  <a:pt x="3573517" y="3435649"/>
                </a:cubicBezTo>
                <a:cubicBezTo>
                  <a:pt x="3576027" y="3427143"/>
                  <a:pt x="3596108" y="3439411"/>
                  <a:pt x="3597112" y="3427307"/>
                </a:cubicBezTo>
                <a:cubicBezTo>
                  <a:pt x="3597614" y="3420272"/>
                  <a:pt x="3593597" y="3417818"/>
                  <a:pt x="3589582" y="3414056"/>
                </a:cubicBezTo>
                <a:cubicBezTo>
                  <a:pt x="3576027" y="3428778"/>
                  <a:pt x="3574522" y="3421908"/>
                  <a:pt x="3560967" y="3411929"/>
                </a:cubicBezTo>
                <a:lnTo>
                  <a:pt x="3544904" y="3428451"/>
                </a:lnTo>
                <a:cubicBezTo>
                  <a:pt x="3514281" y="3417328"/>
                  <a:pt x="3501731" y="3417818"/>
                  <a:pt x="3473618" y="3410294"/>
                </a:cubicBezTo>
                <a:cubicBezTo>
                  <a:pt x="3472614" y="3417164"/>
                  <a:pt x="3474622" y="3422398"/>
                  <a:pt x="3476127" y="3427797"/>
                </a:cubicBezTo>
                <a:cubicBezTo>
                  <a:pt x="3464080" y="3419781"/>
                  <a:pt x="3452032" y="3418963"/>
                  <a:pt x="3442494" y="3430578"/>
                </a:cubicBezTo>
                <a:cubicBezTo>
                  <a:pt x="3456550" y="3436958"/>
                  <a:pt x="3466088" y="3450208"/>
                  <a:pt x="3473618" y="3463132"/>
                </a:cubicBezTo>
                <a:cubicBezTo>
                  <a:pt x="3453537" y="3451026"/>
                  <a:pt x="3417896" y="3453480"/>
                  <a:pt x="3413879" y="3428451"/>
                </a:cubicBezTo>
                <a:cubicBezTo>
                  <a:pt x="3422414" y="3425670"/>
                  <a:pt x="3430445" y="3445464"/>
                  <a:pt x="3435969" y="3430087"/>
                </a:cubicBezTo>
                <a:cubicBezTo>
                  <a:pt x="3421911" y="3423708"/>
                  <a:pt x="3410365" y="3413892"/>
                  <a:pt x="3400828" y="3402605"/>
                </a:cubicBezTo>
                <a:cubicBezTo>
                  <a:pt x="3400324" y="3413074"/>
                  <a:pt x="3393800" y="3416510"/>
                  <a:pt x="3385265" y="3414056"/>
                </a:cubicBezTo>
                <a:cubicBezTo>
                  <a:pt x="3394804" y="3428778"/>
                  <a:pt x="3376731" y="3444647"/>
                  <a:pt x="3368197" y="3452662"/>
                </a:cubicBezTo>
                <a:cubicBezTo>
                  <a:pt x="3365687" y="3431396"/>
                  <a:pt x="3380245" y="3431069"/>
                  <a:pt x="3379743" y="3413565"/>
                </a:cubicBezTo>
                <a:cubicBezTo>
                  <a:pt x="3358659" y="3415364"/>
                  <a:pt x="3375727" y="3402441"/>
                  <a:pt x="3365687" y="3399824"/>
                </a:cubicBezTo>
                <a:cubicBezTo>
                  <a:pt x="3341089" y="3394425"/>
                  <a:pt x="3337073" y="3418963"/>
                  <a:pt x="3316490" y="3419127"/>
                </a:cubicBezTo>
                <a:cubicBezTo>
                  <a:pt x="3321008" y="3436958"/>
                  <a:pt x="3339583" y="3441866"/>
                  <a:pt x="3346611" y="3456424"/>
                </a:cubicBezTo>
                <a:cubicBezTo>
                  <a:pt x="3319503" y="3457897"/>
                  <a:pt x="3319503" y="3431233"/>
                  <a:pt x="3296913" y="3427797"/>
                </a:cubicBezTo>
                <a:cubicBezTo>
                  <a:pt x="3295909" y="3443501"/>
                  <a:pt x="3303940" y="3448082"/>
                  <a:pt x="3288880" y="3452171"/>
                </a:cubicBezTo>
                <a:cubicBezTo>
                  <a:pt x="3262777" y="3413238"/>
                  <a:pt x="3200025" y="3418636"/>
                  <a:pt x="3160868" y="3410294"/>
                </a:cubicBezTo>
                <a:cubicBezTo>
                  <a:pt x="3168399" y="3396716"/>
                  <a:pt x="3174423" y="3421581"/>
                  <a:pt x="3181952" y="3406367"/>
                </a:cubicBezTo>
                <a:cubicBezTo>
                  <a:pt x="3180447" y="3397534"/>
                  <a:pt x="3172414" y="3398678"/>
                  <a:pt x="3168399" y="3393281"/>
                </a:cubicBezTo>
                <a:cubicBezTo>
                  <a:pt x="3163379" y="3406858"/>
                  <a:pt x="3148820" y="3403750"/>
                  <a:pt x="3150828" y="3426816"/>
                </a:cubicBezTo>
                <a:cubicBezTo>
                  <a:pt x="3123721" y="3403587"/>
                  <a:pt x="3093098" y="3419127"/>
                  <a:pt x="3058962" y="3407676"/>
                </a:cubicBezTo>
                <a:cubicBezTo>
                  <a:pt x="3053940" y="3416019"/>
                  <a:pt x="3045407" y="3448736"/>
                  <a:pt x="3034865" y="3428451"/>
                </a:cubicBezTo>
                <a:cubicBezTo>
                  <a:pt x="3038881" y="3427143"/>
                  <a:pt x="3044403" y="3427470"/>
                  <a:pt x="3043398" y="3416837"/>
                </a:cubicBezTo>
                <a:cubicBezTo>
                  <a:pt x="3022817" y="3409966"/>
                  <a:pt x="3008760" y="3408821"/>
                  <a:pt x="2977635" y="3406367"/>
                </a:cubicBezTo>
                <a:cubicBezTo>
                  <a:pt x="2970106" y="3446119"/>
                  <a:pt x="2931452" y="3439411"/>
                  <a:pt x="2909363" y="3456915"/>
                </a:cubicBezTo>
                <a:cubicBezTo>
                  <a:pt x="2899825" y="3447427"/>
                  <a:pt x="2916894" y="3443828"/>
                  <a:pt x="2906352" y="3439411"/>
                </a:cubicBezTo>
                <a:cubicBezTo>
                  <a:pt x="2854645" y="3463459"/>
                  <a:pt x="2823520" y="3457570"/>
                  <a:pt x="2758260" y="3466403"/>
                </a:cubicBezTo>
                <a:cubicBezTo>
                  <a:pt x="2788882" y="3479327"/>
                  <a:pt x="2726633" y="3472620"/>
                  <a:pt x="2746212" y="3489960"/>
                </a:cubicBezTo>
                <a:cubicBezTo>
                  <a:pt x="2726633" y="3474419"/>
                  <a:pt x="2687979" y="3462314"/>
                  <a:pt x="2674926" y="3471638"/>
                </a:cubicBezTo>
                <a:cubicBezTo>
                  <a:pt x="2682959" y="3475892"/>
                  <a:pt x="2684966" y="3444810"/>
                  <a:pt x="2676433" y="3447591"/>
                </a:cubicBezTo>
                <a:cubicBezTo>
                  <a:pt x="2665389" y="3457242"/>
                  <a:pt x="2672918" y="3468039"/>
                  <a:pt x="2656855" y="3458061"/>
                </a:cubicBezTo>
                <a:cubicBezTo>
                  <a:pt x="2657357" y="3479000"/>
                  <a:pt x="2652336" y="3488978"/>
                  <a:pt x="2639786" y="3491595"/>
                </a:cubicBezTo>
                <a:cubicBezTo>
                  <a:pt x="2631753" y="3485707"/>
                  <a:pt x="2639786" y="3469348"/>
                  <a:pt x="2631251" y="3466894"/>
                </a:cubicBezTo>
                <a:cubicBezTo>
                  <a:pt x="2616192" y="3474419"/>
                  <a:pt x="2612176" y="3470656"/>
                  <a:pt x="2601132" y="3476873"/>
                </a:cubicBezTo>
                <a:cubicBezTo>
                  <a:pt x="2607156" y="3480799"/>
                  <a:pt x="2613180" y="3486034"/>
                  <a:pt x="2614185" y="3494867"/>
                </a:cubicBezTo>
                <a:cubicBezTo>
                  <a:pt x="2598119" y="3488324"/>
                  <a:pt x="2605650" y="3504519"/>
                  <a:pt x="2609163" y="3511880"/>
                </a:cubicBezTo>
                <a:cubicBezTo>
                  <a:pt x="2592096" y="3514007"/>
                  <a:pt x="2577035" y="3520060"/>
                  <a:pt x="2567496" y="3531674"/>
                </a:cubicBezTo>
                <a:cubicBezTo>
                  <a:pt x="2570007" y="3502065"/>
                  <a:pt x="2583562" y="3489306"/>
                  <a:pt x="2572518" y="3467385"/>
                </a:cubicBezTo>
                <a:cubicBezTo>
                  <a:pt x="2587577" y="3466730"/>
                  <a:pt x="2587075" y="3442029"/>
                  <a:pt x="2594606" y="3428451"/>
                </a:cubicBezTo>
                <a:cubicBezTo>
                  <a:pt x="2524325" y="3419454"/>
                  <a:pt x="2427437" y="3432868"/>
                  <a:pt x="2363682" y="3471638"/>
                </a:cubicBezTo>
                <a:cubicBezTo>
                  <a:pt x="2370710" y="3491595"/>
                  <a:pt x="2369706" y="3507300"/>
                  <a:pt x="2354145" y="3523495"/>
                </a:cubicBezTo>
                <a:cubicBezTo>
                  <a:pt x="2336574" y="3428778"/>
                  <a:pt x="2260771" y="3497812"/>
                  <a:pt x="2202036" y="3489960"/>
                </a:cubicBezTo>
                <a:cubicBezTo>
                  <a:pt x="2201534" y="3493722"/>
                  <a:pt x="2201033" y="3497485"/>
                  <a:pt x="2201033" y="3500429"/>
                </a:cubicBezTo>
                <a:cubicBezTo>
                  <a:pt x="2190992" y="3490941"/>
                  <a:pt x="2184466" y="3520714"/>
                  <a:pt x="2184466" y="3498630"/>
                </a:cubicBezTo>
                <a:cubicBezTo>
                  <a:pt x="2184466" y="3490778"/>
                  <a:pt x="2194005" y="3497321"/>
                  <a:pt x="2194005" y="3491105"/>
                </a:cubicBezTo>
                <a:lnTo>
                  <a:pt x="2194005" y="3489469"/>
                </a:lnTo>
                <a:cubicBezTo>
                  <a:pt x="2186474" y="3487506"/>
                  <a:pt x="2178944" y="3483907"/>
                  <a:pt x="2172419" y="3477854"/>
                </a:cubicBezTo>
                <a:cubicBezTo>
                  <a:pt x="2168402" y="3445955"/>
                  <a:pt x="2178944" y="3443337"/>
                  <a:pt x="2183964" y="3408657"/>
                </a:cubicBezTo>
                <a:cubicBezTo>
                  <a:pt x="2143803" y="3410784"/>
                  <a:pt x="2137781" y="3380193"/>
                  <a:pt x="2125230" y="3358109"/>
                </a:cubicBezTo>
                <a:cubicBezTo>
                  <a:pt x="2097118" y="3343713"/>
                  <a:pt x="2084066" y="3349930"/>
                  <a:pt x="2053945" y="3338806"/>
                </a:cubicBezTo>
                <a:cubicBezTo>
                  <a:pt x="2050932" y="3345677"/>
                  <a:pt x="2050932" y="3352384"/>
                  <a:pt x="2042901" y="3350093"/>
                </a:cubicBezTo>
                <a:cubicBezTo>
                  <a:pt x="2028844" y="3343713"/>
                  <a:pt x="2055953" y="3340606"/>
                  <a:pt x="2049427" y="3320812"/>
                </a:cubicBezTo>
                <a:cubicBezTo>
                  <a:pt x="2016294" y="3314759"/>
                  <a:pt x="2012278" y="3259958"/>
                  <a:pt x="1980150" y="3269773"/>
                </a:cubicBezTo>
                <a:cubicBezTo>
                  <a:pt x="1993201" y="3237383"/>
                  <a:pt x="1984166" y="3219225"/>
                  <a:pt x="1981153" y="3204993"/>
                </a:cubicBezTo>
                <a:cubicBezTo>
                  <a:pt x="1980651" y="3211863"/>
                  <a:pt x="1965592" y="3210718"/>
                  <a:pt x="1966094" y="3203684"/>
                </a:cubicBezTo>
                <a:cubicBezTo>
                  <a:pt x="1974628" y="3202539"/>
                  <a:pt x="1967098" y="3195177"/>
                  <a:pt x="1956556" y="3197795"/>
                </a:cubicBezTo>
                <a:cubicBezTo>
                  <a:pt x="1966094" y="3207283"/>
                  <a:pt x="1929949" y="3239346"/>
                  <a:pt x="1925933" y="3211046"/>
                </a:cubicBezTo>
                <a:cubicBezTo>
                  <a:pt x="1945512" y="3202048"/>
                  <a:pt x="1975633" y="3196159"/>
                  <a:pt x="1965592" y="3163769"/>
                </a:cubicBezTo>
                <a:cubicBezTo>
                  <a:pt x="1982157" y="3168513"/>
                  <a:pt x="1990692" y="3160170"/>
                  <a:pt x="1996214" y="3148228"/>
                </a:cubicBezTo>
                <a:cubicBezTo>
                  <a:pt x="1990692" y="3139068"/>
                  <a:pt x="1984668" y="3131706"/>
                  <a:pt x="1976636" y="3124181"/>
                </a:cubicBezTo>
                <a:cubicBezTo>
                  <a:pt x="1981655" y="3112239"/>
                  <a:pt x="1992699" y="3106186"/>
                  <a:pt x="1999728" y="3096208"/>
                </a:cubicBezTo>
                <a:cubicBezTo>
                  <a:pt x="1978644" y="3076905"/>
                  <a:pt x="1926435" y="3055311"/>
                  <a:pt x="1898323" y="3093427"/>
                </a:cubicBezTo>
                <a:cubicBezTo>
                  <a:pt x="1878243" y="3083121"/>
                  <a:pt x="1861174" y="3032573"/>
                  <a:pt x="1841595" y="3071343"/>
                </a:cubicBezTo>
                <a:cubicBezTo>
                  <a:pt x="1847621" y="3073470"/>
                  <a:pt x="1861676" y="3083448"/>
                  <a:pt x="1868705" y="3101606"/>
                </a:cubicBezTo>
                <a:cubicBezTo>
                  <a:pt x="1847621" y="3099970"/>
                  <a:pt x="1825532" y="3061200"/>
                  <a:pt x="1810974" y="3091627"/>
                </a:cubicBezTo>
                <a:cubicBezTo>
                  <a:pt x="1847119" y="3133015"/>
                  <a:pt x="1909367" y="3158861"/>
                  <a:pt x="1966094" y="3151009"/>
                </a:cubicBezTo>
                <a:cubicBezTo>
                  <a:pt x="1928442" y="3179637"/>
                  <a:pt x="1864689" y="3148719"/>
                  <a:pt x="1816998" y="3120418"/>
                </a:cubicBezTo>
                <a:cubicBezTo>
                  <a:pt x="1794910" y="3132688"/>
                  <a:pt x="1750231" y="3121564"/>
                  <a:pt x="1727140" y="3100461"/>
                </a:cubicBezTo>
                <a:cubicBezTo>
                  <a:pt x="1714087" y="3103078"/>
                  <a:pt x="1712580" y="3118783"/>
                  <a:pt x="1700030" y="3121400"/>
                </a:cubicBezTo>
                <a:cubicBezTo>
                  <a:pt x="1664890" y="3116819"/>
                  <a:pt x="1586578" y="3054493"/>
                  <a:pt x="1583565" y="3122545"/>
                </a:cubicBezTo>
                <a:cubicBezTo>
                  <a:pt x="1565995" y="3130070"/>
                  <a:pt x="1583062" y="3103569"/>
                  <a:pt x="1570512" y="3104387"/>
                </a:cubicBezTo>
                <a:cubicBezTo>
                  <a:pt x="1561979" y="3108967"/>
                  <a:pt x="1552942" y="3113711"/>
                  <a:pt x="1553446" y="3133015"/>
                </a:cubicBezTo>
                <a:cubicBezTo>
                  <a:pt x="1597120" y="3187325"/>
                  <a:pt x="1661376" y="3222006"/>
                  <a:pt x="1707059" y="3273045"/>
                </a:cubicBezTo>
                <a:cubicBezTo>
                  <a:pt x="1693504" y="3287767"/>
                  <a:pt x="1671918" y="3292675"/>
                  <a:pt x="1669910" y="3322284"/>
                </a:cubicBezTo>
                <a:cubicBezTo>
                  <a:pt x="1561979" y="3313778"/>
                  <a:pt x="1533867" y="3171457"/>
                  <a:pt x="1423425" y="3166387"/>
                </a:cubicBezTo>
                <a:cubicBezTo>
                  <a:pt x="1444509" y="3113548"/>
                  <a:pt x="1400835" y="3087538"/>
                  <a:pt x="1429951" y="3039117"/>
                </a:cubicBezTo>
                <a:cubicBezTo>
                  <a:pt x="1421417" y="3040098"/>
                  <a:pt x="1415393" y="3037480"/>
                  <a:pt x="1411879" y="3031919"/>
                </a:cubicBezTo>
                <a:cubicBezTo>
                  <a:pt x="1414891" y="3012779"/>
                  <a:pt x="1417401" y="2996911"/>
                  <a:pt x="1419408" y="2981370"/>
                </a:cubicBezTo>
                <a:cubicBezTo>
                  <a:pt x="1386276" y="2986441"/>
                  <a:pt x="1357160" y="2988568"/>
                  <a:pt x="1323526" y="2980880"/>
                </a:cubicBezTo>
                <a:cubicBezTo>
                  <a:pt x="1291398" y="2974500"/>
                  <a:pt x="1257762" y="2930168"/>
                  <a:pt x="1210575" y="2950616"/>
                </a:cubicBezTo>
                <a:cubicBezTo>
                  <a:pt x="1197523" y="2936384"/>
                  <a:pt x="1169410" y="2941455"/>
                  <a:pt x="1160373" y="2920843"/>
                </a:cubicBezTo>
                <a:cubicBezTo>
                  <a:pt x="1049932" y="2916099"/>
                  <a:pt x="989692" y="2797990"/>
                  <a:pt x="885275" y="2763310"/>
                </a:cubicBezTo>
                <a:cubicBezTo>
                  <a:pt x="883267" y="2744825"/>
                  <a:pt x="872725" y="2736973"/>
                  <a:pt x="861179" y="2729775"/>
                </a:cubicBezTo>
                <a:cubicBezTo>
                  <a:pt x="859170" y="2736482"/>
                  <a:pt x="858165" y="2742698"/>
                  <a:pt x="854652" y="2749732"/>
                </a:cubicBezTo>
                <a:cubicBezTo>
                  <a:pt x="838588" y="2746624"/>
                  <a:pt x="813487" y="2737954"/>
                  <a:pt x="809472" y="2763801"/>
                </a:cubicBezTo>
                <a:cubicBezTo>
                  <a:pt x="817503" y="2768054"/>
                  <a:pt x="831560" y="2747606"/>
                  <a:pt x="834571" y="2765436"/>
                </a:cubicBezTo>
                <a:cubicBezTo>
                  <a:pt x="818007" y="2764128"/>
                  <a:pt x="818508" y="2785067"/>
                  <a:pt x="803949" y="2785721"/>
                </a:cubicBezTo>
                <a:cubicBezTo>
                  <a:pt x="804452" y="2747279"/>
                  <a:pt x="782865" y="2782613"/>
                  <a:pt x="774331" y="2783758"/>
                </a:cubicBezTo>
                <a:cubicBezTo>
                  <a:pt x="760776" y="2770344"/>
                  <a:pt x="778849" y="2755785"/>
                  <a:pt x="767805" y="2737463"/>
                </a:cubicBezTo>
                <a:cubicBezTo>
                  <a:pt x="708066" y="2727484"/>
                  <a:pt x="656360" y="2833816"/>
                  <a:pt x="619210" y="2776560"/>
                </a:cubicBezTo>
                <a:cubicBezTo>
                  <a:pt x="625738" y="2768381"/>
                  <a:pt x="640295" y="2771489"/>
                  <a:pt x="652343" y="2772471"/>
                </a:cubicBezTo>
                <a:cubicBezTo>
                  <a:pt x="687484" y="2726176"/>
                  <a:pt x="733669" y="2694767"/>
                  <a:pt x="777845" y="2663195"/>
                </a:cubicBezTo>
                <a:cubicBezTo>
                  <a:pt x="776340" y="2654362"/>
                  <a:pt x="772323" y="2650599"/>
                  <a:pt x="775336" y="2638657"/>
                </a:cubicBezTo>
                <a:cubicBezTo>
                  <a:pt x="789893" y="2642910"/>
                  <a:pt x="798428" y="2652071"/>
                  <a:pt x="812985" y="2656652"/>
                </a:cubicBezTo>
                <a:cubicBezTo>
                  <a:pt x="794913" y="2620663"/>
                  <a:pt x="768307" y="2594816"/>
                  <a:pt x="741199" y="2569951"/>
                </a:cubicBezTo>
                <a:cubicBezTo>
                  <a:pt x="725134" y="2571751"/>
                  <a:pt x="710075" y="2574695"/>
                  <a:pt x="693006" y="2573877"/>
                </a:cubicBezTo>
                <a:cubicBezTo>
                  <a:pt x="700035" y="2563244"/>
                  <a:pt x="709572" y="2556046"/>
                  <a:pt x="719612" y="2549666"/>
                </a:cubicBezTo>
                <a:cubicBezTo>
                  <a:pt x="682966" y="2515804"/>
                  <a:pt x="648830" y="2478670"/>
                  <a:pt x="637785" y="2415035"/>
                </a:cubicBezTo>
                <a:cubicBezTo>
                  <a:pt x="619210" y="2418143"/>
                  <a:pt x="609673" y="2410618"/>
                  <a:pt x="604151" y="2396550"/>
                </a:cubicBezTo>
                <a:cubicBezTo>
                  <a:pt x="600637" y="2312957"/>
                  <a:pt x="505256" y="2241634"/>
                  <a:pt x="559473" y="2150352"/>
                </a:cubicBezTo>
                <a:lnTo>
                  <a:pt x="536883" y="2150352"/>
                </a:lnTo>
                <a:cubicBezTo>
                  <a:pt x="536883" y="2115672"/>
                  <a:pt x="529352" y="2098168"/>
                  <a:pt x="540396" y="2076085"/>
                </a:cubicBezTo>
                <a:cubicBezTo>
                  <a:pt x="486180" y="2033551"/>
                  <a:pt x="506762" y="1929675"/>
                  <a:pt x="510275" y="1861950"/>
                </a:cubicBezTo>
                <a:cubicBezTo>
                  <a:pt x="513790" y="1825798"/>
                  <a:pt x="501239" y="1763635"/>
                  <a:pt x="538891" y="1759218"/>
                </a:cubicBezTo>
                <a:cubicBezTo>
                  <a:pt x="525336" y="1760200"/>
                  <a:pt x="510275" y="1763308"/>
                  <a:pt x="508268" y="1752183"/>
                </a:cubicBezTo>
                <a:cubicBezTo>
                  <a:pt x="527345" y="1751365"/>
                  <a:pt x="538389" y="1748094"/>
                  <a:pt x="548931" y="1746131"/>
                </a:cubicBezTo>
                <a:cubicBezTo>
                  <a:pt x="549433" y="1738442"/>
                  <a:pt x="548931" y="1730427"/>
                  <a:pt x="551440" y="1725192"/>
                </a:cubicBezTo>
                <a:cubicBezTo>
                  <a:pt x="566501" y="1722084"/>
                  <a:pt x="562986" y="1737951"/>
                  <a:pt x="574030" y="1737951"/>
                </a:cubicBezTo>
                <a:cubicBezTo>
                  <a:pt x="596620" y="1528397"/>
                  <a:pt x="701039" y="1400637"/>
                  <a:pt x="826540" y="1279420"/>
                </a:cubicBezTo>
                <a:cubicBezTo>
                  <a:pt x="841600" y="1274675"/>
                  <a:pt x="842102" y="1288908"/>
                  <a:pt x="855154" y="1285636"/>
                </a:cubicBezTo>
                <a:cubicBezTo>
                  <a:pt x="888788" y="1249483"/>
                  <a:pt x="940997" y="1225763"/>
                  <a:pt x="999230" y="1210059"/>
                </a:cubicBezTo>
                <a:cubicBezTo>
                  <a:pt x="1028848" y="1202861"/>
                  <a:pt x="1037382" y="1192555"/>
                  <a:pt x="1049430" y="1183067"/>
                </a:cubicBezTo>
                <a:cubicBezTo>
                  <a:pt x="1032864" y="1179959"/>
                  <a:pt x="1017804" y="1194027"/>
                  <a:pt x="1010776" y="1186830"/>
                </a:cubicBezTo>
                <a:cubicBezTo>
                  <a:pt x="1016298" y="1172761"/>
                  <a:pt x="1036881" y="1182577"/>
                  <a:pt x="1046419" y="1171616"/>
                </a:cubicBezTo>
                <a:cubicBezTo>
                  <a:pt x="1035375" y="1144952"/>
                  <a:pt x="997723" y="1138408"/>
                  <a:pt x="986679" y="1166545"/>
                </a:cubicBezTo>
                <a:cubicBezTo>
                  <a:pt x="996217" y="1171289"/>
                  <a:pt x="995716" y="1160165"/>
                  <a:pt x="1005254" y="1163273"/>
                </a:cubicBezTo>
                <a:cubicBezTo>
                  <a:pt x="1001238" y="1178978"/>
                  <a:pt x="960576" y="1182413"/>
                  <a:pt x="960576" y="1158857"/>
                </a:cubicBezTo>
                <a:cubicBezTo>
                  <a:pt x="986679" y="1162128"/>
                  <a:pt x="995716" y="1138408"/>
                  <a:pt x="1010776" y="1125975"/>
                </a:cubicBezTo>
                <a:cubicBezTo>
                  <a:pt x="1010776" y="1132192"/>
                  <a:pt x="1009269" y="1139880"/>
                  <a:pt x="1014792" y="1141353"/>
                </a:cubicBezTo>
                <a:cubicBezTo>
                  <a:pt x="1012785" y="1116324"/>
                  <a:pt x="1027342" y="1140044"/>
                  <a:pt x="1033366" y="1124340"/>
                </a:cubicBezTo>
                <a:cubicBezTo>
                  <a:pt x="1023829" y="1130720"/>
                  <a:pt x="1024331" y="1107327"/>
                  <a:pt x="1031860" y="1108962"/>
                </a:cubicBezTo>
                <a:cubicBezTo>
                  <a:pt x="1031860" y="1121395"/>
                  <a:pt x="1042905" y="1121395"/>
                  <a:pt x="1044912" y="1129247"/>
                </a:cubicBezTo>
                <a:cubicBezTo>
                  <a:pt x="1035375" y="1126139"/>
                  <a:pt x="1036881" y="1138245"/>
                  <a:pt x="1033366" y="1142988"/>
                </a:cubicBezTo>
                <a:cubicBezTo>
                  <a:pt x="1040394" y="1141353"/>
                  <a:pt x="1040896" y="1149205"/>
                  <a:pt x="1042403" y="1152313"/>
                </a:cubicBezTo>
                <a:cubicBezTo>
                  <a:pt x="1053949" y="1135136"/>
                  <a:pt x="1050434" y="1127285"/>
                  <a:pt x="1063486" y="1121068"/>
                </a:cubicBezTo>
                <a:cubicBezTo>
                  <a:pt x="1065495" y="1136772"/>
                  <a:pt x="1055957" y="1135300"/>
                  <a:pt x="1063486" y="1144625"/>
                </a:cubicBezTo>
                <a:cubicBezTo>
                  <a:pt x="1048427" y="1138408"/>
                  <a:pt x="1051940" y="1160656"/>
                  <a:pt x="1042403" y="1162292"/>
                </a:cubicBezTo>
                <a:lnTo>
                  <a:pt x="1053949" y="1163273"/>
                </a:lnTo>
                <a:lnTo>
                  <a:pt x="1053949" y="1179796"/>
                </a:lnTo>
                <a:cubicBezTo>
                  <a:pt x="1056961" y="1177832"/>
                  <a:pt x="1058467" y="1175542"/>
                  <a:pt x="1062984" y="1173743"/>
                </a:cubicBezTo>
                <a:cubicBezTo>
                  <a:pt x="1069009" y="1171125"/>
                  <a:pt x="1074028" y="1172925"/>
                  <a:pt x="1080555" y="1173088"/>
                </a:cubicBezTo>
                <a:cubicBezTo>
                  <a:pt x="1080555" y="1171453"/>
                  <a:pt x="1080053" y="1171289"/>
                  <a:pt x="1080555" y="1168345"/>
                </a:cubicBezTo>
                <a:cubicBezTo>
                  <a:pt x="1090595" y="1173252"/>
                  <a:pt x="1091097" y="1166381"/>
                  <a:pt x="1097623" y="1165564"/>
                </a:cubicBezTo>
                <a:cubicBezTo>
                  <a:pt x="1098627" y="1155912"/>
                  <a:pt x="1100636" y="1147405"/>
                  <a:pt x="1102643" y="1137590"/>
                </a:cubicBezTo>
                <a:cubicBezTo>
                  <a:pt x="1101138" y="1136281"/>
                  <a:pt x="1099130" y="1137099"/>
                  <a:pt x="1098627" y="1133009"/>
                </a:cubicBezTo>
                <a:cubicBezTo>
                  <a:pt x="1089592" y="1134646"/>
                  <a:pt x="1062984" y="1158366"/>
                  <a:pt x="1068507" y="1145769"/>
                </a:cubicBezTo>
                <a:cubicBezTo>
                  <a:pt x="1085575" y="1139389"/>
                  <a:pt x="1072522" y="1142661"/>
                  <a:pt x="1074530" y="1122049"/>
                </a:cubicBezTo>
                <a:cubicBezTo>
                  <a:pt x="1078046" y="1112561"/>
                  <a:pt x="1096619" y="1134809"/>
                  <a:pt x="1104149" y="1120578"/>
                </a:cubicBezTo>
                <a:cubicBezTo>
                  <a:pt x="1104149" y="1114198"/>
                  <a:pt x="1076037" y="1114361"/>
                  <a:pt x="1089090" y="1109617"/>
                </a:cubicBezTo>
                <a:cubicBezTo>
                  <a:pt x="1100134" y="1112725"/>
                  <a:pt x="1102643" y="1114852"/>
                  <a:pt x="1106156" y="1116815"/>
                </a:cubicBezTo>
                <a:cubicBezTo>
                  <a:pt x="1110174" y="1099311"/>
                  <a:pt x="1113185" y="1081970"/>
                  <a:pt x="1116699" y="1066267"/>
                </a:cubicBezTo>
                <a:cubicBezTo>
                  <a:pt x="1102643" y="1066430"/>
                  <a:pt x="1088085" y="1066921"/>
                  <a:pt x="1076037" y="1064958"/>
                </a:cubicBezTo>
                <a:cubicBezTo>
                  <a:pt x="1080053" y="1064958"/>
                  <a:pt x="1081559" y="1057433"/>
                  <a:pt x="1077544" y="1055797"/>
                </a:cubicBezTo>
                <a:lnTo>
                  <a:pt x="1064491" y="1055797"/>
                </a:lnTo>
                <a:cubicBezTo>
                  <a:pt x="1066498" y="1065285"/>
                  <a:pt x="1064993" y="1072974"/>
                  <a:pt x="1061478" y="1077554"/>
                </a:cubicBezTo>
                <a:cubicBezTo>
                  <a:pt x="1046419" y="1066594"/>
                  <a:pt x="1044410" y="1087206"/>
                  <a:pt x="1029350" y="1090314"/>
                </a:cubicBezTo>
                <a:cubicBezTo>
                  <a:pt x="1001238" y="1076082"/>
                  <a:pt x="928447" y="1082462"/>
                  <a:pt x="905857" y="1091786"/>
                </a:cubicBezTo>
                <a:cubicBezTo>
                  <a:pt x="894311" y="1092768"/>
                  <a:pt x="866198" y="1089496"/>
                  <a:pt x="841098" y="1093095"/>
                </a:cubicBezTo>
                <a:cubicBezTo>
                  <a:pt x="836579" y="1099147"/>
                  <a:pt x="831560" y="1100783"/>
                  <a:pt x="827544" y="1095712"/>
                </a:cubicBezTo>
                <a:cubicBezTo>
                  <a:pt x="817001" y="1098820"/>
                  <a:pt x="807464" y="1103401"/>
                  <a:pt x="802443" y="1112234"/>
                </a:cubicBezTo>
                <a:cubicBezTo>
                  <a:pt x="802443" y="1111253"/>
                  <a:pt x="801941" y="1111089"/>
                  <a:pt x="801941" y="1110108"/>
                </a:cubicBezTo>
                <a:cubicBezTo>
                  <a:pt x="787886" y="1122213"/>
                  <a:pt x="773327" y="1133337"/>
                  <a:pt x="754753" y="1135300"/>
                </a:cubicBezTo>
                <a:cubicBezTo>
                  <a:pt x="760274" y="1152804"/>
                  <a:pt x="777845" y="1171289"/>
                  <a:pt x="791399" y="1152804"/>
                </a:cubicBezTo>
                <a:cubicBezTo>
                  <a:pt x="795415" y="1168181"/>
                  <a:pt x="780857" y="1156239"/>
                  <a:pt x="784371" y="1171616"/>
                </a:cubicBezTo>
                <a:cubicBezTo>
                  <a:pt x="787886" y="1170144"/>
                  <a:pt x="791901" y="1165073"/>
                  <a:pt x="798930" y="1166545"/>
                </a:cubicBezTo>
                <a:cubicBezTo>
                  <a:pt x="797424" y="1160492"/>
                  <a:pt x="795415" y="1159020"/>
                  <a:pt x="798930" y="1152804"/>
                </a:cubicBezTo>
                <a:cubicBezTo>
                  <a:pt x="810476" y="1160492"/>
                  <a:pt x="808468" y="1146751"/>
                  <a:pt x="815496" y="1145279"/>
                </a:cubicBezTo>
                <a:cubicBezTo>
                  <a:pt x="815496" y="1172925"/>
                  <a:pt x="789391" y="1159020"/>
                  <a:pt x="793406" y="1189611"/>
                </a:cubicBezTo>
                <a:cubicBezTo>
                  <a:pt x="756259" y="1214312"/>
                  <a:pt x="701039" y="1180613"/>
                  <a:pt x="658870" y="1200571"/>
                </a:cubicBezTo>
                <a:cubicBezTo>
                  <a:pt x="649331" y="1194518"/>
                  <a:pt x="656360" y="1191410"/>
                  <a:pt x="652343" y="1186830"/>
                </a:cubicBezTo>
                <a:cubicBezTo>
                  <a:pt x="643307" y="1200734"/>
                  <a:pt x="638287" y="1186830"/>
                  <a:pt x="625236" y="1193046"/>
                </a:cubicBezTo>
                <a:cubicBezTo>
                  <a:pt x="627243" y="1182249"/>
                  <a:pt x="621219" y="1178978"/>
                  <a:pt x="615697" y="1174397"/>
                </a:cubicBezTo>
                <a:cubicBezTo>
                  <a:pt x="613690" y="1183722"/>
                  <a:pt x="604653" y="1179141"/>
                  <a:pt x="606661" y="1191410"/>
                </a:cubicBezTo>
                <a:cubicBezTo>
                  <a:pt x="608668" y="1200734"/>
                  <a:pt x="625236" y="1193210"/>
                  <a:pt x="625236" y="1202370"/>
                </a:cubicBezTo>
                <a:cubicBezTo>
                  <a:pt x="615697" y="1199262"/>
                  <a:pt x="605155" y="1214312"/>
                  <a:pt x="603148" y="1205151"/>
                </a:cubicBezTo>
                <a:cubicBezTo>
                  <a:pt x="608668" y="1194354"/>
                  <a:pt x="606661" y="1179305"/>
                  <a:pt x="601139" y="1173088"/>
                </a:cubicBezTo>
                <a:cubicBezTo>
                  <a:pt x="623228" y="1160983"/>
                  <a:pt x="645316" y="1172761"/>
                  <a:pt x="663890" y="1187975"/>
                </a:cubicBezTo>
                <a:cubicBezTo>
                  <a:pt x="666903" y="1184539"/>
                  <a:pt x="673929" y="1186339"/>
                  <a:pt x="675436" y="1179305"/>
                </a:cubicBezTo>
                <a:cubicBezTo>
                  <a:pt x="671420" y="1169980"/>
                  <a:pt x="658368" y="1171616"/>
                  <a:pt x="652343" y="1164091"/>
                </a:cubicBezTo>
                <a:cubicBezTo>
                  <a:pt x="656862" y="1162782"/>
                  <a:pt x="655355" y="1157220"/>
                  <a:pt x="654352" y="1152804"/>
                </a:cubicBezTo>
                <a:cubicBezTo>
                  <a:pt x="650335" y="1151659"/>
                  <a:pt x="646320" y="1151332"/>
                  <a:pt x="642806" y="1148060"/>
                </a:cubicBezTo>
                <a:cubicBezTo>
                  <a:pt x="638789" y="1164091"/>
                  <a:pt x="614694" y="1149859"/>
                  <a:pt x="605155" y="1159511"/>
                </a:cubicBezTo>
                <a:cubicBezTo>
                  <a:pt x="605155" y="1152967"/>
                  <a:pt x="605155" y="1146424"/>
                  <a:pt x="597624" y="1148060"/>
                </a:cubicBezTo>
                <a:cubicBezTo>
                  <a:pt x="545416" y="1175215"/>
                  <a:pt x="492705" y="1154440"/>
                  <a:pt x="438489" y="1177014"/>
                </a:cubicBezTo>
                <a:cubicBezTo>
                  <a:pt x="436480" y="1151332"/>
                  <a:pt x="410377" y="1170634"/>
                  <a:pt x="404855" y="1159511"/>
                </a:cubicBezTo>
                <a:cubicBezTo>
                  <a:pt x="419915" y="1157875"/>
                  <a:pt x="427445" y="1143479"/>
                  <a:pt x="440498" y="1138572"/>
                </a:cubicBezTo>
                <a:cubicBezTo>
                  <a:pt x="440498" y="1144952"/>
                  <a:pt x="438489" y="1152804"/>
                  <a:pt x="442003" y="1152804"/>
                </a:cubicBezTo>
                <a:cubicBezTo>
                  <a:pt x="448027" y="1149695"/>
                  <a:pt x="455557" y="1146587"/>
                  <a:pt x="455557" y="1135300"/>
                </a:cubicBezTo>
                <a:cubicBezTo>
                  <a:pt x="457062" y="1120905"/>
                  <a:pt x="436480" y="1132192"/>
                  <a:pt x="442003" y="1114525"/>
                </a:cubicBezTo>
                <a:cubicBezTo>
                  <a:pt x="503750" y="1159347"/>
                  <a:pt x="552444" y="1053343"/>
                  <a:pt x="612686" y="1091786"/>
                </a:cubicBezTo>
                <a:cubicBezTo>
                  <a:pt x="612686" y="1083770"/>
                  <a:pt x="616701" y="1079190"/>
                  <a:pt x="620214" y="1077554"/>
                </a:cubicBezTo>
                <a:cubicBezTo>
                  <a:pt x="630255" y="1098166"/>
                  <a:pt x="647324" y="1078699"/>
                  <a:pt x="659372" y="1078699"/>
                </a:cubicBezTo>
                <a:cubicBezTo>
                  <a:pt x="663890" y="1063649"/>
                  <a:pt x="678449" y="1069211"/>
                  <a:pt x="693006" y="1076573"/>
                </a:cubicBezTo>
                <a:cubicBezTo>
                  <a:pt x="699031" y="1078372"/>
                  <a:pt x="705054" y="1079844"/>
                  <a:pt x="708066" y="1080989"/>
                </a:cubicBezTo>
                <a:cubicBezTo>
                  <a:pt x="713588" y="1073628"/>
                  <a:pt x="720617" y="1069866"/>
                  <a:pt x="727644" y="1067739"/>
                </a:cubicBezTo>
                <a:cubicBezTo>
                  <a:pt x="730656" y="1059396"/>
                  <a:pt x="734171" y="1051708"/>
                  <a:pt x="744211" y="1053997"/>
                </a:cubicBezTo>
                <a:cubicBezTo>
                  <a:pt x="744211" y="1062014"/>
                  <a:pt x="740697" y="1063158"/>
                  <a:pt x="738186" y="1066267"/>
                </a:cubicBezTo>
                <a:cubicBezTo>
                  <a:pt x="752745" y="1064794"/>
                  <a:pt x="768307" y="1066103"/>
                  <a:pt x="783869" y="1063486"/>
                </a:cubicBezTo>
                <a:cubicBezTo>
                  <a:pt x="780857" y="1056942"/>
                  <a:pt x="785878" y="1048436"/>
                  <a:pt x="793406" y="1049744"/>
                </a:cubicBezTo>
                <a:cubicBezTo>
                  <a:pt x="800435" y="1060214"/>
                  <a:pt x="806459" y="1056778"/>
                  <a:pt x="818508" y="1066267"/>
                </a:cubicBezTo>
                <a:cubicBezTo>
                  <a:pt x="819010" y="1065285"/>
                  <a:pt x="819010" y="1064631"/>
                  <a:pt x="819512" y="1063976"/>
                </a:cubicBezTo>
                <a:cubicBezTo>
                  <a:pt x="814993" y="1046636"/>
                  <a:pt x="841098" y="1062341"/>
                  <a:pt x="829051" y="1038784"/>
                </a:cubicBezTo>
                <a:cubicBezTo>
                  <a:pt x="847624" y="1040256"/>
                  <a:pt x="834069" y="1052853"/>
                  <a:pt x="845615" y="1059069"/>
                </a:cubicBezTo>
                <a:cubicBezTo>
                  <a:pt x="846619" y="1057269"/>
                  <a:pt x="845615" y="1058905"/>
                  <a:pt x="846619" y="1057760"/>
                </a:cubicBezTo>
                <a:cubicBezTo>
                  <a:pt x="847121" y="1056778"/>
                  <a:pt x="847624" y="1059887"/>
                  <a:pt x="848126" y="1054979"/>
                </a:cubicBezTo>
                <a:cubicBezTo>
                  <a:pt x="848628" y="1055143"/>
                  <a:pt x="848628" y="1056124"/>
                  <a:pt x="849130" y="1056288"/>
                </a:cubicBezTo>
                <a:cubicBezTo>
                  <a:pt x="851139" y="1056124"/>
                  <a:pt x="850134" y="1062668"/>
                  <a:pt x="860676" y="1064958"/>
                </a:cubicBezTo>
                <a:cubicBezTo>
                  <a:pt x="864190" y="1055470"/>
                  <a:pt x="873729" y="1057433"/>
                  <a:pt x="866198" y="1046309"/>
                </a:cubicBezTo>
                <a:cubicBezTo>
                  <a:pt x="886780" y="1044837"/>
                  <a:pt x="898326" y="1060214"/>
                  <a:pt x="914893" y="1050726"/>
                </a:cubicBezTo>
                <a:cubicBezTo>
                  <a:pt x="918909" y="1056942"/>
                  <a:pt x="920916" y="1065285"/>
                  <a:pt x="924431" y="1071501"/>
                </a:cubicBezTo>
                <a:cubicBezTo>
                  <a:pt x="941499" y="1066757"/>
                  <a:pt x="956559" y="1062014"/>
                  <a:pt x="978648" y="1066757"/>
                </a:cubicBezTo>
                <a:cubicBezTo>
                  <a:pt x="978648" y="1030441"/>
                  <a:pt x="1034873" y="1036984"/>
                  <a:pt x="1053447" y="1011792"/>
                </a:cubicBezTo>
                <a:cubicBezTo>
                  <a:pt x="1053447" y="1016536"/>
                  <a:pt x="1051438" y="1024552"/>
                  <a:pt x="1055454" y="1026024"/>
                </a:cubicBezTo>
                <a:cubicBezTo>
                  <a:pt x="1066498" y="1026024"/>
                  <a:pt x="1064993" y="999196"/>
                  <a:pt x="1076037" y="1013428"/>
                </a:cubicBezTo>
                <a:cubicBezTo>
                  <a:pt x="1078046" y="1029133"/>
                  <a:pt x="1058969" y="1018172"/>
                  <a:pt x="1062984" y="1035512"/>
                </a:cubicBezTo>
                <a:cubicBezTo>
                  <a:pt x="1078547" y="1040256"/>
                  <a:pt x="1101138" y="1047781"/>
                  <a:pt x="1120716" y="1047945"/>
                </a:cubicBezTo>
                <a:cubicBezTo>
                  <a:pt x="1120716" y="1047618"/>
                  <a:pt x="1120716" y="1047127"/>
                  <a:pt x="1120716" y="1046963"/>
                </a:cubicBezTo>
                <a:cubicBezTo>
                  <a:pt x="1122724" y="1038294"/>
                  <a:pt x="1124229" y="1027006"/>
                  <a:pt x="1125233" y="1016209"/>
                </a:cubicBezTo>
                <a:cubicBezTo>
                  <a:pt x="1120716" y="1014083"/>
                  <a:pt x="1116197" y="1011792"/>
                  <a:pt x="1113687" y="1006721"/>
                </a:cubicBezTo>
                <a:cubicBezTo>
                  <a:pt x="1117200" y="1008194"/>
                  <a:pt x="1122724" y="1006558"/>
                  <a:pt x="1127241" y="1006721"/>
                </a:cubicBezTo>
                <a:cubicBezTo>
                  <a:pt x="1131760" y="971713"/>
                  <a:pt x="1137783" y="937360"/>
                  <a:pt x="1167904" y="947503"/>
                </a:cubicBezTo>
                <a:cubicBezTo>
                  <a:pt x="1168406" y="933271"/>
                  <a:pt x="1170915" y="924110"/>
                  <a:pt x="1175435" y="916749"/>
                </a:cubicBezTo>
                <a:cubicBezTo>
                  <a:pt x="1188486" y="915604"/>
                  <a:pt x="1182964" y="930653"/>
                  <a:pt x="1192502" y="932126"/>
                </a:cubicBezTo>
                <a:cubicBezTo>
                  <a:pt x="1242703" y="727807"/>
                  <a:pt x="1349129" y="614769"/>
                  <a:pt x="1471617" y="510728"/>
                </a:cubicBezTo>
                <a:cubicBezTo>
                  <a:pt x="1484669" y="508110"/>
                  <a:pt x="1482160" y="522179"/>
                  <a:pt x="1493706" y="520706"/>
                </a:cubicBezTo>
                <a:cubicBezTo>
                  <a:pt x="1526838" y="489135"/>
                  <a:pt x="1574529" y="472939"/>
                  <a:pt x="1624729" y="464760"/>
                </a:cubicBezTo>
                <a:cubicBezTo>
                  <a:pt x="1658865" y="460507"/>
                  <a:pt x="1659870" y="444148"/>
                  <a:pt x="1682962" y="436624"/>
                </a:cubicBezTo>
                <a:cubicBezTo>
                  <a:pt x="1696517" y="432370"/>
                  <a:pt x="1709066" y="440550"/>
                  <a:pt x="1718605" y="440386"/>
                </a:cubicBezTo>
                <a:cubicBezTo>
                  <a:pt x="1755250" y="441204"/>
                  <a:pt x="1799427" y="401943"/>
                  <a:pt x="1826034" y="425172"/>
                </a:cubicBezTo>
                <a:cubicBezTo>
                  <a:pt x="1823524" y="439241"/>
                  <a:pt x="1828042" y="444639"/>
                  <a:pt x="1837078" y="445948"/>
                </a:cubicBezTo>
                <a:cubicBezTo>
                  <a:pt x="1842097" y="435642"/>
                  <a:pt x="1858665" y="449383"/>
                  <a:pt x="1861676" y="437114"/>
                </a:cubicBezTo>
                <a:cubicBezTo>
                  <a:pt x="1850130" y="420919"/>
                  <a:pt x="1884768" y="428117"/>
                  <a:pt x="1871214" y="400470"/>
                </a:cubicBezTo>
                <a:cubicBezTo>
                  <a:pt x="1887279" y="398181"/>
                  <a:pt x="1901335" y="379205"/>
                  <a:pt x="1907861" y="399326"/>
                </a:cubicBezTo>
                <a:cubicBezTo>
                  <a:pt x="1877238" y="421737"/>
                  <a:pt x="1893805" y="470486"/>
                  <a:pt x="1875733" y="494860"/>
                </a:cubicBezTo>
                <a:cubicBezTo>
                  <a:pt x="1880251" y="495515"/>
                  <a:pt x="1881255" y="500585"/>
                  <a:pt x="1883764" y="502712"/>
                </a:cubicBezTo>
                <a:cubicBezTo>
                  <a:pt x="1902339" y="496005"/>
                  <a:pt x="1893805" y="489952"/>
                  <a:pt x="1901837" y="510237"/>
                </a:cubicBezTo>
                <a:cubicBezTo>
                  <a:pt x="1907358" y="453800"/>
                  <a:pt x="1939988" y="448892"/>
                  <a:pt x="1960069" y="420101"/>
                </a:cubicBezTo>
                <a:cubicBezTo>
                  <a:pt x="1965090" y="379368"/>
                  <a:pt x="1993703" y="326694"/>
                  <a:pt x="2013282" y="364646"/>
                </a:cubicBezTo>
                <a:cubicBezTo>
                  <a:pt x="1996214" y="371680"/>
                  <a:pt x="1991696" y="399653"/>
                  <a:pt x="1985672" y="428935"/>
                </a:cubicBezTo>
                <a:cubicBezTo>
                  <a:pt x="2000230" y="427953"/>
                  <a:pt x="2003242" y="440059"/>
                  <a:pt x="2006254" y="451673"/>
                </a:cubicBezTo>
                <a:cubicBezTo>
                  <a:pt x="1989186" y="450528"/>
                  <a:pt x="1987179" y="483245"/>
                  <a:pt x="1964085" y="487662"/>
                </a:cubicBezTo>
                <a:cubicBezTo>
                  <a:pt x="1995210" y="502058"/>
                  <a:pt x="2014286" y="443003"/>
                  <a:pt x="2033864" y="479483"/>
                </a:cubicBezTo>
                <a:cubicBezTo>
                  <a:pt x="2037881" y="464270"/>
                  <a:pt x="2055451" y="458871"/>
                  <a:pt x="2047920" y="444966"/>
                </a:cubicBezTo>
                <a:cubicBezTo>
                  <a:pt x="2038383" y="445130"/>
                  <a:pt x="2033864" y="455436"/>
                  <a:pt x="2026837" y="460834"/>
                </a:cubicBezTo>
                <a:cubicBezTo>
                  <a:pt x="2037881" y="409795"/>
                  <a:pt x="2054447" y="375933"/>
                  <a:pt x="2074026" y="361374"/>
                </a:cubicBezTo>
                <a:cubicBezTo>
                  <a:pt x="2068000" y="390819"/>
                  <a:pt x="2073524" y="404233"/>
                  <a:pt x="2056956" y="439895"/>
                </a:cubicBezTo>
                <a:cubicBezTo>
                  <a:pt x="2071515" y="444639"/>
                  <a:pt x="2097118" y="433679"/>
                  <a:pt x="2111675" y="439895"/>
                </a:cubicBezTo>
                <a:cubicBezTo>
                  <a:pt x="2119708" y="441204"/>
                  <a:pt x="2127740" y="441367"/>
                  <a:pt x="2132257" y="436133"/>
                </a:cubicBezTo>
                <a:cubicBezTo>
                  <a:pt x="2130752" y="454291"/>
                  <a:pt x="2122719" y="454618"/>
                  <a:pt x="2114687" y="449874"/>
                </a:cubicBezTo>
                <a:cubicBezTo>
                  <a:pt x="2105150" y="451346"/>
                  <a:pt x="2096114" y="454454"/>
                  <a:pt x="2086073" y="468686"/>
                </a:cubicBezTo>
                <a:cubicBezTo>
                  <a:pt x="2099125" y="475393"/>
                  <a:pt x="2088081" y="508438"/>
                  <a:pt x="2112177" y="504184"/>
                </a:cubicBezTo>
                <a:cubicBezTo>
                  <a:pt x="2132257" y="441531"/>
                  <a:pt x="2172920" y="435314"/>
                  <a:pt x="2213080" y="455436"/>
                </a:cubicBezTo>
                <a:cubicBezTo>
                  <a:pt x="2225129" y="450365"/>
                  <a:pt x="2239185" y="458544"/>
                  <a:pt x="2244205" y="468195"/>
                </a:cubicBezTo>
                <a:cubicBezTo>
                  <a:pt x="2249727" y="456253"/>
                  <a:pt x="2259266" y="451183"/>
                  <a:pt x="2270811" y="449874"/>
                </a:cubicBezTo>
                <a:cubicBezTo>
                  <a:pt x="2265289" y="448565"/>
                  <a:pt x="2261775" y="446111"/>
                  <a:pt x="2259767" y="436624"/>
                </a:cubicBezTo>
                <a:cubicBezTo>
                  <a:pt x="2270811" y="436624"/>
                  <a:pt x="2280350" y="439732"/>
                  <a:pt x="2287879" y="447093"/>
                </a:cubicBezTo>
                <a:cubicBezTo>
                  <a:pt x="2293402" y="446439"/>
                  <a:pt x="2299425" y="446602"/>
                  <a:pt x="2304446" y="444475"/>
                </a:cubicBezTo>
                <a:cubicBezTo>
                  <a:pt x="2313984" y="474739"/>
                  <a:pt x="2280852" y="472612"/>
                  <a:pt x="2290892" y="498132"/>
                </a:cubicBezTo>
                <a:cubicBezTo>
                  <a:pt x="2305951" y="494042"/>
                  <a:pt x="2298924" y="489789"/>
                  <a:pt x="2299425" y="473921"/>
                </a:cubicBezTo>
                <a:cubicBezTo>
                  <a:pt x="2321012" y="488480"/>
                  <a:pt x="2338080" y="473430"/>
                  <a:pt x="2362679" y="477193"/>
                </a:cubicBezTo>
                <a:cubicBezTo>
                  <a:pt x="2361674" y="456417"/>
                  <a:pt x="2375228" y="448728"/>
                  <a:pt x="2385269" y="442185"/>
                </a:cubicBezTo>
                <a:cubicBezTo>
                  <a:pt x="2383763" y="441858"/>
                  <a:pt x="2383260" y="440386"/>
                  <a:pt x="2381754" y="440386"/>
                </a:cubicBezTo>
                <a:cubicBezTo>
                  <a:pt x="2382758" y="437114"/>
                  <a:pt x="2388281" y="437605"/>
                  <a:pt x="2392296" y="436624"/>
                </a:cubicBezTo>
                <a:cubicBezTo>
                  <a:pt x="2394807" y="433679"/>
                  <a:pt x="2393802" y="429916"/>
                  <a:pt x="2392296" y="425172"/>
                </a:cubicBezTo>
                <a:cubicBezTo>
                  <a:pt x="2388783" y="424518"/>
                  <a:pt x="2384767" y="425008"/>
                  <a:pt x="2381754" y="423373"/>
                </a:cubicBezTo>
                <a:cubicBezTo>
                  <a:pt x="2384767" y="422555"/>
                  <a:pt x="2387779" y="422719"/>
                  <a:pt x="2390791" y="421900"/>
                </a:cubicBezTo>
                <a:cubicBezTo>
                  <a:pt x="2390289" y="420919"/>
                  <a:pt x="2391293" y="420592"/>
                  <a:pt x="2390289" y="419611"/>
                </a:cubicBezTo>
                <a:cubicBezTo>
                  <a:pt x="2393300" y="418792"/>
                  <a:pt x="2393802" y="420919"/>
                  <a:pt x="2395309" y="421410"/>
                </a:cubicBezTo>
                <a:cubicBezTo>
                  <a:pt x="2398823" y="420592"/>
                  <a:pt x="2402337" y="420265"/>
                  <a:pt x="2405851" y="419611"/>
                </a:cubicBezTo>
                <a:cubicBezTo>
                  <a:pt x="2405349" y="417320"/>
                  <a:pt x="2403340" y="417320"/>
                  <a:pt x="2403340" y="414212"/>
                </a:cubicBezTo>
                <a:cubicBezTo>
                  <a:pt x="2411373" y="414866"/>
                  <a:pt x="2419406" y="415357"/>
                  <a:pt x="2426936" y="416339"/>
                </a:cubicBezTo>
                <a:cubicBezTo>
                  <a:pt x="2438983" y="414702"/>
                  <a:pt x="2450028" y="411594"/>
                  <a:pt x="2462579" y="410940"/>
                </a:cubicBezTo>
                <a:cubicBezTo>
                  <a:pt x="2462579" y="417974"/>
                  <a:pt x="2467598" y="419283"/>
                  <a:pt x="2472618" y="420919"/>
                </a:cubicBezTo>
                <a:cubicBezTo>
                  <a:pt x="2473623" y="420919"/>
                  <a:pt x="2474125" y="420755"/>
                  <a:pt x="2475129" y="420919"/>
                </a:cubicBezTo>
                <a:cubicBezTo>
                  <a:pt x="2475129" y="420592"/>
                  <a:pt x="2474627" y="420428"/>
                  <a:pt x="2475630" y="420101"/>
                </a:cubicBezTo>
                <a:cubicBezTo>
                  <a:pt x="2487176" y="416993"/>
                  <a:pt x="2490188" y="418956"/>
                  <a:pt x="2491191" y="422391"/>
                </a:cubicBezTo>
                <a:cubicBezTo>
                  <a:pt x="2495209" y="422719"/>
                  <a:pt x="2499726" y="423209"/>
                  <a:pt x="2504244" y="423373"/>
                </a:cubicBezTo>
                <a:cubicBezTo>
                  <a:pt x="2504244" y="422882"/>
                  <a:pt x="2504746" y="422882"/>
                  <a:pt x="2504746" y="422391"/>
                </a:cubicBezTo>
                <a:cubicBezTo>
                  <a:pt x="2513783" y="426154"/>
                  <a:pt x="2520811" y="424845"/>
                  <a:pt x="2527839" y="423373"/>
                </a:cubicBezTo>
                <a:cubicBezTo>
                  <a:pt x="2530851" y="419447"/>
                  <a:pt x="2534364" y="415848"/>
                  <a:pt x="2533360" y="404888"/>
                </a:cubicBezTo>
                <a:cubicBezTo>
                  <a:pt x="2540389" y="406360"/>
                  <a:pt x="2553943" y="417811"/>
                  <a:pt x="2555950" y="402107"/>
                </a:cubicBezTo>
                <a:cubicBezTo>
                  <a:pt x="2535369" y="392619"/>
                  <a:pt x="2519807" y="404724"/>
                  <a:pt x="2502739" y="392128"/>
                </a:cubicBezTo>
                <a:cubicBezTo>
                  <a:pt x="2510268" y="385911"/>
                  <a:pt x="2490188" y="374952"/>
                  <a:pt x="2484165" y="366935"/>
                </a:cubicBezTo>
                <a:cubicBezTo>
                  <a:pt x="2490188" y="366935"/>
                  <a:pt x="2488180" y="362355"/>
                  <a:pt x="2486173" y="357611"/>
                </a:cubicBezTo>
                <a:cubicBezTo>
                  <a:pt x="2493702" y="355975"/>
                  <a:pt x="2497719" y="348123"/>
                  <a:pt x="2505248" y="344851"/>
                </a:cubicBezTo>
                <a:cubicBezTo>
                  <a:pt x="2491693" y="337981"/>
                  <a:pt x="2503742" y="334218"/>
                  <a:pt x="2508261" y="325875"/>
                </a:cubicBezTo>
                <a:cubicBezTo>
                  <a:pt x="2478140" y="325711"/>
                  <a:pt x="2450529" y="328820"/>
                  <a:pt x="2423923" y="340598"/>
                </a:cubicBezTo>
                <a:cubicBezTo>
                  <a:pt x="2421915" y="310662"/>
                  <a:pt x="2412377" y="353522"/>
                  <a:pt x="2401835" y="351068"/>
                </a:cubicBezTo>
                <a:cubicBezTo>
                  <a:pt x="2390289" y="341253"/>
                  <a:pt x="2410369" y="322113"/>
                  <a:pt x="2400329" y="321295"/>
                </a:cubicBezTo>
                <a:cubicBezTo>
                  <a:pt x="2396313" y="320968"/>
                  <a:pt x="2394304" y="315733"/>
                  <a:pt x="2390289" y="315406"/>
                </a:cubicBezTo>
                <a:cubicBezTo>
                  <a:pt x="2372216" y="308699"/>
                  <a:pt x="2372718" y="327675"/>
                  <a:pt x="2360168" y="328329"/>
                </a:cubicBezTo>
                <a:cubicBezTo>
                  <a:pt x="2357157" y="312298"/>
                  <a:pt x="2332056" y="315569"/>
                  <a:pt x="2313482" y="314097"/>
                </a:cubicBezTo>
                <a:cubicBezTo>
                  <a:pt x="2305951" y="355648"/>
                  <a:pt x="2272819" y="324730"/>
                  <a:pt x="2254245" y="325057"/>
                </a:cubicBezTo>
                <a:cubicBezTo>
                  <a:pt x="2172920" y="323913"/>
                  <a:pt x="2067498" y="335363"/>
                  <a:pt x="2003743" y="326857"/>
                </a:cubicBezTo>
                <a:cubicBezTo>
                  <a:pt x="2054447" y="315078"/>
                  <a:pt x="2070009" y="329965"/>
                  <a:pt x="2113684" y="307063"/>
                </a:cubicBezTo>
                <a:cubicBezTo>
                  <a:pt x="2169908" y="336017"/>
                  <a:pt x="2244707" y="309026"/>
                  <a:pt x="2308462" y="319168"/>
                </a:cubicBezTo>
                <a:cubicBezTo>
                  <a:pt x="2307457" y="305100"/>
                  <a:pt x="2316493" y="301992"/>
                  <a:pt x="2319506" y="290050"/>
                </a:cubicBezTo>
                <a:cubicBezTo>
                  <a:pt x="2315992" y="281053"/>
                  <a:pt x="2301434" y="279744"/>
                  <a:pt x="2297920" y="270747"/>
                </a:cubicBezTo>
                <a:cubicBezTo>
                  <a:pt x="2317497" y="259950"/>
                  <a:pt x="2366193" y="301010"/>
                  <a:pt x="2400329" y="268620"/>
                </a:cubicBezTo>
                <a:cubicBezTo>
                  <a:pt x="2400831" y="288087"/>
                  <a:pt x="2418401" y="278926"/>
                  <a:pt x="2428943" y="278108"/>
                </a:cubicBezTo>
                <a:cubicBezTo>
                  <a:pt x="2437476" y="303791"/>
                  <a:pt x="2469103" y="311643"/>
                  <a:pt x="2499224" y="314588"/>
                </a:cubicBezTo>
                <a:cubicBezTo>
                  <a:pt x="2496715" y="313279"/>
                  <a:pt x="2494204" y="312625"/>
                  <a:pt x="2495711" y="307554"/>
                </a:cubicBezTo>
                <a:cubicBezTo>
                  <a:pt x="2501734" y="303955"/>
                  <a:pt x="2515790" y="297902"/>
                  <a:pt x="2522316" y="302156"/>
                </a:cubicBezTo>
                <a:cubicBezTo>
                  <a:pt x="2533360" y="302973"/>
                  <a:pt x="2543401" y="302156"/>
                  <a:pt x="2544906" y="286778"/>
                </a:cubicBezTo>
                <a:cubicBezTo>
                  <a:pt x="2536875" y="284324"/>
                  <a:pt x="2515288" y="291850"/>
                  <a:pt x="2516294" y="279581"/>
                </a:cubicBezTo>
                <a:cubicBezTo>
                  <a:pt x="2529847" y="273691"/>
                  <a:pt x="2550430" y="280562"/>
                  <a:pt x="2556452" y="264858"/>
                </a:cubicBezTo>
                <a:cubicBezTo>
                  <a:pt x="2547919" y="263712"/>
                  <a:pt x="2543401" y="258478"/>
                  <a:pt x="2530851" y="263058"/>
                </a:cubicBezTo>
                <a:lnTo>
                  <a:pt x="2533360" y="230014"/>
                </a:lnTo>
                <a:cubicBezTo>
                  <a:pt x="2542397" y="223798"/>
                  <a:pt x="2547919" y="244410"/>
                  <a:pt x="2551935" y="231813"/>
                </a:cubicBezTo>
                <a:cubicBezTo>
                  <a:pt x="2540891" y="223961"/>
                  <a:pt x="2533360" y="204821"/>
                  <a:pt x="2542397" y="192226"/>
                </a:cubicBezTo>
                <a:cubicBezTo>
                  <a:pt x="2536875" y="185846"/>
                  <a:pt x="2533360" y="186009"/>
                  <a:pt x="2527839" y="190753"/>
                </a:cubicBezTo>
                <a:cubicBezTo>
                  <a:pt x="2535369" y="179629"/>
                  <a:pt x="2540389" y="165888"/>
                  <a:pt x="2529345" y="153292"/>
                </a:cubicBezTo>
                <a:cubicBezTo>
                  <a:pt x="2538884" y="156400"/>
                  <a:pt x="2545911" y="153292"/>
                  <a:pt x="2543902" y="140696"/>
                </a:cubicBezTo>
                <a:cubicBezTo>
                  <a:pt x="2551433" y="140696"/>
                  <a:pt x="2553943" y="146748"/>
                  <a:pt x="2559466" y="146748"/>
                </a:cubicBezTo>
                <a:cubicBezTo>
                  <a:pt x="2559466" y="138896"/>
                  <a:pt x="2561474" y="132680"/>
                  <a:pt x="2564987" y="127936"/>
                </a:cubicBezTo>
                <a:cubicBezTo>
                  <a:pt x="2551935" y="124828"/>
                  <a:pt x="2551433" y="104380"/>
                  <a:pt x="2543902" y="83931"/>
                </a:cubicBezTo>
                <a:cubicBezTo>
                  <a:pt x="2545911" y="83931"/>
                  <a:pt x="2547919" y="80333"/>
                  <a:pt x="2547919" y="74116"/>
                </a:cubicBezTo>
                <a:cubicBezTo>
                  <a:pt x="2562979" y="88184"/>
                  <a:pt x="2566994" y="62011"/>
                  <a:pt x="2574023" y="82459"/>
                </a:cubicBezTo>
                <a:cubicBezTo>
                  <a:pt x="2581554" y="63483"/>
                  <a:pt x="2578038" y="57267"/>
                  <a:pt x="2576031" y="44671"/>
                </a:cubicBezTo>
                <a:cubicBezTo>
                  <a:pt x="2570510" y="49251"/>
                  <a:pt x="2560972" y="49088"/>
                  <a:pt x="2560972" y="37964"/>
                </a:cubicBezTo>
                <a:cubicBezTo>
                  <a:pt x="2576031" y="41072"/>
                  <a:pt x="2589083" y="43035"/>
                  <a:pt x="2598621" y="60375"/>
                </a:cubicBezTo>
                <a:cubicBezTo>
                  <a:pt x="2601634" y="55958"/>
                  <a:pt x="2618702" y="48597"/>
                  <a:pt x="2611172" y="40090"/>
                </a:cubicBezTo>
                <a:cubicBezTo>
                  <a:pt x="2618200" y="28476"/>
                  <a:pt x="2628742" y="26022"/>
                  <a:pt x="2638280" y="35183"/>
                </a:cubicBezTo>
                <a:cubicBezTo>
                  <a:pt x="2636273" y="16370"/>
                  <a:pt x="2662376" y="24059"/>
                  <a:pt x="2651332" y="8191"/>
                </a:cubicBezTo>
                <a:close/>
                <a:moveTo>
                  <a:pt x="2596199" y="8053"/>
                </a:moveTo>
                <a:cubicBezTo>
                  <a:pt x="2598151" y="7557"/>
                  <a:pt x="2600504" y="7455"/>
                  <a:pt x="2603642" y="8191"/>
                </a:cubicBezTo>
                <a:cubicBezTo>
                  <a:pt x="2601634" y="18987"/>
                  <a:pt x="2603642" y="26840"/>
                  <a:pt x="2607657" y="31420"/>
                </a:cubicBezTo>
                <a:cubicBezTo>
                  <a:pt x="2593100" y="34529"/>
                  <a:pt x="2599625" y="18824"/>
                  <a:pt x="2587075" y="21932"/>
                </a:cubicBezTo>
                <a:cubicBezTo>
                  <a:pt x="2587075" y="23568"/>
                  <a:pt x="2582558" y="26676"/>
                  <a:pt x="2582558" y="20460"/>
                </a:cubicBezTo>
                <a:cubicBezTo>
                  <a:pt x="2584566" y="20460"/>
                  <a:pt x="2587075" y="20787"/>
                  <a:pt x="2587075" y="17679"/>
                </a:cubicBezTo>
                <a:cubicBezTo>
                  <a:pt x="2583060" y="16043"/>
                  <a:pt x="2579044" y="15716"/>
                  <a:pt x="2579044" y="11135"/>
                </a:cubicBezTo>
                <a:cubicBezTo>
                  <a:pt x="2588079" y="14571"/>
                  <a:pt x="2590339" y="9540"/>
                  <a:pt x="2596199" y="8053"/>
                </a:cubicBezTo>
                <a:close/>
                <a:moveTo>
                  <a:pt x="6184954" y="175"/>
                </a:moveTo>
                <a:cubicBezTo>
                  <a:pt x="6185958" y="830"/>
                  <a:pt x="6185958" y="3447"/>
                  <a:pt x="6185958" y="9336"/>
                </a:cubicBezTo>
                <a:cubicBezTo>
                  <a:pt x="6184452" y="17188"/>
                  <a:pt x="6176419" y="10808"/>
                  <a:pt x="6174412" y="17188"/>
                </a:cubicBezTo>
                <a:lnTo>
                  <a:pt x="6174412" y="31420"/>
                </a:lnTo>
                <a:cubicBezTo>
                  <a:pt x="6162866" y="34529"/>
                  <a:pt x="6169893" y="15552"/>
                  <a:pt x="6169893" y="7700"/>
                </a:cubicBezTo>
                <a:cubicBezTo>
                  <a:pt x="6176921" y="13590"/>
                  <a:pt x="6182443" y="-1788"/>
                  <a:pt x="6184954" y="175"/>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9384014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3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67EB4-174B-4C4C-A317-2B0D4D47A559}"/>
              </a:ext>
            </a:extLst>
          </p:cNvPr>
          <p:cNvSpPr>
            <a:spLocks noGrp="1"/>
          </p:cNvSpPr>
          <p:nvPr>
            <p:ph type="pic" sz="quarter" idx="13"/>
          </p:nvPr>
        </p:nvSpPr>
        <p:spPr>
          <a:xfrm>
            <a:off x="0" y="2268188"/>
            <a:ext cx="11913978" cy="4589812"/>
          </a:xfrm>
          <a:custGeom>
            <a:avLst/>
            <a:gdLst>
              <a:gd name="connsiteX0" fmla="*/ 695733 w 11913978"/>
              <a:gd name="connsiteY0" fmla="*/ 2429600 h 4589812"/>
              <a:gd name="connsiteX1" fmla="*/ 698746 w 11913978"/>
              <a:gd name="connsiteY1" fmla="*/ 2432614 h 4589812"/>
              <a:gd name="connsiteX2" fmla="*/ 697925 w 11913978"/>
              <a:gd name="connsiteY2" fmla="*/ 2432340 h 4589812"/>
              <a:gd name="connsiteX3" fmla="*/ 5247376 w 11913978"/>
              <a:gd name="connsiteY3" fmla="*/ 2293577 h 4589812"/>
              <a:gd name="connsiteX4" fmla="*/ 5205379 w 11913978"/>
              <a:gd name="connsiteY4" fmla="*/ 2320296 h 4589812"/>
              <a:gd name="connsiteX5" fmla="*/ 5156248 w 11913978"/>
              <a:gd name="connsiteY5" fmla="*/ 2354251 h 4589812"/>
              <a:gd name="connsiteX6" fmla="*/ 5096012 w 11913978"/>
              <a:gd name="connsiteY6" fmla="*/ 2426586 h 4589812"/>
              <a:gd name="connsiteX7" fmla="*/ 4906268 w 11913978"/>
              <a:gd name="connsiteY7" fmla="*/ 2583313 h 4589812"/>
              <a:gd name="connsiteX8" fmla="*/ 4737605 w 11913978"/>
              <a:gd name="connsiteY8" fmla="*/ 2697844 h 4589812"/>
              <a:gd name="connsiteX9" fmla="*/ 4725558 w 11913978"/>
              <a:gd name="connsiteY9" fmla="*/ 2679760 h 4589812"/>
              <a:gd name="connsiteX10" fmla="*/ 4680433 w 11913978"/>
              <a:gd name="connsiteY10" fmla="*/ 2762657 h 4589812"/>
              <a:gd name="connsiteX11" fmla="*/ 4825230 w 11913978"/>
              <a:gd name="connsiteY11" fmla="*/ 2743484 h 4589812"/>
              <a:gd name="connsiteX12" fmla="*/ 5303669 w 11913978"/>
              <a:gd name="connsiteY12" fmla="*/ 2681899 h 4589812"/>
              <a:gd name="connsiteX13" fmla="*/ 5458192 w 11913978"/>
              <a:gd name="connsiteY13" fmla="*/ 2652612 h 4589812"/>
              <a:gd name="connsiteX14" fmla="*/ 5423856 w 11913978"/>
              <a:gd name="connsiteY14" fmla="*/ 2648110 h 4589812"/>
              <a:gd name="connsiteX15" fmla="*/ 5363114 w 11913978"/>
              <a:gd name="connsiteY15" fmla="*/ 2519823 h 4589812"/>
              <a:gd name="connsiteX16" fmla="*/ 5279330 w 11913978"/>
              <a:gd name="connsiteY16" fmla="*/ 2448676 h 4589812"/>
              <a:gd name="connsiteX17" fmla="*/ 5209997 w 11913978"/>
              <a:gd name="connsiteY17" fmla="*/ 2344035 h 4589812"/>
              <a:gd name="connsiteX18" fmla="*/ 5248466 w 11913978"/>
              <a:gd name="connsiteY18" fmla="*/ 2300418 h 4589812"/>
              <a:gd name="connsiteX19" fmla="*/ 5743295 w 11913978"/>
              <a:gd name="connsiteY19" fmla="*/ 1884255 h 4589812"/>
              <a:gd name="connsiteX20" fmla="*/ 5736550 w 11913978"/>
              <a:gd name="connsiteY20" fmla="*/ 1892653 h 4589812"/>
              <a:gd name="connsiteX21" fmla="*/ 5613670 w 11913978"/>
              <a:gd name="connsiteY21" fmla="*/ 1979010 h 4589812"/>
              <a:gd name="connsiteX22" fmla="*/ 5573056 w 11913978"/>
              <a:gd name="connsiteY22" fmla="*/ 2004939 h 4589812"/>
              <a:gd name="connsiteX23" fmla="*/ 5615783 w 11913978"/>
              <a:gd name="connsiteY23" fmla="*/ 1999431 h 4589812"/>
              <a:gd name="connsiteX24" fmla="*/ 5663683 w 11913978"/>
              <a:gd name="connsiteY24" fmla="*/ 1989454 h 4589812"/>
              <a:gd name="connsiteX25" fmla="*/ 5792056 w 11913978"/>
              <a:gd name="connsiteY25" fmla="*/ 1914271 h 4589812"/>
              <a:gd name="connsiteX26" fmla="*/ 5753638 w 11913978"/>
              <a:gd name="connsiteY26" fmla="*/ 1890212 h 4589812"/>
              <a:gd name="connsiteX27" fmla="*/ 5667667 w 11913978"/>
              <a:gd name="connsiteY27" fmla="*/ 1715946 h 4589812"/>
              <a:gd name="connsiteX28" fmla="*/ 5529716 w 11913978"/>
              <a:gd name="connsiteY28" fmla="*/ 1832833 h 4589812"/>
              <a:gd name="connsiteX29" fmla="*/ 5511643 w 11913978"/>
              <a:gd name="connsiteY29" fmla="*/ 1853931 h 4589812"/>
              <a:gd name="connsiteX30" fmla="*/ 5379123 w 11913978"/>
              <a:gd name="connsiteY30" fmla="*/ 2064908 h 4589812"/>
              <a:gd name="connsiteX31" fmla="*/ 5397754 w 11913978"/>
              <a:gd name="connsiteY31" fmla="*/ 2053147 h 4589812"/>
              <a:gd name="connsiteX32" fmla="*/ 5420220 w 11913978"/>
              <a:gd name="connsiteY32" fmla="*/ 2032131 h 4589812"/>
              <a:gd name="connsiteX33" fmla="*/ 5443175 w 11913978"/>
              <a:gd name="connsiteY33" fmla="*/ 2024474 h 4589812"/>
              <a:gd name="connsiteX34" fmla="*/ 5564728 w 11913978"/>
              <a:gd name="connsiteY34" fmla="*/ 1947740 h 4589812"/>
              <a:gd name="connsiteX35" fmla="*/ 5705157 w 11913978"/>
              <a:gd name="connsiteY35" fmla="*/ 1861846 h 4589812"/>
              <a:gd name="connsiteX36" fmla="*/ 5682927 w 11913978"/>
              <a:gd name="connsiteY36" fmla="*/ 1848207 h 4589812"/>
              <a:gd name="connsiteX37" fmla="*/ 5653093 w 11913978"/>
              <a:gd name="connsiteY37" fmla="*/ 1825274 h 4589812"/>
              <a:gd name="connsiteX38" fmla="*/ 5691669 w 11913978"/>
              <a:gd name="connsiteY38" fmla="*/ 1748935 h 4589812"/>
              <a:gd name="connsiteX39" fmla="*/ 5668907 w 11913978"/>
              <a:gd name="connsiteY39" fmla="*/ 1718081 h 4589812"/>
              <a:gd name="connsiteX40" fmla="*/ 5568869 w 11913978"/>
              <a:gd name="connsiteY40" fmla="*/ 332 h 4589812"/>
              <a:gd name="connsiteX41" fmla="*/ 5617060 w 11913978"/>
              <a:gd name="connsiteY41" fmla="*/ 66640 h 4589812"/>
              <a:gd name="connsiteX42" fmla="*/ 5683318 w 11913978"/>
              <a:gd name="connsiteY42" fmla="*/ 27457 h 4589812"/>
              <a:gd name="connsiteX43" fmla="*/ 5556822 w 11913978"/>
              <a:gd name="connsiteY43" fmla="*/ 202269 h 4589812"/>
              <a:gd name="connsiteX44" fmla="*/ 5071918 w 11913978"/>
              <a:gd name="connsiteY44" fmla="*/ 711631 h 4589812"/>
              <a:gd name="connsiteX45" fmla="*/ 5096012 w 11913978"/>
              <a:gd name="connsiteY45" fmla="*/ 741772 h 4589812"/>
              <a:gd name="connsiteX46" fmla="*/ 5207449 w 11913978"/>
              <a:gd name="connsiteY46" fmla="*/ 681492 h 4589812"/>
              <a:gd name="connsiteX47" fmla="*/ 5168296 w 11913978"/>
              <a:gd name="connsiteY47" fmla="*/ 780953 h 4589812"/>
              <a:gd name="connsiteX48" fmla="*/ 5370088 w 11913978"/>
              <a:gd name="connsiteY48" fmla="*/ 738757 h 4589812"/>
              <a:gd name="connsiteX49" fmla="*/ 5472490 w 11913978"/>
              <a:gd name="connsiteY49" fmla="*/ 832191 h 4589812"/>
              <a:gd name="connsiteX50" fmla="*/ 5653199 w 11913978"/>
              <a:gd name="connsiteY50" fmla="*/ 856302 h 4589812"/>
              <a:gd name="connsiteX51" fmla="*/ 5617060 w 11913978"/>
              <a:gd name="connsiteY51" fmla="*/ 786981 h 4589812"/>
              <a:gd name="connsiteX52" fmla="*/ 5701388 w 11913978"/>
              <a:gd name="connsiteY52" fmla="*/ 853289 h 4589812"/>
              <a:gd name="connsiteX53" fmla="*/ 5547787 w 11913978"/>
              <a:gd name="connsiteY53" fmla="*/ 955764 h 4589812"/>
              <a:gd name="connsiteX54" fmla="*/ 5559833 w 11913978"/>
              <a:gd name="connsiteY54" fmla="*/ 976862 h 4589812"/>
              <a:gd name="connsiteX55" fmla="*/ 5818852 w 11913978"/>
              <a:gd name="connsiteY55" fmla="*/ 850274 h 4589812"/>
              <a:gd name="connsiteX56" fmla="*/ 6011608 w 11913978"/>
              <a:gd name="connsiteY56" fmla="*/ 720674 h 4589812"/>
              <a:gd name="connsiteX57" fmla="*/ 6222435 w 11913978"/>
              <a:gd name="connsiteY57" fmla="*/ 681492 h 4589812"/>
              <a:gd name="connsiteX58" fmla="*/ 6237494 w 11913978"/>
              <a:gd name="connsiteY58" fmla="*/ 750813 h 4589812"/>
              <a:gd name="connsiteX59" fmla="*/ 6231470 w 11913978"/>
              <a:gd name="connsiteY59" fmla="*/ 756841 h 4589812"/>
              <a:gd name="connsiteX60" fmla="*/ 6107986 w 11913978"/>
              <a:gd name="connsiteY60" fmla="*/ 862330 h 4589812"/>
              <a:gd name="connsiteX61" fmla="*/ 6080879 w 11913978"/>
              <a:gd name="connsiteY61" fmla="*/ 910555 h 4589812"/>
              <a:gd name="connsiteX62" fmla="*/ 6285682 w 11913978"/>
              <a:gd name="connsiteY62" fmla="*/ 871373 h 4589812"/>
              <a:gd name="connsiteX63" fmla="*/ 5912217 w 11913978"/>
              <a:gd name="connsiteY63" fmla="*/ 1199896 h 4589812"/>
              <a:gd name="connsiteX64" fmla="*/ 5797768 w 11913978"/>
              <a:gd name="connsiteY64" fmla="*/ 1248120 h 4589812"/>
              <a:gd name="connsiteX65" fmla="*/ 5906193 w 11913978"/>
              <a:gd name="connsiteY65" fmla="*/ 1308400 h 4589812"/>
              <a:gd name="connsiteX66" fmla="*/ 6222435 w 11913978"/>
              <a:gd name="connsiteY66" fmla="*/ 1097421 h 4589812"/>
              <a:gd name="connsiteX67" fmla="*/ 6240504 w 11913978"/>
              <a:gd name="connsiteY67" fmla="*/ 1115505 h 4589812"/>
              <a:gd name="connsiteX68" fmla="*/ 6123043 w 11913978"/>
              <a:gd name="connsiteY68" fmla="*/ 1217980 h 4589812"/>
              <a:gd name="connsiteX69" fmla="*/ 6186293 w 11913978"/>
              <a:gd name="connsiteY69" fmla="*/ 1227022 h 4589812"/>
              <a:gd name="connsiteX70" fmla="*/ 6023655 w 11913978"/>
              <a:gd name="connsiteY70" fmla="*/ 1290316 h 4589812"/>
              <a:gd name="connsiteX71" fmla="*/ 5924264 w 11913978"/>
              <a:gd name="connsiteY71" fmla="*/ 1425945 h 4589812"/>
              <a:gd name="connsiteX72" fmla="*/ 5662235 w 11913978"/>
              <a:gd name="connsiteY72" fmla="*/ 1600756 h 4589812"/>
              <a:gd name="connsiteX73" fmla="*/ 5677294 w 11913978"/>
              <a:gd name="connsiteY73" fmla="*/ 1621854 h 4589812"/>
              <a:gd name="connsiteX74" fmla="*/ 5767649 w 11913978"/>
              <a:gd name="connsiteY74" fmla="*/ 1576644 h 4589812"/>
              <a:gd name="connsiteX75" fmla="*/ 5848969 w 11913978"/>
              <a:gd name="connsiteY75" fmla="*/ 1564588 h 4589812"/>
              <a:gd name="connsiteX76" fmla="*/ 5832731 w 11913978"/>
              <a:gd name="connsiteY76" fmla="*/ 1578116 h 4589812"/>
              <a:gd name="connsiteX77" fmla="*/ 5878624 w 11913978"/>
              <a:gd name="connsiteY77" fmla="*/ 1569173 h 4589812"/>
              <a:gd name="connsiteX78" fmla="*/ 6135104 w 11913978"/>
              <a:gd name="connsiteY78" fmla="*/ 1545185 h 4589812"/>
              <a:gd name="connsiteX79" fmla="*/ 6718716 w 11913978"/>
              <a:gd name="connsiteY79" fmla="*/ 1483675 h 4589812"/>
              <a:gd name="connsiteX80" fmla="*/ 6893681 w 11913978"/>
              <a:gd name="connsiteY80" fmla="*/ 1449989 h 4589812"/>
              <a:gd name="connsiteX81" fmla="*/ 7165387 w 11913978"/>
              <a:gd name="connsiteY81" fmla="*/ 1421908 h 4589812"/>
              <a:gd name="connsiteX82" fmla="*/ 7354653 w 11913978"/>
              <a:gd name="connsiteY82" fmla="*/ 1414869 h 4589812"/>
              <a:gd name="connsiteX83" fmla="*/ 7411753 w 11913978"/>
              <a:gd name="connsiteY83" fmla="*/ 1383426 h 4589812"/>
              <a:gd name="connsiteX84" fmla="*/ 7501824 w 11913978"/>
              <a:gd name="connsiteY84" fmla="*/ 1363384 h 4589812"/>
              <a:gd name="connsiteX85" fmla="*/ 7703089 w 11913978"/>
              <a:gd name="connsiteY85" fmla="*/ 1315451 h 4589812"/>
              <a:gd name="connsiteX86" fmla="*/ 7965548 w 11913978"/>
              <a:gd name="connsiteY86" fmla="*/ 1215378 h 4589812"/>
              <a:gd name="connsiteX87" fmla="*/ 8135611 w 11913978"/>
              <a:gd name="connsiteY87" fmla="*/ 1166894 h 4589812"/>
              <a:gd name="connsiteX88" fmla="*/ 8212573 w 11913978"/>
              <a:gd name="connsiteY88" fmla="*/ 1272535 h 4589812"/>
              <a:gd name="connsiteX89" fmla="*/ 8196204 w 11913978"/>
              <a:gd name="connsiteY89" fmla="*/ 1355324 h 4589812"/>
              <a:gd name="connsiteX90" fmla="*/ 8519171 w 11913978"/>
              <a:gd name="connsiteY90" fmla="*/ 1206560 h 4589812"/>
              <a:gd name="connsiteX91" fmla="*/ 8527888 w 11913978"/>
              <a:gd name="connsiteY91" fmla="*/ 1221859 h 4589812"/>
              <a:gd name="connsiteX92" fmla="*/ 8517253 w 11913978"/>
              <a:gd name="connsiteY92" fmla="*/ 1255855 h 4589812"/>
              <a:gd name="connsiteX93" fmla="*/ 8545322 w 11913978"/>
              <a:gd name="connsiteY93" fmla="*/ 1252456 h 4589812"/>
              <a:gd name="connsiteX94" fmla="*/ 8579381 w 11913978"/>
              <a:gd name="connsiteY94" fmla="*/ 1278154 h 4589812"/>
              <a:gd name="connsiteX95" fmla="*/ 8622158 w 11913978"/>
              <a:gd name="connsiteY95" fmla="*/ 1319152 h 4589812"/>
              <a:gd name="connsiteX96" fmla="*/ 8744392 w 11913978"/>
              <a:gd name="connsiteY96" fmla="*/ 1275015 h 4589812"/>
              <a:gd name="connsiteX97" fmla="*/ 8858315 w 11913978"/>
              <a:gd name="connsiteY97" fmla="*/ 1233327 h 4589812"/>
              <a:gd name="connsiteX98" fmla="*/ 8841135 w 11913978"/>
              <a:gd name="connsiteY98" fmla="*/ 1280619 h 4589812"/>
              <a:gd name="connsiteX99" fmla="*/ 9027501 w 11913978"/>
              <a:gd name="connsiteY99" fmla="*/ 1446610 h 4589812"/>
              <a:gd name="connsiteX100" fmla="*/ 9166765 w 11913978"/>
              <a:gd name="connsiteY100" fmla="*/ 1415322 h 4589812"/>
              <a:gd name="connsiteX101" fmla="*/ 9238975 w 11913978"/>
              <a:gd name="connsiteY101" fmla="*/ 1446022 h 4589812"/>
              <a:gd name="connsiteX102" fmla="*/ 9174860 w 11913978"/>
              <a:gd name="connsiteY102" fmla="*/ 1770279 h 4589812"/>
              <a:gd name="connsiteX103" fmla="*/ 9284563 w 11913978"/>
              <a:gd name="connsiteY103" fmla="*/ 1710343 h 4589812"/>
              <a:gd name="connsiteX104" fmla="*/ 9460080 w 11913978"/>
              <a:gd name="connsiteY104" fmla="*/ 1634261 h 4589812"/>
              <a:gd name="connsiteX105" fmla="*/ 9501365 w 11913978"/>
              <a:gd name="connsiteY105" fmla="*/ 1643213 h 4589812"/>
              <a:gd name="connsiteX106" fmla="*/ 9553690 w 11913978"/>
              <a:gd name="connsiteY106" fmla="*/ 1635916 h 4589812"/>
              <a:gd name="connsiteX107" fmla="*/ 9571680 w 11913978"/>
              <a:gd name="connsiteY107" fmla="*/ 1624120 h 4589812"/>
              <a:gd name="connsiteX108" fmla="*/ 9681082 w 11913978"/>
              <a:gd name="connsiteY108" fmla="*/ 1684468 h 4589812"/>
              <a:gd name="connsiteX109" fmla="*/ 9669061 w 11913978"/>
              <a:gd name="connsiteY109" fmla="*/ 1824451 h 4589812"/>
              <a:gd name="connsiteX110" fmla="*/ 9893238 w 11913978"/>
              <a:gd name="connsiteY110" fmla="*/ 1680430 h 4589812"/>
              <a:gd name="connsiteX111" fmla="*/ 9880962 w 11913978"/>
              <a:gd name="connsiteY111" fmla="*/ 1742522 h 4589812"/>
              <a:gd name="connsiteX112" fmla="*/ 9997740 w 11913978"/>
              <a:gd name="connsiteY112" fmla="*/ 1725981 h 4589812"/>
              <a:gd name="connsiteX113" fmla="*/ 9980561 w 11913978"/>
              <a:gd name="connsiteY113" fmla="*/ 1773274 h 4589812"/>
              <a:gd name="connsiteX114" fmla="*/ 10066114 w 11913978"/>
              <a:gd name="connsiteY114" fmla="*/ 1855269 h 4589812"/>
              <a:gd name="connsiteX115" fmla="*/ 10241759 w 11913978"/>
              <a:gd name="connsiteY115" fmla="*/ 1818133 h 4589812"/>
              <a:gd name="connsiteX116" fmla="*/ 10297623 w 11913978"/>
              <a:gd name="connsiteY116" fmla="*/ 1832535 h 4589812"/>
              <a:gd name="connsiteX117" fmla="*/ 10330595 w 11913978"/>
              <a:gd name="connsiteY117" fmla="*/ 1843935 h 4589812"/>
              <a:gd name="connsiteX118" fmla="*/ 10392447 w 11913978"/>
              <a:gd name="connsiteY118" fmla="*/ 1887433 h 4589812"/>
              <a:gd name="connsiteX119" fmla="*/ 10410435 w 11913978"/>
              <a:gd name="connsiteY119" fmla="*/ 1875635 h 4589812"/>
              <a:gd name="connsiteX120" fmla="*/ 10401568 w 11913978"/>
              <a:gd name="connsiteY120" fmla="*/ 1920480 h 4589812"/>
              <a:gd name="connsiteX121" fmla="*/ 10477062 w 11913978"/>
              <a:gd name="connsiteY121" fmla="*/ 1894987 h 4589812"/>
              <a:gd name="connsiteX122" fmla="*/ 10420173 w 11913978"/>
              <a:gd name="connsiteY122" fmla="*/ 2202497 h 4589812"/>
              <a:gd name="connsiteX123" fmla="*/ 10565577 w 11913978"/>
              <a:gd name="connsiteY123" fmla="*/ 2140162 h 4589812"/>
              <a:gd name="connsiteX124" fmla="*/ 10553298 w 11913978"/>
              <a:gd name="connsiteY124" fmla="*/ 2202254 h 4589812"/>
              <a:gd name="connsiteX125" fmla="*/ 10644328 w 11913978"/>
              <a:gd name="connsiteY125" fmla="*/ 2157564 h 4589812"/>
              <a:gd name="connsiteX126" fmla="*/ 10629878 w 11913978"/>
              <a:gd name="connsiteY126" fmla="*/ 2191060 h 4589812"/>
              <a:gd name="connsiteX127" fmla="*/ 10773190 w 11913978"/>
              <a:gd name="connsiteY127" fmla="*/ 2337250 h 4589812"/>
              <a:gd name="connsiteX128" fmla="*/ 10851815 w 11913978"/>
              <a:gd name="connsiteY128" fmla="*/ 2315708 h 4589812"/>
              <a:gd name="connsiteX129" fmla="*/ 10845550 w 11913978"/>
              <a:gd name="connsiteY129" fmla="*/ 2307808 h 4589812"/>
              <a:gd name="connsiteX130" fmla="*/ 11004723 w 11913978"/>
              <a:gd name="connsiteY130" fmla="*/ 2215429 h 4589812"/>
              <a:gd name="connsiteX131" fmla="*/ 10993127 w 11913978"/>
              <a:gd name="connsiteY131" fmla="*/ 2274070 h 4589812"/>
              <a:gd name="connsiteX132" fmla="*/ 11060030 w 11913978"/>
              <a:gd name="connsiteY132" fmla="*/ 2272224 h 4589812"/>
              <a:gd name="connsiteX133" fmla="*/ 11065062 w 11913978"/>
              <a:gd name="connsiteY133" fmla="*/ 2325968 h 4589812"/>
              <a:gd name="connsiteX134" fmla="*/ 11105258 w 11913978"/>
              <a:gd name="connsiteY134" fmla="*/ 2320621 h 4589812"/>
              <a:gd name="connsiteX135" fmla="*/ 11186996 w 11913978"/>
              <a:gd name="connsiteY135" fmla="*/ 2402116 h 4589812"/>
              <a:gd name="connsiteX136" fmla="*/ 11170498 w 11913978"/>
              <a:gd name="connsiteY136" fmla="*/ 2445960 h 4589812"/>
              <a:gd name="connsiteX137" fmla="*/ 11236995 w 11913978"/>
              <a:gd name="connsiteY137" fmla="*/ 2426365 h 4589812"/>
              <a:gd name="connsiteX138" fmla="*/ 11290536 w 11913978"/>
              <a:gd name="connsiteY138" fmla="*/ 2472313 h 4589812"/>
              <a:gd name="connsiteX139" fmla="*/ 11434979 w 11913978"/>
              <a:gd name="connsiteY139" fmla="*/ 2434626 h 4589812"/>
              <a:gd name="connsiteX140" fmla="*/ 11450645 w 11913978"/>
              <a:gd name="connsiteY140" fmla="*/ 2454375 h 4589812"/>
              <a:gd name="connsiteX141" fmla="*/ 11476414 w 11913978"/>
              <a:gd name="connsiteY141" fmla="*/ 2383434 h 4589812"/>
              <a:gd name="connsiteX142" fmla="*/ 11580658 w 11913978"/>
              <a:gd name="connsiteY142" fmla="*/ 2351094 h 4589812"/>
              <a:gd name="connsiteX143" fmla="*/ 11587054 w 11913978"/>
              <a:gd name="connsiteY143" fmla="*/ 2397938 h 4589812"/>
              <a:gd name="connsiteX144" fmla="*/ 11669773 w 11913978"/>
              <a:gd name="connsiteY144" fmla="*/ 2355698 h 4589812"/>
              <a:gd name="connsiteX145" fmla="*/ 11624073 w 11913978"/>
              <a:gd name="connsiteY145" fmla="*/ 2586818 h 4589812"/>
              <a:gd name="connsiteX146" fmla="*/ 11814146 w 11913978"/>
              <a:gd name="connsiteY146" fmla="*/ 2615275 h 4589812"/>
              <a:gd name="connsiteX147" fmla="*/ 11837167 w 11913978"/>
              <a:gd name="connsiteY147" fmla="*/ 2657222 h 4589812"/>
              <a:gd name="connsiteX148" fmla="*/ 11719108 w 11913978"/>
              <a:gd name="connsiteY148" fmla="*/ 2917783 h 4589812"/>
              <a:gd name="connsiteX149" fmla="*/ 11791595 w 11913978"/>
              <a:gd name="connsiteY149" fmla="*/ 2927286 h 4589812"/>
              <a:gd name="connsiteX150" fmla="*/ 11776867 w 11913978"/>
              <a:gd name="connsiteY150" fmla="*/ 2981979 h 4589812"/>
              <a:gd name="connsiteX151" fmla="*/ 11860950 w 11913978"/>
              <a:gd name="connsiteY151" fmla="*/ 2932839 h 4589812"/>
              <a:gd name="connsiteX152" fmla="*/ 11875912 w 11913978"/>
              <a:gd name="connsiteY152" fmla="*/ 3055126 h 4589812"/>
              <a:gd name="connsiteX153" fmla="*/ 11883541 w 11913978"/>
              <a:gd name="connsiteY153" fmla="*/ 3056126 h 4589812"/>
              <a:gd name="connsiteX154" fmla="*/ 11906412 w 11913978"/>
              <a:gd name="connsiteY154" fmla="*/ 3158215 h 4589812"/>
              <a:gd name="connsiteX155" fmla="*/ 11908838 w 11913978"/>
              <a:gd name="connsiteY155" fmla="*/ 3264702 h 4589812"/>
              <a:gd name="connsiteX156" fmla="*/ 11849139 w 11913978"/>
              <a:gd name="connsiteY156" fmla="*/ 3348888 h 4589812"/>
              <a:gd name="connsiteX157" fmla="*/ 11821473 w 11913978"/>
              <a:gd name="connsiteY157" fmla="*/ 3370034 h 4589812"/>
              <a:gd name="connsiteX158" fmla="*/ 11726177 w 11913978"/>
              <a:gd name="connsiteY158" fmla="*/ 3594651 h 4589812"/>
              <a:gd name="connsiteX159" fmla="*/ 11614534 w 11913978"/>
              <a:gd name="connsiteY159" fmla="*/ 3802969 h 4589812"/>
              <a:gd name="connsiteX160" fmla="*/ 11368702 w 11913978"/>
              <a:gd name="connsiteY160" fmla="*/ 3898144 h 4589812"/>
              <a:gd name="connsiteX161" fmla="*/ 11164559 w 11913978"/>
              <a:gd name="connsiteY161" fmla="*/ 4020018 h 4589812"/>
              <a:gd name="connsiteX162" fmla="*/ 10918853 w 11913978"/>
              <a:gd name="connsiteY162" fmla="*/ 4154138 h 4589812"/>
              <a:gd name="connsiteX163" fmla="*/ 10646462 w 11913978"/>
              <a:gd name="connsiteY163" fmla="*/ 4185669 h 4589812"/>
              <a:gd name="connsiteX164" fmla="*/ 10393831 w 11913978"/>
              <a:gd name="connsiteY164" fmla="*/ 4216251 h 4589812"/>
              <a:gd name="connsiteX165" fmla="*/ 10086829 w 11913978"/>
              <a:gd name="connsiteY165" fmla="*/ 4264478 h 4589812"/>
              <a:gd name="connsiteX166" fmla="*/ 9964189 w 11913978"/>
              <a:gd name="connsiteY166" fmla="*/ 4290868 h 4589812"/>
              <a:gd name="connsiteX167" fmla="*/ 9742484 w 11913978"/>
              <a:gd name="connsiteY167" fmla="*/ 4343199 h 4589812"/>
              <a:gd name="connsiteX168" fmla="*/ 9606779 w 11913978"/>
              <a:gd name="connsiteY168" fmla="*/ 4297097 h 4589812"/>
              <a:gd name="connsiteX169" fmla="*/ 9622189 w 11913978"/>
              <a:gd name="connsiteY169" fmla="*/ 4238955 h 4589812"/>
              <a:gd name="connsiteX170" fmla="*/ 9484013 w 11913978"/>
              <a:gd name="connsiteY170" fmla="*/ 4284542 h 4589812"/>
              <a:gd name="connsiteX171" fmla="*/ 9470521 w 11913978"/>
              <a:gd name="connsiteY171" fmla="*/ 4293389 h 4589812"/>
              <a:gd name="connsiteX172" fmla="*/ 9282898 w 11913978"/>
              <a:gd name="connsiteY172" fmla="*/ 4272332 h 4589812"/>
              <a:gd name="connsiteX173" fmla="*/ 9216698 w 11913978"/>
              <a:gd name="connsiteY173" fmla="*/ 4171640 h 4589812"/>
              <a:gd name="connsiteX174" fmla="*/ 8988194 w 11913978"/>
              <a:gd name="connsiteY174" fmla="*/ 4159379 h 4589812"/>
              <a:gd name="connsiteX175" fmla="*/ 8857945 w 11913978"/>
              <a:gd name="connsiteY175" fmla="*/ 4085680 h 4589812"/>
              <a:gd name="connsiteX176" fmla="*/ 8896248 w 11913978"/>
              <a:gd name="connsiteY176" fmla="*/ 4030538 h 4589812"/>
              <a:gd name="connsiteX177" fmla="*/ 8786418 w 11913978"/>
              <a:gd name="connsiteY177" fmla="*/ 4051531 h 4589812"/>
              <a:gd name="connsiteX178" fmla="*/ 8463750 w 11913978"/>
              <a:gd name="connsiteY178" fmla="*/ 4080009 h 4589812"/>
              <a:gd name="connsiteX179" fmla="*/ 8303514 w 11913978"/>
              <a:gd name="connsiteY179" fmla="*/ 4059003 h 4589812"/>
              <a:gd name="connsiteX180" fmla="*/ 8315086 w 11913978"/>
              <a:gd name="connsiteY180" fmla="*/ 4099447 h 4589812"/>
              <a:gd name="connsiteX181" fmla="*/ 8173926 w 11913978"/>
              <a:gd name="connsiteY181" fmla="*/ 4080942 h 4589812"/>
              <a:gd name="connsiteX182" fmla="*/ 8236483 w 11913978"/>
              <a:gd name="connsiteY182" fmla="*/ 4021903 h 4589812"/>
              <a:gd name="connsiteX183" fmla="*/ 8148607 w 11913978"/>
              <a:gd name="connsiteY183" fmla="*/ 3971455 h 4589812"/>
              <a:gd name="connsiteX184" fmla="*/ 8004036 w 11913978"/>
              <a:gd name="connsiteY184" fmla="*/ 3970196 h 4589812"/>
              <a:gd name="connsiteX185" fmla="*/ 7803324 w 11913978"/>
              <a:gd name="connsiteY185" fmla="*/ 3975734 h 4589812"/>
              <a:gd name="connsiteX186" fmla="*/ 7770631 w 11913978"/>
              <a:gd name="connsiteY186" fmla="*/ 3943136 h 4589812"/>
              <a:gd name="connsiteX187" fmla="*/ 7865476 w 11913978"/>
              <a:gd name="connsiteY187" fmla="*/ 3898947 h 4589812"/>
              <a:gd name="connsiteX188" fmla="*/ 7861257 w 11913978"/>
              <a:gd name="connsiteY188" fmla="*/ 3880699 h 4589812"/>
              <a:gd name="connsiteX189" fmla="*/ 7677981 w 11913978"/>
              <a:gd name="connsiteY189" fmla="*/ 3916834 h 4589812"/>
              <a:gd name="connsiteX190" fmla="*/ 7621158 w 11913978"/>
              <a:gd name="connsiteY190" fmla="*/ 3927079 h 4589812"/>
              <a:gd name="connsiteX191" fmla="*/ 7579192 w 11913978"/>
              <a:gd name="connsiteY191" fmla="*/ 3921578 h 4589812"/>
              <a:gd name="connsiteX192" fmla="*/ 7574416 w 11913978"/>
              <a:gd name="connsiteY192" fmla="*/ 3945725 h 4589812"/>
              <a:gd name="connsiteX193" fmla="*/ 7540485 w 11913978"/>
              <a:gd name="connsiteY193" fmla="*/ 3958972 h 4589812"/>
              <a:gd name="connsiteX194" fmla="*/ 7356931 w 11913978"/>
              <a:gd name="connsiteY194" fmla="*/ 4016304 h 4589812"/>
              <a:gd name="connsiteX195" fmla="*/ 7286212 w 11913978"/>
              <a:gd name="connsiteY195" fmla="*/ 4017649 h 4589812"/>
              <a:gd name="connsiteX196" fmla="*/ 7244245 w 11913978"/>
              <a:gd name="connsiteY196" fmla="*/ 4012148 h 4589812"/>
              <a:gd name="connsiteX197" fmla="*/ 6999649 w 11913978"/>
              <a:gd name="connsiteY197" fmla="*/ 4061478 h 4589812"/>
              <a:gd name="connsiteX198" fmla="*/ 6892952 w 11913978"/>
              <a:gd name="connsiteY198" fmla="*/ 4086419 h 4589812"/>
              <a:gd name="connsiteX199" fmla="*/ 6831910 w 11913978"/>
              <a:gd name="connsiteY199" fmla="*/ 4078417 h 4589812"/>
              <a:gd name="connsiteX200" fmla="*/ 6739792 w 11913978"/>
              <a:gd name="connsiteY200" fmla="*/ 4108807 h 4589812"/>
              <a:gd name="connsiteX201" fmla="*/ 6470536 w 11913978"/>
              <a:gd name="connsiteY201" fmla="*/ 4144288 h 4589812"/>
              <a:gd name="connsiteX202" fmla="*/ 6404719 w 11913978"/>
              <a:gd name="connsiteY202" fmla="*/ 4160433 h 4589812"/>
              <a:gd name="connsiteX203" fmla="*/ 6274043 w 11913978"/>
              <a:gd name="connsiteY203" fmla="*/ 4168074 h 4589812"/>
              <a:gd name="connsiteX204" fmla="*/ 6160805 w 11913978"/>
              <a:gd name="connsiteY204" fmla="*/ 4206313 h 4589812"/>
              <a:gd name="connsiteX205" fmla="*/ 6164088 w 11913978"/>
              <a:gd name="connsiteY205" fmla="*/ 4150120 h 4589812"/>
              <a:gd name="connsiteX206" fmla="*/ 6003852 w 11913978"/>
              <a:gd name="connsiteY206" fmla="*/ 4129114 h 4589812"/>
              <a:gd name="connsiteX207" fmla="*/ 6005898 w 11913978"/>
              <a:gd name="connsiteY207" fmla="*/ 4118765 h 4589812"/>
              <a:gd name="connsiteX208" fmla="*/ 5879444 w 11913978"/>
              <a:gd name="connsiteY208" fmla="*/ 4144656 h 4589812"/>
              <a:gd name="connsiteX209" fmla="*/ 5875905 w 11913978"/>
              <a:gd name="connsiteY209" fmla="*/ 4122958 h 4589812"/>
              <a:gd name="connsiteX210" fmla="*/ 5957665 w 11913978"/>
              <a:gd name="connsiteY210" fmla="*/ 4105364 h 4589812"/>
              <a:gd name="connsiteX211" fmla="*/ 5918577 w 11913978"/>
              <a:gd name="connsiteY211" fmla="*/ 4025921 h 4589812"/>
              <a:gd name="connsiteX212" fmla="*/ 5872668 w 11913978"/>
              <a:gd name="connsiteY212" fmla="*/ 3980974 h 4589812"/>
              <a:gd name="connsiteX213" fmla="*/ 5737369 w 11913978"/>
              <a:gd name="connsiteY213" fmla="*/ 3952620 h 4589812"/>
              <a:gd name="connsiteX214" fmla="*/ 5633828 w 11913978"/>
              <a:gd name="connsiteY214" fmla="*/ 3882423 h 4589812"/>
              <a:gd name="connsiteX215" fmla="*/ 5641757 w 11913978"/>
              <a:gd name="connsiteY215" fmla="*/ 3763138 h 4589812"/>
              <a:gd name="connsiteX216" fmla="*/ 5657848 w 11913978"/>
              <a:gd name="connsiteY216" fmla="*/ 3701546 h 4589812"/>
              <a:gd name="connsiteX217" fmla="*/ 5425530 w 11913978"/>
              <a:gd name="connsiteY217" fmla="*/ 3688785 h 4589812"/>
              <a:gd name="connsiteX218" fmla="*/ 5429750 w 11913978"/>
              <a:gd name="connsiteY218" fmla="*/ 3707032 h 4589812"/>
              <a:gd name="connsiteX219" fmla="*/ 5420756 w 11913978"/>
              <a:gd name="connsiteY219" fmla="*/ 3712931 h 4589812"/>
              <a:gd name="connsiteX220" fmla="*/ 5380707 w 11913978"/>
              <a:gd name="connsiteY220" fmla="*/ 3658136 h 4589812"/>
              <a:gd name="connsiteX221" fmla="*/ 5377700 w 11913978"/>
              <a:gd name="connsiteY221" fmla="*/ 3693132 h 4589812"/>
              <a:gd name="connsiteX222" fmla="*/ 5045358 w 11913978"/>
              <a:gd name="connsiteY222" fmla="*/ 3730958 h 4589812"/>
              <a:gd name="connsiteX223" fmla="*/ 4873122 w 11913978"/>
              <a:gd name="connsiteY223" fmla="*/ 3750846 h 4589812"/>
              <a:gd name="connsiteX224" fmla="*/ 4828084 w 11913978"/>
              <a:gd name="connsiteY224" fmla="*/ 3755355 h 4589812"/>
              <a:gd name="connsiteX225" fmla="*/ 4415339 w 11913978"/>
              <a:gd name="connsiteY225" fmla="*/ 4051122 h 4589812"/>
              <a:gd name="connsiteX226" fmla="*/ 4047897 w 11913978"/>
              <a:gd name="connsiteY226" fmla="*/ 4259086 h 4589812"/>
              <a:gd name="connsiteX227" fmla="*/ 4017777 w 11913978"/>
              <a:gd name="connsiteY227" fmla="*/ 4316352 h 4589812"/>
              <a:gd name="connsiteX228" fmla="*/ 3960555 w 11913978"/>
              <a:gd name="connsiteY228" fmla="*/ 4331422 h 4589812"/>
              <a:gd name="connsiteX229" fmla="*/ 3945495 w 11913978"/>
              <a:gd name="connsiteY229" fmla="*/ 4337450 h 4589812"/>
              <a:gd name="connsiteX230" fmla="*/ 3665395 w 11913978"/>
              <a:gd name="connsiteY230" fmla="*/ 4557470 h 4589812"/>
              <a:gd name="connsiteX231" fmla="*/ 3606274 w 11913978"/>
              <a:gd name="connsiteY231" fmla="*/ 4589812 h 4589812"/>
              <a:gd name="connsiteX232" fmla="*/ 311849 w 11913978"/>
              <a:gd name="connsiteY232" fmla="*/ 4589812 h 4589812"/>
              <a:gd name="connsiteX233" fmla="*/ 289138 w 11913978"/>
              <a:gd name="connsiteY233" fmla="*/ 4566513 h 4589812"/>
              <a:gd name="connsiteX234" fmla="*/ 278391 w 11913978"/>
              <a:gd name="connsiteY234" fmla="*/ 4589812 h 4589812"/>
              <a:gd name="connsiteX235" fmla="*/ 234181 w 11913978"/>
              <a:gd name="connsiteY235" fmla="*/ 4589812 h 4589812"/>
              <a:gd name="connsiteX236" fmla="*/ 227771 w 11913978"/>
              <a:gd name="connsiteY236" fmla="*/ 4560485 h 4589812"/>
              <a:gd name="connsiteX237" fmla="*/ 216853 w 11913978"/>
              <a:gd name="connsiteY237" fmla="*/ 4500205 h 4589812"/>
              <a:gd name="connsiteX238" fmla="*/ 237935 w 11913978"/>
              <a:gd name="connsiteY238" fmla="*/ 4494177 h 4589812"/>
              <a:gd name="connsiteX239" fmla="*/ 252994 w 11913978"/>
              <a:gd name="connsiteY239" fmla="*/ 4539387 h 4589812"/>
              <a:gd name="connsiteX240" fmla="*/ 509000 w 11913978"/>
              <a:gd name="connsiteY240" fmla="*/ 4322380 h 4589812"/>
              <a:gd name="connsiteX241" fmla="*/ 569236 w 11913978"/>
              <a:gd name="connsiteY241" fmla="*/ 4171681 h 4589812"/>
              <a:gd name="connsiteX242" fmla="*/ 334315 w 11913978"/>
              <a:gd name="connsiteY242" fmla="*/ 4250045 h 4589812"/>
              <a:gd name="connsiteX243" fmla="*/ 207817 w 11913978"/>
              <a:gd name="connsiteY243" fmla="*/ 4316352 h 4589812"/>
              <a:gd name="connsiteX244" fmla="*/ 45178 w 11913978"/>
              <a:gd name="connsiteY244" fmla="*/ 4334436 h 4589812"/>
              <a:gd name="connsiteX245" fmla="*/ 0 w 11913978"/>
              <a:gd name="connsiteY245" fmla="*/ 4262100 h 4589812"/>
              <a:gd name="connsiteX246" fmla="*/ 0 w 11913978"/>
              <a:gd name="connsiteY246" fmla="*/ 3788905 h 4589812"/>
              <a:gd name="connsiteX247" fmla="*/ 283113 w 11913978"/>
              <a:gd name="connsiteY247" fmla="*/ 3620122 h 4589812"/>
              <a:gd name="connsiteX248" fmla="*/ 466834 w 11913978"/>
              <a:gd name="connsiteY248" fmla="*/ 3544773 h 4589812"/>
              <a:gd name="connsiteX249" fmla="*/ 484906 w 11913978"/>
              <a:gd name="connsiteY249" fmla="*/ 3541759 h 4589812"/>
              <a:gd name="connsiteX250" fmla="*/ 596343 w 11913978"/>
              <a:gd name="connsiteY250" fmla="*/ 3391060 h 4589812"/>
              <a:gd name="connsiteX251" fmla="*/ 575260 w 11913978"/>
              <a:gd name="connsiteY251" fmla="*/ 3375991 h 4589812"/>
              <a:gd name="connsiteX252" fmla="*/ 638508 w 11913978"/>
              <a:gd name="connsiteY252" fmla="*/ 3327767 h 4589812"/>
              <a:gd name="connsiteX253" fmla="*/ 632485 w 11913978"/>
              <a:gd name="connsiteY253" fmla="*/ 3309683 h 4589812"/>
              <a:gd name="connsiteX254" fmla="*/ 512012 w 11913978"/>
              <a:gd name="connsiteY254" fmla="*/ 3339822 h 4589812"/>
              <a:gd name="connsiteX255" fmla="*/ 475871 w 11913978"/>
              <a:gd name="connsiteY255" fmla="*/ 3216249 h 4589812"/>
              <a:gd name="connsiteX256" fmla="*/ 641520 w 11913978"/>
              <a:gd name="connsiteY256" fmla="*/ 2993215 h 4589812"/>
              <a:gd name="connsiteX257" fmla="*/ 807171 w 11913978"/>
              <a:gd name="connsiteY257" fmla="*/ 2893753 h 4589812"/>
              <a:gd name="connsiteX258" fmla="*/ 807171 w 11913978"/>
              <a:gd name="connsiteY258" fmla="*/ 2812376 h 4589812"/>
              <a:gd name="connsiteX259" fmla="*/ 620438 w 11913978"/>
              <a:gd name="connsiteY259" fmla="*/ 2836488 h 4589812"/>
              <a:gd name="connsiteX260" fmla="*/ 493940 w 11913978"/>
              <a:gd name="connsiteY260" fmla="*/ 2917865 h 4589812"/>
              <a:gd name="connsiteX261" fmla="*/ 274077 w 11913978"/>
              <a:gd name="connsiteY261" fmla="*/ 2951019 h 4589812"/>
              <a:gd name="connsiteX262" fmla="*/ 54214 w 11913978"/>
              <a:gd name="connsiteY262" fmla="*/ 2890739 h 4589812"/>
              <a:gd name="connsiteX263" fmla="*/ 75297 w 11913978"/>
              <a:gd name="connsiteY263" fmla="*/ 2860599 h 4589812"/>
              <a:gd name="connsiteX264" fmla="*/ 24096 w 11913978"/>
              <a:gd name="connsiteY264" fmla="*/ 2806348 h 4589812"/>
              <a:gd name="connsiteX265" fmla="*/ 99391 w 11913978"/>
              <a:gd name="connsiteY265" fmla="*/ 2706886 h 4589812"/>
              <a:gd name="connsiteX266" fmla="*/ 198782 w 11913978"/>
              <a:gd name="connsiteY266" fmla="*/ 2628523 h 4589812"/>
              <a:gd name="connsiteX267" fmla="*/ 195770 w 11913978"/>
              <a:gd name="connsiteY267" fmla="*/ 2631537 h 4589812"/>
              <a:gd name="connsiteX268" fmla="*/ 478882 w 11913978"/>
              <a:gd name="connsiteY268" fmla="*/ 2507964 h 4589812"/>
              <a:gd name="connsiteX269" fmla="*/ 680674 w 11913978"/>
              <a:gd name="connsiteY269" fmla="*/ 2426586 h 4589812"/>
              <a:gd name="connsiteX270" fmla="*/ 697925 w 11913978"/>
              <a:gd name="connsiteY270" fmla="*/ 2432340 h 4589812"/>
              <a:gd name="connsiteX271" fmla="*/ 707781 w 11913978"/>
              <a:gd name="connsiteY271" fmla="*/ 2444670 h 4589812"/>
              <a:gd name="connsiteX272" fmla="*/ 713804 w 11913978"/>
              <a:gd name="connsiteY272" fmla="*/ 2429600 h 4589812"/>
              <a:gd name="connsiteX273" fmla="*/ 825242 w 11913978"/>
              <a:gd name="connsiteY273" fmla="*/ 2299999 h 4589812"/>
              <a:gd name="connsiteX274" fmla="*/ 888490 w 11913978"/>
              <a:gd name="connsiteY274" fmla="*/ 2125188 h 4589812"/>
              <a:gd name="connsiteX275" fmla="*/ 1014987 w 11913978"/>
              <a:gd name="connsiteY275" fmla="*/ 2061894 h 4589812"/>
              <a:gd name="connsiteX276" fmla="*/ 1024023 w 11913978"/>
              <a:gd name="connsiteY276" fmla="*/ 2076964 h 4589812"/>
              <a:gd name="connsiteX277" fmla="*/ 966798 w 11913978"/>
              <a:gd name="connsiteY277" fmla="*/ 2116146 h 4589812"/>
              <a:gd name="connsiteX278" fmla="*/ 975833 w 11913978"/>
              <a:gd name="connsiteY278" fmla="*/ 2134230 h 4589812"/>
              <a:gd name="connsiteX279" fmla="*/ 1030046 w 11913978"/>
              <a:gd name="connsiteY279" fmla="*/ 2110118 h 4589812"/>
              <a:gd name="connsiteX280" fmla="*/ 1045106 w 11913978"/>
              <a:gd name="connsiteY280" fmla="*/ 2173412 h 4589812"/>
              <a:gd name="connsiteX281" fmla="*/ 1135461 w 11913978"/>
              <a:gd name="connsiteY281" fmla="*/ 2073950 h 4589812"/>
              <a:gd name="connsiteX282" fmla="*/ 1551092 w 11913978"/>
              <a:gd name="connsiteY282" fmla="*/ 1887084 h 4589812"/>
              <a:gd name="connsiteX283" fmla="*/ 1677589 w 11913978"/>
              <a:gd name="connsiteY283" fmla="*/ 1787622 h 4589812"/>
              <a:gd name="connsiteX284" fmla="*/ 1810109 w 11913978"/>
              <a:gd name="connsiteY284" fmla="*/ 1661036 h 4589812"/>
              <a:gd name="connsiteX285" fmla="*/ 1795050 w 11913978"/>
              <a:gd name="connsiteY285" fmla="*/ 1721315 h 4589812"/>
              <a:gd name="connsiteX286" fmla="*/ 1834204 w 11913978"/>
              <a:gd name="connsiteY286" fmla="*/ 1721315 h 4589812"/>
              <a:gd name="connsiteX287" fmla="*/ 1993831 w 11913978"/>
              <a:gd name="connsiteY287" fmla="*/ 1600756 h 4589812"/>
              <a:gd name="connsiteX288" fmla="*/ 2153457 w 11913978"/>
              <a:gd name="connsiteY288" fmla="*/ 1492253 h 4589812"/>
              <a:gd name="connsiteX289" fmla="*/ 2325132 w 11913978"/>
              <a:gd name="connsiteY289" fmla="*/ 1438001 h 4589812"/>
              <a:gd name="connsiteX290" fmla="*/ 2638362 w 11913978"/>
              <a:gd name="connsiteY290" fmla="*/ 1248120 h 4589812"/>
              <a:gd name="connsiteX291" fmla="*/ 2770882 w 11913978"/>
              <a:gd name="connsiteY291" fmla="*/ 1163729 h 4589812"/>
              <a:gd name="connsiteX292" fmla="*/ 2791964 w 11913978"/>
              <a:gd name="connsiteY292" fmla="*/ 1145645 h 4589812"/>
              <a:gd name="connsiteX293" fmla="*/ 2813047 w 11913978"/>
              <a:gd name="connsiteY293" fmla="*/ 1145645 h 4589812"/>
              <a:gd name="connsiteX294" fmla="*/ 3057006 w 11913978"/>
              <a:gd name="connsiteY294" fmla="*/ 976862 h 4589812"/>
              <a:gd name="connsiteX295" fmla="*/ 3096159 w 11913978"/>
              <a:gd name="connsiteY295" fmla="*/ 904526 h 4589812"/>
              <a:gd name="connsiteX296" fmla="*/ 3276870 w 11913978"/>
              <a:gd name="connsiteY296" fmla="*/ 910555 h 4589812"/>
              <a:gd name="connsiteX297" fmla="*/ 3397342 w 11913978"/>
              <a:gd name="connsiteY297" fmla="*/ 844247 h 4589812"/>
              <a:gd name="connsiteX298" fmla="*/ 3394330 w 11913978"/>
              <a:gd name="connsiteY298" fmla="*/ 841233 h 4589812"/>
              <a:gd name="connsiteX299" fmla="*/ 3472638 w 11913978"/>
              <a:gd name="connsiteY299" fmla="*/ 838219 h 4589812"/>
              <a:gd name="connsiteX300" fmla="*/ 3547933 w 11913978"/>
              <a:gd name="connsiteY300" fmla="*/ 789995 h 4589812"/>
              <a:gd name="connsiteX301" fmla="*/ 3846104 w 11913978"/>
              <a:gd name="connsiteY301" fmla="*/ 560932 h 4589812"/>
              <a:gd name="connsiteX302" fmla="*/ 3867188 w 11913978"/>
              <a:gd name="connsiteY302" fmla="*/ 524765 h 4589812"/>
              <a:gd name="connsiteX303" fmla="*/ 3948507 w 11913978"/>
              <a:gd name="connsiteY303" fmla="*/ 482569 h 4589812"/>
              <a:gd name="connsiteX304" fmla="*/ 4041872 w 11913978"/>
              <a:gd name="connsiteY304" fmla="*/ 539835 h 4589812"/>
              <a:gd name="connsiteX305" fmla="*/ 4204511 w 11913978"/>
              <a:gd name="connsiteY305" fmla="*/ 515722 h 4589812"/>
              <a:gd name="connsiteX306" fmla="*/ 4421364 w 11913978"/>
              <a:gd name="connsiteY306" fmla="*/ 377079 h 4589812"/>
              <a:gd name="connsiteX307" fmla="*/ 4553883 w 11913978"/>
              <a:gd name="connsiteY307" fmla="*/ 337898 h 4589812"/>
              <a:gd name="connsiteX308" fmla="*/ 4538824 w 11913978"/>
              <a:gd name="connsiteY308" fmla="*/ 307758 h 4589812"/>
              <a:gd name="connsiteX309" fmla="*/ 4620144 w 11913978"/>
              <a:gd name="connsiteY309" fmla="*/ 202269 h 4589812"/>
              <a:gd name="connsiteX310" fmla="*/ 4662310 w 11913978"/>
              <a:gd name="connsiteY310" fmla="*/ 123906 h 4589812"/>
              <a:gd name="connsiteX311" fmla="*/ 4827960 w 11913978"/>
              <a:gd name="connsiteY311" fmla="*/ 96779 h 4589812"/>
              <a:gd name="connsiteX312" fmla="*/ 4809891 w 11913978"/>
              <a:gd name="connsiteY312" fmla="*/ 169115 h 4589812"/>
              <a:gd name="connsiteX313" fmla="*/ 4921327 w 11913978"/>
              <a:gd name="connsiteY313" fmla="*/ 135961 h 4589812"/>
              <a:gd name="connsiteX314" fmla="*/ 4882173 w 11913978"/>
              <a:gd name="connsiteY314" fmla="*/ 325842 h 4589812"/>
              <a:gd name="connsiteX315" fmla="*/ 4855066 w 11913978"/>
              <a:gd name="connsiteY315" fmla="*/ 355982 h 4589812"/>
              <a:gd name="connsiteX316" fmla="*/ 4758688 w 11913978"/>
              <a:gd name="connsiteY316" fmla="*/ 325842 h 4589812"/>
              <a:gd name="connsiteX317" fmla="*/ 4493645 w 11913978"/>
              <a:gd name="connsiteY317" fmla="*/ 630254 h 4589812"/>
              <a:gd name="connsiteX318" fmla="*/ 4481599 w 11913978"/>
              <a:gd name="connsiteY318" fmla="*/ 606142 h 4589812"/>
              <a:gd name="connsiteX319" fmla="*/ 4433412 w 11913978"/>
              <a:gd name="connsiteY319" fmla="*/ 675464 h 4589812"/>
              <a:gd name="connsiteX320" fmla="*/ 4445459 w 11913978"/>
              <a:gd name="connsiteY320" fmla="*/ 693548 h 4589812"/>
              <a:gd name="connsiteX321" fmla="*/ 4620144 w 11913978"/>
              <a:gd name="connsiteY321" fmla="*/ 609156 h 4589812"/>
              <a:gd name="connsiteX322" fmla="*/ 4891208 w 11913978"/>
              <a:gd name="connsiteY322" fmla="*/ 413247 h 4589812"/>
              <a:gd name="connsiteX323" fmla="*/ 4930362 w 11913978"/>
              <a:gd name="connsiteY323" fmla="*/ 392150 h 4589812"/>
              <a:gd name="connsiteX324" fmla="*/ 5231544 w 11913978"/>
              <a:gd name="connsiteY324" fmla="*/ 247478 h 4589812"/>
              <a:gd name="connsiteX325" fmla="*/ 5309851 w 11913978"/>
              <a:gd name="connsiteY325" fmla="*/ 229394 h 4589812"/>
              <a:gd name="connsiteX326" fmla="*/ 5403217 w 11913978"/>
              <a:gd name="connsiteY326" fmla="*/ 123906 h 4589812"/>
              <a:gd name="connsiteX327" fmla="*/ 5481527 w 11913978"/>
              <a:gd name="connsiteY327" fmla="*/ 33486 h 4589812"/>
              <a:gd name="connsiteX328" fmla="*/ 5568869 w 11913978"/>
              <a:gd name="connsiteY328" fmla="*/ 332 h 458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Lst>
            <a:rect l="l" t="t" r="r" b="b"/>
            <a:pathLst>
              <a:path w="11913978" h="4589812">
                <a:moveTo>
                  <a:pt x="695733" y="2429600"/>
                </a:moveTo>
                <a:cubicBezTo>
                  <a:pt x="695733" y="2429600"/>
                  <a:pt x="698746" y="2432614"/>
                  <a:pt x="698746" y="2432614"/>
                </a:cubicBezTo>
                <a:lnTo>
                  <a:pt x="697925" y="2432340"/>
                </a:lnTo>
                <a:close/>
                <a:moveTo>
                  <a:pt x="5247376" y="2293577"/>
                </a:moveTo>
                <a:lnTo>
                  <a:pt x="5205379" y="2320296"/>
                </a:lnTo>
                <a:cubicBezTo>
                  <a:pt x="5188626" y="2331081"/>
                  <a:pt x="5172061" y="2342195"/>
                  <a:pt x="5156248" y="2354251"/>
                </a:cubicBezTo>
                <a:cubicBezTo>
                  <a:pt x="5132154" y="2372335"/>
                  <a:pt x="5114084" y="2402474"/>
                  <a:pt x="5096012" y="2426586"/>
                </a:cubicBezTo>
                <a:cubicBezTo>
                  <a:pt x="5032764" y="2480838"/>
                  <a:pt x="4969516" y="2532075"/>
                  <a:pt x="4906268" y="2583313"/>
                </a:cubicBezTo>
                <a:cubicBezTo>
                  <a:pt x="4849041" y="2619481"/>
                  <a:pt x="4794830" y="2658662"/>
                  <a:pt x="4737605" y="2697844"/>
                </a:cubicBezTo>
                <a:cubicBezTo>
                  <a:pt x="4734595" y="2691817"/>
                  <a:pt x="4728569" y="2685788"/>
                  <a:pt x="4725558" y="2679760"/>
                </a:cubicBezTo>
                <a:lnTo>
                  <a:pt x="4680433" y="2762657"/>
                </a:lnTo>
                <a:lnTo>
                  <a:pt x="4825230" y="2743484"/>
                </a:lnTo>
                <a:cubicBezTo>
                  <a:pt x="4985460" y="2722464"/>
                  <a:pt x="5145127" y="2701813"/>
                  <a:pt x="5303669" y="2681899"/>
                </a:cubicBezTo>
                <a:cubicBezTo>
                  <a:pt x="5355993" y="2674604"/>
                  <a:pt x="5407637" y="2670757"/>
                  <a:pt x="5458192" y="2652612"/>
                </a:cubicBezTo>
                <a:cubicBezTo>
                  <a:pt x="5450562" y="2651611"/>
                  <a:pt x="5439116" y="2650112"/>
                  <a:pt x="5423856" y="2648110"/>
                </a:cubicBezTo>
                <a:cubicBezTo>
                  <a:pt x="5451117" y="2609217"/>
                  <a:pt x="5415162" y="2533724"/>
                  <a:pt x="5363114" y="2519823"/>
                </a:cubicBezTo>
                <a:cubicBezTo>
                  <a:pt x="5321829" y="2510871"/>
                  <a:pt x="5289538" y="2496022"/>
                  <a:pt x="5279330" y="2448676"/>
                </a:cubicBezTo>
                <a:cubicBezTo>
                  <a:pt x="5270890" y="2412181"/>
                  <a:pt x="5234379" y="2379083"/>
                  <a:pt x="5209997" y="2344035"/>
                </a:cubicBezTo>
                <a:cubicBezTo>
                  <a:pt x="5237865" y="2331764"/>
                  <a:pt x="5247612" y="2317116"/>
                  <a:pt x="5248466" y="2300418"/>
                </a:cubicBezTo>
                <a:close/>
                <a:moveTo>
                  <a:pt x="5743295" y="1884255"/>
                </a:moveTo>
                <a:lnTo>
                  <a:pt x="5736550" y="1892653"/>
                </a:lnTo>
                <a:cubicBezTo>
                  <a:pt x="5701836" y="1927585"/>
                  <a:pt x="5657437" y="1952450"/>
                  <a:pt x="5613670" y="1979010"/>
                </a:cubicBezTo>
                <a:lnTo>
                  <a:pt x="5573056" y="2004939"/>
                </a:lnTo>
                <a:lnTo>
                  <a:pt x="5615783" y="1999431"/>
                </a:lnTo>
                <a:cubicBezTo>
                  <a:pt x="5632138" y="1996820"/>
                  <a:pt x="5648183" y="1993615"/>
                  <a:pt x="5663683" y="1989454"/>
                </a:cubicBezTo>
                <a:cubicBezTo>
                  <a:pt x="5714239" y="1971309"/>
                  <a:pt x="5756079" y="1937866"/>
                  <a:pt x="5792056" y="1914271"/>
                </a:cubicBezTo>
                <a:cubicBezTo>
                  <a:pt x="5779114" y="1905496"/>
                  <a:pt x="5766240" y="1897615"/>
                  <a:pt x="5753638" y="1890212"/>
                </a:cubicBezTo>
                <a:close/>
                <a:moveTo>
                  <a:pt x="5667667" y="1715946"/>
                </a:moveTo>
                <a:lnTo>
                  <a:pt x="5529716" y="1832833"/>
                </a:lnTo>
                <a:cubicBezTo>
                  <a:pt x="5523691" y="1838860"/>
                  <a:pt x="5517667" y="1844888"/>
                  <a:pt x="5511643" y="1853931"/>
                </a:cubicBezTo>
                <a:cubicBezTo>
                  <a:pt x="5463455" y="1917224"/>
                  <a:pt x="5415265" y="1980517"/>
                  <a:pt x="5379123" y="2064908"/>
                </a:cubicBezTo>
                <a:lnTo>
                  <a:pt x="5397754" y="2053147"/>
                </a:lnTo>
                <a:lnTo>
                  <a:pt x="5420220" y="2032131"/>
                </a:lnTo>
                <a:lnTo>
                  <a:pt x="5443175" y="2024474"/>
                </a:lnTo>
                <a:lnTo>
                  <a:pt x="5564728" y="1947740"/>
                </a:lnTo>
                <a:lnTo>
                  <a:pt x="5705157" y="1861846"/>
                </a:lnTo>
                <a:lnTo>
                  <a:pt x="5682927" y="1848207"/>
                </a:lnTo>
                <a:cubicBezTo>
                  <a:pt x="5672233" y="1841055"/>
                  <a:pt x="5662219" y="1833549"/>
                  <a:pt x="5653093" y="1825274"/>
                </a:cubicBezTo>
                <a:cubicBezTo>
                  <a:pt x="5643011" y="1816874"/>
                  <a:pt x="5679948" y="1768632"/>
                  <a:pt x="5691669" y="1748935"/>
                </a:cubicBezTo>
                <a:cubicBezTo>
                  <a:pt x="5685747" y="1739311"/>
                  <a:pt x="5676176" y="1728324"/>
                  <a:pt x="5668907" y="1718081"/>
                </a:cubicBezTo>
                <a:close/>
                <a:moveTo>
                  <a:pt x="5568869" y="332"/>
                </a:moveTo>
                <a:cubicBezTo>
                  <a:pt x="5586940" y="3346"/>
                  <a:pt x="5601999" y="42528"/>
                  <a:pt x="5617060" y="66640"/>
                </a:cubicBezTo>
                <a:cubicBezTo>
                  <a:pt x="5632118" y="57598"/>
                  <a:pt x="5656211" y="45542"/>
                  <a:pt x="5683318" y="27457"/>
                </a:cubicBezTo>
                <a:cubicBezTo>
                  <a:pt x="5683318" y="199255"/>
                  <a:pt x="5644165" y="253507"/>
                  <a:pt x="5556822" y="202269"/>
                </a:cubicBezTo>
                <a:cubicBezTo>
                  <a:pt x="5394184" y="371051"/>
                  <a:pt x="5234556" y="539835"/>
                  <a:pt x="5071918" y="711631"/>
                </a:cubicBezTo>
                <a:cubicBezTo>
                  <a:pt x="5080953" y="720674"/>
                  <a:pt x="5086976" y="732729"/>
                  <a:pt x="5096012" y="741772"/>
                </a:cubicBezTo>
                <a:cubicBezTo>
                  <a:pt x="5132154" y="723688"/>
                  <a:pt x="5168296" y="705604"/>
                  <a:pt x="5207449" y="681492"/>
                </a:cubicBezTo>
                <a:cubicBezTo>
                  <a:pt x="5195402" y="711631"/>
                  <a:pt x="5183355" y="738757"/>
                  <a:pt x="5168296" y="780953"/>
                </a:cubicBezTo>
                <a:cubicBezTo>
                  <a:pt x="5237568" y="735743"/>
                  <a:pt x="5318888" y="883428"/>
                  <a:pt x="5370088" y="738757"/>
                </a:cubicBezTo>
                <a:cubicBezTo>
                  <a:pt x="5391172" y="796023"/>
                  <a:pt x="5511643" y="726702"/>
                  <a:pt x="5472490" y="832191"/>
                </a:cubicBezTo>
                <a:cubicBezTo>
                  <a:pt x="5535739" y="841233"/>
                  <a:pt x="5592964" y="847261"/>
                  <a:pt x="5653199" y="856302"/>
                </a:cubicBezTo>
                <a:cubicBezTo>
                  <a:pt x="5647176" y="841233"/>
                  <a:pt x="5638140" y="829177"/>
                  <a:pt x="5617060" y="786981"/>
                </a:cubicBezTo>
                <a:cubicBezTo>
                  <a:pt x="5656211" y="817121"/>
                  <a:pt x="5677294" y="832191"/>
                  <a:pt x="5701388" y="853289"/>
                </a:cubicBezTo>
                <a:cubicBezTo>
                  <a:pt x="5647176" y="889457"/>
                  <a:pt x="5595975" y="922610"/>
                  <a:pt x="5547787" y="955764"/>
                </a:cubicBezTo>
                <a:cubicBezTo>
                  <a:pt x="5550798" y="964806"/>
                  <a:pt x="5556822" y="970834"/>
                  <a:pt x="5559833" y="976862"/>
                </a:cubicBezTo>
                <a:cubicBezTo>
                  <a:pt x="5644165" y="934666"/>
                  <a:pt x="5728495" y="886442"/>
                  <a:pt x="5818852" y="850274"/>
                </a:cubicBezTo>
                <a:cubicBezTo>
                  <a:pt x="5891135" y="817121"/>
                  <a:pt x="5948359" y="765882"/>
                  <a:pt x="6011608" y="720674"/>
                </a:cubicBezTo>
                <a:cubicBezTo>
                  <a:pt x="6065819" y="681492"/>
                  <a:pt x="6141115" y="651352"/>
                  <a:pt x="6222435" y="681492"/>
                </a:cubicBezTo>
                <a:cubicBezTo>
                  <a:pt x="6270624" y="699575"/>
                  <a:pt x="6285682" y="714645"/>
                  <a:pt x="6237494" y="750813"/>
                </a:cubicBezTo>
                <a:cubicBezTo>
                  <a:pt x="6234483" y="753827"/>
                  <a:pt x="6231470" y="753827"/>
                  <a:pt x="6231470" y="756841"/>
                </a:cubicBezTo>
                <a:cubicBezTo>
                  <a:pt x="6225446" y="829177"/>
                  <a:pt x="6156174" y="835205"/>
                  <a:pt x="6107986" y="862330"/>
                </a:cubicBezTo>
                <a:cubicBezTo>
                  <a:pt x="6095937" y="871373"/>
                  <a:pt x="6086902" y="883428"/>
                  <a:pt x="6080879" y="910555"/>
                </a:cubicBezTo>
                <a:cubicBezTo>
                  <a:pt x="6144126" y="898498"/>
                  <a:pt x="6207376" y="886442"/>
                  <a:pt x="6285682" y="871373"/>
                </a:cubicBezTo>
                <a:cubicBezTo>
                  <a:pt x="6150150" y="988918"/>
                  <a:pt x="6035702" y="1097421"/>
                  <a:pt x="5912217" y="1199896"/>
                </a:cubicBezTo>
                <a:cubicBezTo>
                  <a:pt x="5888123" y="1224008"/>
                  <a:pt x="5848969" y="1227022"/>
                  <a:pt x="5797768" y="1248120"/>
                </a:cubicBezTo>
                <a:cubicBezTo>
                  <a:pt x="5845958" y="1272232"/>
                  <a:pt x="5876074" y="1290316"/>
                  <a:pt x="5906193" y="1308400"/>
                </a:cubicBezTo>
                <a:cubicBezTo>
                  <a:pt x="6014620" y="1236064"/>
                  <a:pt x="6120032" y="1166742"/>
                  <a:pt x="6222435" y="1097421"/>
                </a:cubicBezTo>
                <a:cubicBezTo>
                  <a:pt x="6228457" y="1103449"/>
                  <a:pt x="6234483" y="1109477"/>
                  <a:pt x="6240504" y="1115505"/>
                </a:cubicBezTo>
                <a:cubicBezTo>
                  <a:pt x="6201351" y="1148659"/>
                  <a:pt x="6165210" y="1181813"/>
                  <a:pt x="6123043" y="1217980"/>
                </a:cubicBezTo>
                <a:cubicBezTo>
                  <a:pt x="6141115" y="1220994"/>
                  <a:pt x="6156174" y="1220994"/>
                  <a:pt x="6186293" y="1227022"/>
                </a:cubicBezTo>
                <a:cubicBezTo>
                  <a:pt x="6123043" y="1251134"/>
                  <a:pt x="6065819" y="1257162"/>
                  <a:pt x="6023655" y="1290316"/>
                </a:cubicBezTo>
                <a:cubicBezTo>
                  <a:pt x="5981489" y="1323470"/>
                  <a:pt x="5957394" y="1380736"/>
                  <a:pt x="5924264" y="1425945"/>
                </a:cubicBezTo>
                <a:cubicBezTo>
                  <a:pt x="5836921" y="1483211"/>
                  <a:pt x="5749578" y="1543490"/>
                  <a:pt x="5662235" y="1600756"/>
                </a:cubicBezTo>
                <a:cubicBezTo>
                  <a:pt x="5668258" y="1606784"/>
                  <a:pt x="5671271" y="1615826"/>
                  <a:pt x="5677294" y="1621854"/>
                </a:cubicBezTo>
                <a:cubicBezTo>
                  <a:pt x="5707413" y="1606784"/>
                  <a:pt x="5737530" y="1588700"/>
                  <a:pt x="5767649" y="1576644"/>
                </a:cubicBezTo>
                <a:cubicBezTo>
                  <a:pt x="5794757" y="1567602"/>
                  <a:pt x="5821863" y="1567602"/>
                  <a:pt x="5848969" y="1564588"/>
                </a:cubicBezTo>
                <a:lnTo>
                  <a:pt x="5832731" y="1578116"/>
                </a:lnTo>
                <a:lnTo>
                  <a:pt x="5878624" y="1569173"/>
                </a:lnTo>
                <a:cubicBezTo>
                  <a:pt x="5963830" y="1556185"/>
                  <a:pt x="6051726" y="1558585"/>
                  <a:pt x="6135104" y="1545185"/>
                </a:cubicBezTo>
                <a:cubicBezTo>
                  <a:pt x="6329144" y="1514000"/>
                  <a:pt x="6526722" y="1504512"/>
                  <a:pt x="6718716" y="1483675"/>
                </a:cubicBezTo>
                <a:cubicBezTo>
                  <a:pt x="6778672" y="1477379"/>
                  <a:pt x="6844765" y="1440038"/>
                  <a:pt x="6893681" y="1449989"/>
                </a:cubicBezTo>
                <a:cubicBezTo>
                  <a:pt x="6990828" y="1473342"/>
                  <a:pt x="7074228" y="1427653"/>
                  <a:pt x="7165387" y="1421908"/>
                </a:cubicBezTo>
                <a:cubicBezTo>
                  <a:pt x="7228475" y="1419562"/>
                  <a:pt x="7290883" y="1420666"/>
                  <a:pt x="7354653" y="1414869"/>
                </a:cubicBezTo>
                <a:cubicBezTo>
                  <a:pt x="7374410" y="1413921"/>
                  <a:pt x="7389949" y="1394725"/>
                  <a:pt x="7411753" y="1383426"/>
                </a:cubicBezTo>
                <a:cubicBezTo>
                  <a:pt x="7415567" y="1383927"/>
                  <a:pt x="7460263" y="1375630"/>
                  <a:pt x="7501824" y="1363384"/>
                </a:cubicBezTo>
                <a:cubicBezTo>
                  <a:pt x="7568323" y="1343790"/>
                  <a:pt x="7634140" y="1327645"/>
                  <a:pt x="7703089" y="1315451"/>
                </a:cubicBezTo>
                <a:cubicBezTo>
                  <a:pt x="7796977" y="1295909"/>
                  <a:pt x="7888135" y="1290165"/>
                  <a:pt x="7965548" y="1215378"/>
                </a:cubicBezTo>
                <a:cubicBezTo>
                  <a:pt x="8003572" y="1181434"/>
                  <a:pt x="8082199" y="1159891"/>
                  <a:pt x="8135611" y="1166894"/>
                </a:cubicBezTo>
                <a:cubicBezTo>
                  <a:pt x="8166131" y="1170894"/>
                  <a:pt x="8197185" y="1231589"/>
                  <a:pt x="8212573" y="1272535"/>
                </a:cubicBezTo>
                <a:cubicBezTo>
                  <a:pt x="8223742" y="1295233"/>
                  <a:pt x="8201661" y="1327728"/>
                  <a:pt x="8196204" y="1355324"/>
                </a:cubicBezTo>
                <a:cubicBezTo>
                  <a:pt x="8304541" y="1302286"/>
                  <a:pt x="8412199" y="1252698"/>
                  <a:pt x="8519171" y="1206560"/>
                </a:cubicBezTo>
                <a:cubicBezTo>
                  <a:pt x="8522305" y="1210510"/>
                  <a:pt x="8525436" y="1214460"/>
                  <a:pt x="8527888" y="1221859"/>
                </a:cubicBezTo>
                <a:cubicBezTo>
                  <a:pt x="8525842" y="1232207"/>
                  <a:pt x="8523796" y="1242556"/>
                  <a:pt x="8517253" y="1255855"/>
                </a:cubicBezTo>
                <a:cubicBezTo>
                  <a:pt x="8529380" y="1253905"/>
                  <a:pt x="8537693" y="1251456"/>
                  <a:pt x="8545322" y="1252456"/>
                </a:cubicBezTo>
                <a:cubicBezTo>
                  <a:pt x="8583069" y="1239710"/>
                  <a:pt x="8578571" y="1242659"/>
                  <a:pt x="8579381" y="1278154"/>
                </a:cubicBezTo>
                <a:cubicBezTo>
                  <a:pt x="8580469" y="1292454"/>
                  <a:pt x="8606898" y="1317151"/>
                  <a:pt x="8622158" y="1319152"/>
                </a:cubicBezTo>
                <a:cubicBezTo>
                  <a:pt x="8671073" y="1329104"/>
                  <a:pt x="8716853" y="1335105"/>
                  <a:pt x="8744392" y="1275015"/>
                </a:cubicBezTo>
                <a:cubicBezTo>
                  <a:pt x="8756116" y="1255318"/>
                  <a:pt x="8812255" y="1248522"/>
                  <a:pt x="8858315" y="1233327"/>
                </a:cubicBezTo>
                <a:cubicBezTo>
                  <a:pt x="8851090" y="1250074"/>
                  <a:pt x="8847678" y="1267321"/>
                  <a:pt x="8841135" y="1280619"/>
                </a:cubicBezTo>
                <a:cubicBezTo>
                  <a:pt x="8927796" y="1277825"/>
                  <a:pt x="9003950" y="1347971"/>
                  <a:pt x="9027501" y="1446610"/>
                </a:cubicBezTo>
                <a:cubicBezTo>
                  <a:pt x="9072879" y="1434864"/>
                  <a:pt x="9117571" y="1426567"/>
                  <a:pt x="9166765" y="1415322"/>
                </a:cubicBezTo>
                <a:cubicBezTo>
                  <a:pt x="9158984" y="1474464"/>
                  <a:pt x="9195367" y="1468617"/>
                  <a:pt x="9238975" y="1446022"/>
                </a:cubicBezTo>
                <a:cubicBezTo>
                  <a:pt x="9282006" y="1564910"/>
                  <a:pt x="9192871" y="1659394"/>
                  <a:pt x="9174860" y="1770279"/>
                </a:cubicBezTo>
                <a:cubicBezTo>
                  <a:pt x="9210155" y="1750134"/>
                  <a:pt x="9245450" y="1729988"/>
                  <a:pt x="9284563" y="1710343"/>
                </a:cubicBezTo>
                <a:cubicBezTo>
                  <a:pt x="9344795" y="1682850"/>
                  <a:pt x="9400530" y="1658305"/>
                  <a:pt x="9460080" y="1634261"/>
                </a:cubicBezTo>
                <a:cubicBezTo>
                  <a:pt x="9472209" y="1632313"/>
                  <a:pt x="9485423" y="1644662"/>
                  <a:pt x="9501365" y="1643213"/>
                </a:cubicBezTo>
                <a:cubicBezTo>
                  <a:pt x="9516625" y="1645213"/>
                  <a:pt x="9537066" y="1640815"/>
                  <a:pt x="9553690" y="1635916"/>
                </a:cubicBezTo>
                <a:cubicBezTo>
                  <a:pt x="9562005" y="1633467"/>
                  <a:pt x="9567866" y="1623619"/>
                  <a:pt x="9571680" y="1624120"/>
                </a:cubicBezTo>
                <a:cubicBezTo>
                  <a:pt x="9610919" y="1643418"/>
                  <a:pt x="9655335" y="1656319"/>
                  <a:pt x="9681082" y="1684468"/>
                </a:cubicBezTo>
                <a:cubicBezTo>
                  <a:pt x="9717593" y="1717566"/>
                  <a:pt x="9697282" y="1760910"/>
                  <a:pt x="9669061" y="1824451"/>
                </a:cubicBezTo>
                <a:cubicBezTo>
                  <a:pt x="9750011" y="1771361"/>
                  <a:pt x="9812973" y="1730071"/>
                  <a:pt x="9893238" y="1680430"/>
                </a:cubicBezTo>
                <a:cubicBezTo>
                  <a:pt x="9886419" y="1714926"/>
                  <a:pt x="9884373" y="1725274"/>
                  <a:pt x="9880962" y="1742522"/>
                </a:cubicBezTo>
                <a:cubicBezTo>
                  <a:pt x="9921158" y="1737175"/>
                  <a:pt x="9957542" y="1731328"/>
                  <a:pt x="9997740" y="1725981"/>
                </a:cubicBezTo>
                <a:cubicBezTo>
                  <a:pt x="9990515" y="1742729"/>
                  <a:pt x="9987786" y="1756527"/>
                  <a:pt x="9980561" y="1773274"/>
                </a:cubicBezTo>
                <a:cubicBezTo>
                  <a:pt x="10071997" y="1746333"/>
                  <a:pt x="10082887" y="1790228"/>
                  <a:pt x="10066114" y="1855269"/>
                </a:cubicBezTo>
                <a:cubicBezTo>
                  <a:pt x="10144185" y="1876121"/>
                  <a:pt x="10177861" y="1784984"/>
                  <a:pt x="10241759" y="1818133"/>
                </a:cubicBezTo>
                <a:cubicBezTo>
                  <a:pt x="10260836" y="1820634"/>
                  <a:pt x="10279228" y="1826585"/>
                  <a:pt x="10297623" y="1832535"/>
                </a:cubicBezTo>
                <a:cubicBezTo>
                  <a:pt x="10308386" y="1837484"/>
                  <a:pt x="10319831" y="1838985"/>
                  <a:pt x="10330595" y="1843935"/>
                </a:cubicBezTo>
                <a:cubicBezTo>
                  <a:pt x="10351438" y="1857285"/>
                  <a:pt x="10371602" y="1874084"/>
                  <a:pt x="10392447" y="1887433"/>
                </a:cubicBezTo>
                <a:cubicBezTo>
                  <a:pt x="10396942" y="1884484"/>
                  <a:pt x="10405937" y="1878585"/>
                  <a:pt x="10410435" y="1875635"/>
                </a:cubicBezTo>
                <a:cubicBezTo>
                  <a:pt x="10408389" y="1885984"/>
                  <a:pt x="10405661" y="1899783"/>
                  <a:pt x="10401568" y="1920480"/>
                </a:cubicBezTo>
                <a:cubicBezTo>
                  <a:pt x="10431004" y="1910182"/>
                  <a:pt x="10451441" y="1905785"/>
                  <a:pt x="10477062" y="1894987"/>
                </a:cubicBezTo>
                <a:cubicBezTo>
                  <a:pt x="10515189" y="1999076"/>
                  <a:pt x="10456577" y="2097561"/>
                  <a:pt x="10420173" y="2202497"/>
                </a:cubicBezTo>
                <a:cubicBezTo>
                  <a:pt x="10471411" y="2180902"/>
                  <a:pt x="10514337" y="2161756"/>
                  <a:pt x="10565577" y="2140162"/>
                </a:cubicBezTo>
                <a:cubicBezTo>
                  <a:pt x="10560801" y="2164309"/>
                  <a:pt x="10558755" y="2174658"/>
                  <a:pt x="10553298" y="2202254"/>
                </a:cubicBezTo>
                <a:cubicBezTo>
                  <a:pt x="10591727" y="2186058"/>
                  <a:pt x="10618028" y="2171811"/>
                  <a:pt x="10644328" y="2157564"/>
                </a:cubicBezTo>
                <a:cubicBezTo>
                  <a:pt x="10637103" y="2174312"/>
                  <a:pt x="10633694" y="2191559"/>
                  <a:pt x="10629878" y="2191060"/>
                </a:cubicBezTo>
                <a:cubicBezTo>
                  <a:pt x="10682055" y="2243907"/>
                  <a:pt x="10727281" y="2292304"/>
                  <a:pt x="10773190" y="2337250"/>
                </a:cubicBezTo>
                <a:cubicBezTo>
                  <a:pt x="10801942" y="2330403"/>
                  <a:pt x="10826879" y="2323055"/>
                  <a:pt x="10851815" y="2315708"/>
                </a:cubicBezTo>
                <a:cubicBezTo>
                  <a:pt x="10851815" y="2315708"/>
                  <a:pt x="10848684" y="2311757"/>
                  <a:pt x="10845550" y="2307808"/>
                </a:cubicBezTo>
                <a:cubicBezTo>
                  <a:pt x="10893656" y="2282264"/>
                  <a:pt x="10938628" y="2252770"/>
                  <a:pt x="11004723" y="2215429"/>
                </a:cubicBezTo>
                <a:cubicBezTo>
                  <a:pt x="10998582" y="2246473"/>
                  <a:pt x="10996536" y="2256822"/>
                  <a:pt x="10993127" y="2274070"/>
                </a:cubicBezTo>
                <a:cubicBezTo>
                  <a:pt x="11012884" y="2273121"/>
                  <a:pt x="11032642" y="2272173"/>
                  <a:pt x="11060030" y="2272224"/>
                </a:cubicBezTo>
                <a:cubicBezTo>
                  <a:pt x="11061116" y="2286523"/>
                  <a:pt x="11061522" y="2304270"/>
                  <a:pt x="11065062" y="2325968"/>
                </a:cubicBezTo>
                <a:cubicBezTo>
                  <a:pt x="11077188" y="2324019"/>
                  <a:pt x="11093130" y="2322570"/>
                  <a:pt x="11105258" y="2320621"/>
                </a:cubicBezTo>
                <a:cubicBezTo>
                  <a:pt x="11143663" y="2403513"/>
                  <a:pt x="11143663" y="2403513"/>
                  <a:pt x="11186996" y="2402116"/>
                </a:cubicBezTo>
                <a:cubicBezTo>
                  <a:pt x="11180450" y="2415414"/>
                  <a:pt x="11178407" y="2425762"/>
                  <a:pt x="11170498" y="2445960"/>
                </a:cubicBezTo>
                <a:cubicBezTo>
                  <a:pt x="11203747" y="2436163"/>
                  <a:pt x="11224869" y="2428314"/>
                  <a:pt x="11236995" y="2426365"/>
                </a:cubicBezTo>
                <a:cubicBezTo>
                  <a:pt x="11260292" y="2447115"/>
                  <a:pt x="11283589" y="2467864"/>
                  <a:pt x="11290536" y="2472313"/>
                </a:cubicBezTo>
                <a:cubicBezTo>
                  <a:pt x="11348041" y="2458618"/>
                  <a:pt x="11393417" y="2446872"/>
                  <a:pt x="11434979" y="2434626"/>
                </a:cubicBezTo>
                <a:cubicBezTo>
                  <a:pt x="11441247" y="2442525"/>
                  <a:pt x="11444378" y="2446475"/>
                  <a:pt x="11450645" y="2454375"/>
                </a:cubicBezTo>
                <a:cubicBezTo>
                  <a:pt x="11459234" y="2430728"/>
                  <a:pt x="11458424" y="2395231"/>
                  <a:pt x="11476414" y="2383434"/>
                </a:cubicBezTo>
                <a:cubicBezTo>
                  <a:pt x="11503396" y="2365738"/>
                  <a:pt x="11543595" y="2360390"/>
                  <a:pt x="11580658" y="2351094"/>
                </a:cubicBezTo>
                <a:cubicBezTo>
                  <a:pt x="11581746" y="2365393"/>
                  <a:pt x="11583516" y="2376241"/>
                  <a:pt x="11587054" y="2397938"/>
                </a:cubicBezTo>
                <a:cubicBezTo>
                  <a:pt x="11609541" y="2383192"/>
                  <a:pt x="11630662" y="2375344"/>
                  <a:pt x="11669773" y="2355698"/>
                </a:cubicBezTo>
                <a:cubicBezTo>
                  <a:pt x="11652037" y="2445387"/>
                  <a:pt x="11637713" y="2517827"/>
                  <a:pt x="11624073" y="2586818"/>
                </a:cubicBezTo>
                <a:cubicBezTo>
                  <a:pt x="11692746" y="2595821"/>
                  <a:pt x="11754470" y="2600374"/>
                  <a:pt x="11814146" y="2615275"/>
                </a:cubicBezTo>
                <a:cubicBezTo>
                  <a:pt x="11825595" y="2616776"/>
                  <a:pt x="11843710" y="2643924"/>
                  <a:pt x="11837167" y="2657222"/>
                </a:cubicBezTo>
                <a:cubicBezTo>
                  <a:pt x="11815618" y="2746410"/>
                  <a:pt x="11811780" y="2844997"/>
                  <a:pt x="11719108" y="2917783"/>
                </a:cubicBezTo>
                <a:cubicBezTo>
                  <a:pt x="11745813" y="2921284"/>
                  <a:pt x="11764888" y="2923785"/>
                  <a:pt x="11791595" y="2927286"/>
                </a:cubicBezTo>
                <a:cubicBezTo>
                  <a:pt x="11788867" y="2941085"/>
                  <a:pt x="11786138" y="2954882"/>
                  <a:pt x="11776867" y="2981979"/>
                </a:cubicBezTo>
                <a:cubicBezTo>
                  <a:pt x="11812162" y="2961833"/>
                  <a:pt x="11838465" y="2947587"/>
                  <a:pt x="11860950" y="2932839"/>
                </a:cubicBezTo>
                <a:cubicBezTo>
                  <a:pt x="11868027" y="2976235"/>
                  <a:pt x="11871968" y="3015680"/>
                  <a:pt x="11875912" y="3055126"/>
                </a:cubicBezTo>
                <a:cubicBezTo>
                  <a:pt x="11879725" y="3055625"/>
                  <a:pt x="11883541" y="3056126"/>
                  <a:pt x="11883541" y="3056126"/>
                </a:cubicBezTo>
                <a:cubicBezTo>
                  <a:pt x="11892664" y="3089172"/>
                  <a:pt x="11901787" y="3122219"/>
                  <a:pt x="11906412" y="3158215"/>
                </a:cubicBezTo>
                <a:cubicBezTo>
                  <a:pt x="11911037" y="3194211"/>
                  <a:pt x="11919474" y="3230707"/>
                  <a:pt x="11908838" y="3264702"/>
                </a:cubicBezTo>
                <a:cubicBezTo>
                  <a:pt x="11902700" y="3295748"/>
                  <a:pt x="11873670" y="3323793"/>
                  <a:pt x="11849139" y="3348888"/>
                </a:cubicBezTo>
                <a:cubicBezTo>
                  <a:pt x="11843278" y="3358737"/>
                  <a:pt x="11822837" y="3363135"/>
                  <a:pt x="11821473" y="3370034"/>
                </a:cubicBezTo>
                <a:cubicBezTo>
                  <a:pt x="11787391" y="3443422"/>
                  <a:pt x="11760259" y="3521263"/>
                  <a:pt x="11726177" y="3594651"/>
                </a:cubicBezTo>
                <a:cubicBezTo>
                  <a:pt x="11692780" y="3664592"/>
                  <a:pt x="11671231" y="3753779"/>
                  <a:pt x="11614534" y="3802969"/>
                </a:cubicBezTo>
                <a:cubicBezTo>
                  <a:pt x="11553342" y="3855110"/>
                  <a:pt x="11454959" y="3877602"/>
                  <a:pt x="11368702" y="3898144"/>
                </a:cubicBezTo>
                <a:cubicBezTo>
                  <a:pt x="11285579" y="3922636"/>
                  <a:pt x="11234467" y="3983177"/>
                  <a:pt x="11164559" y="4020018"/>
                </a:cubicBezTo>
                <a:cubicBezTo>
                  <a:pt x="11078024" y="4061758"/>
                  <a:pt x="11002382" y="4147393"/>
                  <a:pt x="10918853" y="4154138"/>
                </a:cubicBezTo>
                <a:cubicBezTo>
                  <a:pt x="10827013" y="4163332"/>
                  <a:pt x="10736940" y="4183374"/>
                  <a:pt x="10646462" y="4185669"/>
                </a:cubicBezTo>
                <a:cubicBezTo>
                  <a:pt x="10564299" y="4185514"/>
                  <a:pt x="10478042" y="4206057"/>
                  <a:pt x="10393831" y="4216251"/>
                </a:cubicBezTo>
                <a:cubicBezTo>
                  <a:pt x="10292996" y="4231343"/>
                  <a:pt x="10187664" y="4249385"/>
                  <a:pt x="10086829" y="4264478"/>
                </a:cubicBezTo>
                <a:cubicBezTo>
                  <a:pt x="10045948" y="4273274"/>
                  <a:pt x="10003706" y="4288970"/>
                  <a:pt x="9964189" y="4290868"/>
                </a:cubicBezTo>
                <a:cubicBezTo>
                  <a:pt x="9888291" y="4298612"/>
                  <a:pt x="9816612" y="4324605"/>
                  <a:pt x="9742484" y="4343199"/>
                </a:cubicBezTo>
                <a:cubicBezTo>
                  <a:pt x="9705419" y="4352495"/>
                  <a:pt x="9649834" y="4316897"/>
                  <a:pt x="9606779" y="4297097"/>
                </a:cubicBezTo>
                <a:cubicBezTo>
                  <a:pt x="9602964" y="4296596"/>
                  <a:pt x="9612237" y="4269500"/>
                  <a:pt x="9622189" y="4238955"/>
                </a:cubicBezTo>
                <a:cubicBezTo>
                  <a:pt x="9576131" y="4254150"/>
                  <a:pt x="9530071" y="4269345"/>
                  <a:pt x="9484013" y="4284542"/>
                </a:cubicBezTo>
                <a:cubicBezTo>
                  <a:pt x="9479516" y="4287491"/>
                  <a:pt x="9474337" y="4293890"/>
                  <a:pt x="9470521" y="4293389"/>
                </a:cubicBezTo>
                <a:cubicBezTo>
                  <a:pt x="9409479" y="4285388"/>
                  <a:pt x="9343940" y="4280333"/>
                  <a:pt x="9282898" y="4272332"/>
                </a:cubicBezTo>
                <a:cubicBezTo>
                  <a:pt x="9210411" y="4262828"/>
                  <a:pt x="9209195" y="4209585"/>
                  <a:pt x="9216698" y="4171640"/>
                </a:cubicBezTo>
                <a:cubicBezTo>
                  <a:pt x="9139712" y="4165086"/>
                  <a:pt x="9062046" y="4161982"/>
                  <a:pt x="8988194" y="4159379"/>
                </a:cubicBezTo>
                <a:cubicBezTo>
                  <a:pt x="9021870" y="4068241"/>
                  <a:pt x="9021870" y="4068241"/>
                  <a:pt x="8857945" y="4085680"/>
                </a:cubicBezTo>
                <a:cubicBezTo>
                  <a:pt x="8868987" y="4069433"/>
                  <a:pt x="8879346" y="4056635"/>
                  <a:pt x="8896248" y="4030538"/>
                </a:cubicBezTo>
                <a:cubicBezTo>
                  <a:pt x="8855367" y="4039335"/>
                  <a:pt x="8815852" y="4041233"/>
                  <a:pt x="8786418" y="4051531"/>
                </a:cubicBezTo>
                <a:cubicBezTo>
                  <a:pt x="8680808" y="4090769"/>
                  <a:pt x="8573302" y="4080214"/>
                  <a:pt x="8463750" y="4080009"/>
                </a:cubicBezTo>
                <a:cubicBezTo>
                  <a:pt x="8412789" y="4080405"/>
                  <a:pt x="8360742" y="4066505"/>
                  <a:pt x="8303514" y="4059003"/>
                </a:cubicBezTo>
                <a:cubicBezTo>
                  <a:pt x="8306646" y="4062951"/>
                  <a:pt x="8310866" y="4081200"/>
                  <a:pt x="8315086" y="4099447"/>
                </a:cubicBezTo>
                <a:cubicBezTo>
                  <a:pt x="8269306" y="4093447"/>
                  <a:pt x="8223523" y="4087444"/>
                  <a:pt x="8173926" y="4080942"/>
                </a:cubicBezTo>
                <a:cubicBezTo>
                  <a:pt x="8192598" y="4065695"/>
                  <a:pt x="8221628" y="4037650"/>
                  <a:pt x="8236483" y="4021903"/>
                </a:cubicBezTo>
                <a:cubicBezTo>
                  <a:pt x="8211823" y="4008053"/>
                  <a:pt x="8182261" y="3979405"/>
                  <a:pt x="8148607" y="3971455"/>
                </a:cubicBezTo>
                <a:cubicBezTo>
                  <a:pt x="8102824" y="3965452"/>
                  <a:pt x="8051183" y="3969299"/>
                  <a:pt x="8004036" y="3970196"/>
                </a:cubicBezTo>
                <a:cubicBezTo>
                  <a:pt x="7937131" y="3972041"/>
                  <a:pt x="7869546" y="3977338"/>
                  <a:pt x="7803324" y="3975734"/>
                </a:cubicBezTo>
                <a:cubicBezTo>
                  <a:pt x="7791197" y="3977683"/>
                  <a:pt x="7783844" y="3955485"/>
                  <a:pt x="7770631" y="3943136"/>
                </a:cubicBezTo>
                <a:cubicBezTo>
                  <a:pt x="7804562" y="3929889"/>
                  <a:pt x="7835360" y="3912693"/>
                  <a:pt x="7865476" y="3898947"/>
                </a:cubicBezTo>
                <a:cubicBezTo>
                  <a:pt x="7866840" y="3892048"/>
                  <a:pt x="7863708" y="3888098"/>
                  <a:pt x="7861257" y="3880699"/>
                </a:cubicBezTo>
                <a:cubicBezTo>
                  <a:pt x="7799937" y="3893893"/>
                  <a:pt x="7738617" y="3907089"/>
                  <a:pt x="7677981" y="3916834"/>
                </a:cubicBezTo>
                <a:cubicBezTo>
                  <a:pt x="7657539" y="3921233"/>
                  <a:pt x="7640916" y="3926131"/>
                  <a:pt x="7621158" y="3927079"/>
                </a:cubicBezTo>
                <a:cubicBezTo>
                  <a:pt x="7605214" y="3928528"/>
                  <a:pt x="7590636" y="3923079"/>
                  <a:pt x="7579192" y="3921578"/>
                </a:cubicBezTo>
                <a:cubicBezTo>
                  <a:pt x="7577144" y="3931926"/>
                  <a:pt x="7578914" y="3942775"/>
                  <a:pt x="7574416" y="3945725"/>
                </a:cubicBezTo>
                <a:cubicBezTo>
                  <a:pt x="7564739" y="3955074"/>
                  <a:pt x="7547432" y="3963421"/>
                  <a:pt x="7540485" y="3958972"/>
                </a:cubicBezTo>
                <a:cubicBezTo>
                  <a:pt x="7458193" y="3919871"/>
                  <a:pt x="7417164" y="3988811"/>
                  <a:pt x="7356931" y="4016304"/>
                </a:cubicBezTo>
                <a:cubicBezTo>
                  <a:pt x="7331312" y="4027101"/>
                  <a:pt x="7315092" y="4049747"/>
                  <a:pt x="7286212" y="4017649"/>
                </a:cubicBezTo>
                <a:cubicBezTo>
                  <a:pt x="7279945" y="4009750"/>
                  <a:pt x="7252558" y="4009698"/>
                  <a:pt x="7244245" y="4012148"/>
                </a:cubicBezTo>
                <a:cubicBezTo>
                  <a:pt x="7170243" y="4069687"/>
                  <a:pt x="7083859" y="4051285"/>
                  <a:pt x="6999649" y="4061478"/>
                </a:cubicBezTo>
                <a:cubicBezTo>
                  <a:pt x="6963949" y="4063876"/>
                  <a:pt x="6929334" y="4080572"/>
                  <a:pt x="6892952" y="4086419"/>
                </a:cubicBezTo>
                <a:cubicBezTo>
                  <a:pt x="6873194" y="4087368"/>
                  <a:pt x="6847170" y="4080418"/>
                  <a:pt x="6831910" y="4078417"/>
                </a:cubicBezTo>
                <a:cubicBezTo>
                  <a:pt x="6798661" y="4088214"/>
                  <a:pt x="6771677" y="4105911"/>
                  <a:pt x="6739792" y="4108807"/>
                </a:cubicBezTo>
                <a:cubicBezTo>
                  <a:pt x="6650403" y="4125401"/>
                  <a:pt x="6558561" y="4134594"/>
                  <a:pt x="6470536" y="4144288"/>
                </a:cubicBezTo>
                <a:cubicBezTo>
                  <a:pt x="6450096" y="4148687"/>
                  <a:pt x="6422708" y="4148635"/>
                  <a:pt x="6404719" y="4160433"/>
                </a:cubicBezTo>
                <a:cubicBezTo>
                  <a:pt x="6361110" y="4183027"/>
                  <a:pt x="6322960" y="4178026"/>
                  <a:pt x="6274043" y="4168074"/>
                </a:cubicBezTo>
                <a:cubicBezTo>
                  <a:pt x="6244206" y="4160623"/>
                  <a:pt x="6203049" y="4190617"/>
                  <a:pt x="6160805" y="4206313"/>
                </a:cubicBezTo>
                <a:cubicBezTo>
                  <a:pt x="6159719" y="4192015"/>
                  <a:pt x="6163810" y="4171317"/>
                  <a:pt x="6164088" y="4150120"/>
                </a:cubicBezTo>
                <a:cubicBezTo>
                  <a:pt x="6106859" y="4142618"/>
                  <a:pt x="6053448" y="4135616"/>
                  <a:pt x="6003852" y="4129114"/>
                </a:cubicBezTo>
                <a:cubicBezTo>
                  <a:pt x="6004533" y="4125664"/>
                  <a:pt x="6005215" y="4122215"/>
                  <a:pt x="6005898" y="4118765"/>
                </a:cubicBezTo>
                <a:cubicBezTo>
                  <a:pt x="5965018" y="4127562"/>
                  <a:pt x="5924139" y="4136358"/>
                  <a:pt x="5879444" y="4144656"/>
                </a:cubicBezTo>
                <a:cubicBezTo>
                  <a:pt x="5876994" y="4137255"/>
                  <a:pt x="5878355" y="4130357"/>
                  <a:pt x="5875905" y="4122958"/>
                </a:cubicBezTo>
                <a:cubicBezTo>
                  <a:pt x="5904658" y="4116110"/>
                  <a:pt x="5933409" y="4109262"/>
                  <a:pt x="5957665" y="4105364"/>
                </a:cubicBezTo>
                <a:cubicBezTo>
                  <a:pt x="5947179" y="4079216"/>
                  <a:pt x="5936010" y="4056519"/>
                  <a:pt x="5918577" y="4025921"/>
                </a:cubicBezTo>
                <a:cubicBezTo>
                  <a:pt x="5908496" y="4017522"/>
                  <a:pt x="5888332" y="4000723"/>
                  <a:pt x="5872668" y="3980974"/>
                </a:cubicBezTo>
                <a:cubicBezTo>
                  <a:pt x="5836838" y="3944427"/>
                  <a:pt x="5787925" y="3934475"/>
                  <a:pt x="5737369" y="3952620"/>
                </a:cubicBezTo>
                <a:cubicBezTo>
                  <a:pt x="5698812" y="3929871"/>
                  <a:pt x="5667887" y="3908122"/>
                  <a:pt x="5633828" y="3882423"/>
                </a:cubicBezTo>
                <a:cubicBezTo>
                  <a:pt x="5633017" y="3846927"/>
                  <a:pt x="5702926" y="3810085"/>
                  <a:pt x="5641757" y="3763138"/>
                </a:cubicBezTo>
                <a:cubicBezTo>
                  <a:pt x="5634809" y="3758688"/>
                  <a:pt x="5653074" y="3725693"/>
                  <a:pt x="5657848" y="3701546"/>
                </a:cubicBezTo>
                <a:cubicBezTo>
                  <a:pt x="5580182" y="3698442"/>
                  <a:pt x="5507011" y="3692389"/>
                  <a:pt x="5425530" y="3688785"/>
                </a:cubicBezTo>
                <a:cubicBezTo>
                  <a:pt x="5425530" y="3688785"/>
                  <a:pt x="5427299" y="3699634"/>
                  <a:pt x="5429750" y="3707032"/>
                </a:cubicBezTo>
                <a:cubicBezTo>
                  <a:pt x="5425254" y="3709982"/>
                  <a:pt x="5424572" y="3713432"/>
                  <a:pt x="5420756" y="3712931"/>
                </a:cubicBezTo>
                <a:cubicBezTo>
                  <a:pt x="5408222" y="3697133"/>
                  <a:pt x="5395691" y="3681334"/>
                  <a:pt x="5380707" y="3658136"/>
                </a:cubicBezTo>
                <a:cubicBezTo>
                  <a:pt x="5380431" y="3679333"/>
                  <a:pt x="5378384" y="3689682"/>
                  <a:pt x="5377700" y="3693132"/>
                </a:cubicBezTo>
                <a:cubicBezTo>
                  <a:pt x="5265421" y="3706724"/>
                  <a:pt x="5153142" y="3720315"/>
                  <a:pt x="5045358" y="3730958"/>
                </a:cubicBezTo>
                <a:cubicBezTo>
                  <a:pt x="4989217" y="3737754"/>
                  <a:pt x="4932124" y="3744425"/>
                  <a:pt x="4873122" y="3750846"/>
                </a:cubicBezTo>
                <a:lnTo>
                  <a:pt x="4828084" y="3755355"/>
                </a:lnTo>
                <a:lnTo>
                  <a:pt x="4415339" y="4051122"/>
                </a:lnTo>
                <a:cubicBezTo>
                  <a:pt x="4291854" y="4120443"/>
                  <a:pt x="4168370" y="4186751"/>
                  <a:pt x="4047897" y="4259086"/>
                </a:cubicBezTo>
                <a:cubicBezTo>
                  <a:pt x="4032837" y="4268129"/>
                  <a:pt x="4026814" y="4298268"/>
                  <a:pt x="4017777" y="4316352"/>
                </a:cubicBezTo>
                <a:cubicBezTo>
                  <a:pt x="3999709" y="4322380"/>
                  <a:pt x="3981636" y="4328408"/>
                  <a:pt x="3960555" y="4331422"/>
                </a:cubicBezTo>
                <a:cubicBezTo>
                  <a:pt x="3954530" y="4334436"/>
                  <a:pt x="3951520" y="4337450"/>
                  <a:pt x="3945495" y="4337450"/>
                </a:cubicBezTo>
                <a:cubicBezTo>
                  <a:pt x="3894293" y="4467051"/>
                  <a:pt x="3764786" y="4497191"/>
                  <a:pt x="3665395" y="4557470"/>
                </a:cubicBezTo>
                <a:lnTo>
                  <a:pt x="3606274" y="4589812"/>
                </a:lnTo>
                <a:lnTo>
                  <a:pt x="311849" y="4589812"/>
                </a:lnTo>
                <a:lnTo>
                  <a:pt x="289138" y="4566513"/>
                </a:lnTo>
                <a:lnTo>
                  <a:pt x="278391" y="4589812"/>
                </a:lnTo>
                <a:lnTo>
                  <a:pt x="234181" y="4589812"/>
                </a:lnTo>
                <a:lnTo>
                  <a:pt x="227771" y="4560485"/>
                </a:lnTo>
                <a:cubicBezTo>
                  <a:pt x="223630" y="4540140"/>
                  <a:pt x="219864" y="4519796"/>
                  <a:pt x="216853" y="4500205"/>
                </a:cubicBezTo>
                <a:cubicBezTo>
                  <a:pt x="222876" y="4497191"/>
                  <a:pt x="228900" y="4497191"/>
                  <a:pt x="237935" y="4494177"/>
                </a:cubicBezTo>
                <a:cubicBezTo>
                  <a:pt x="243959" y="4509247"/>
                  <a:pt x="249983" y="4524316"/>
                  <a:pt x="252994" y="4539387"/>
                </a:cubicBezTo>
                <a:cubicBezTo>
                  <a:pt x="340337" y="4464037"/>
                  <a:pt x="418645" y="4382660"/>
                  <a:pt x="509000" y="4322380"/>
                </a:cubicBezTo>
                <a:cubicBezTo>
                  <a:pt x="569236" y="4280184"/>
                  <a:pt x="587309" y="4241002"/>
                  <a:pt x="569236" y="4171681"/>
                </a:cubicBezTo>
                <a:cubicBezTo>
                  <a:pt x="484906" y="4186751"/>
                  <a:pt x="397562" y="4162639"/>
                  <a:pt x="334315" y="4250045"/>
                </a:cubicBezTo>
                <a:cubicBezTo>
                  <a:pt x="310219" y="4283198"/>
                  <a:pt x="252994" y="4304297"/>
                  <a:pt x="207817" y="4316352"/>
                </a:cubicBezTo>
                <a:cubicBezTo>
                  <a:pt x="150592" y="4331422"/>
                  <a:pt x="87344" y="4331422"/>
                  <a:pt x="45178" y="4334436"/>
                </a:cubicBezTo>
                <a:cubicBezTo>
                  <a:pt x="24096" y="4301282"/>
                  <a:pt x="12049" y="4280184"/>
                  <a:pt x="0" y="4262100"/>
                </a:cubicBezTo>
                <a:cubicBezTo>
                  <a:pt x="0" y="4102360"/>
                  <a:pt x="0" y="3945632"/>
                  <a:pt x="0" y="3788905"/>
                </a:cubicBezTo>
                <a:cubicBezTo>
                  <a:pt x="81320" y="3710542"/>
                  <a:pt x="186735" y="3674374"/>
                  <a:pt x="283113" y="3620122"/>
                </a:cubicBezTo>
                <a:cubicBezTo>
                  <a:pt x="343349" y="3583955"/>
                  <a:pt x="385515" y="3517647"/>
                  <a:pt x="466834" y="3544773"/>
                </a:cubicBezTo>
                <a:cubicBezTo>
                  <a:pt x="472858" y="3544773"/>
                  <a:pt x="484906" y="3544773"/>
                  <a:pt x="484906" y="3541759"/>
                </a:cubicBezTo>
                <a:cubicBezTo>
                  <a:pt x="524059" y="3493535"/>
                  <a:pt x="560201" y="3442298"/>
                  <a:pt x="596343" y="3391060"/>
                </a:cubicBezTo>
                <a:cubicBezTo>
                  <a:pt x="590318" y="3385032"/>
                  <a:pt x="584295" y="3382018"/>
                  <a:pt x="575260" y="3375991"/>
                </a:cubicBezTo>
                <a:cubicBezTo>
                  <a:pt x="596343" y="3360920"/>
                  <a:pt x="617425" y="3342836"/>
                  <a:pt x="638508" y="3327767"/>
                </a:cubicBezTo>
                <a:cubicBezTo>
                  <a:pt x="635498" y="3321738"/>
                  <a:pt x="635498" y="3315710"/>
                  <a:pt x="632485" y="3309683"/>
                </a:cubicBezTo>
                <a:cubicBezTo>
                  <a:pt x="599355" y="3318724"/>
                  <a:pt x="569236" y="3327767"/>
                  <a:pt x="512012" y="3339822"/>
                </a:cubicBezTo>
                <a:cubicBezTo>
                  <a:pt x="614413" y="3228306"/>
                  <a:pt x="539118" y="3216249"/>
                  <a:pt x="475871" y="3216249"/>
                </a:cubicBezTo>
                <a:cubicBezTo>
                  <a:pt x="533094" y="3137886"/>
                  <a:pt x="578271" y="3059522"/>
                  <a:pt x="641520" y="2993215"/>
                </a:cubicBezTo>
                <a:cubicBezTo>
                  <a:pt x="680674" y="2951019"/>
                  <a:pt x="743922" y="2929922"/>
                  <a:pt x="807171" y="2893753"/>
                </a:cubicBezTo>
                <a:cubicBezTo>
                  <a:pt x="807171" y="2878684"/>
                  <a:pt x="807171" y="2848543"/>
                  <a:pt x="807171" y="2812376"/>
                </a:cubicBezTo>
                <a:cubicBezTo>
                  <a:pt x="743922" y="2818403"/>
                  <a:pt x="680674" y="2818403"/>
                  <a:pt x="620438" y="2836488"/>
                </a:cubicBezTo>
                <a:cubicBezTo>
                  <a:pt x="575260" y="2851557"/>
                  <a:pt x="530083" y="2881698"/>
                  <a:pt x="493940" y="2917865"/>
                </a:cubicBezTo>
                <a:cubicBezTo>
                  <a:pt x="436718" y="2975131"/>
                  <a:pt x="322266" y="3005270"/>
                  <a:pt x="274077" y="2951019"/>
                </a:cubicBezTo>
                <a:cubicBezTo>
                  <a:pt x="210828" y="2878684"/>
                  <a:pt x="138545" y="2890739"/>
                  <a:pt x="54214" y="2890739"/>
                </a:cubicBezTo>
                <a:cubicBezTo>
                  <a:pt x="63249" y="2878684"/>
                  <a:pt x="72285" y="2866627"/>
                  <a:pt x="75297" y="2860599"/>
                </a:cubicBezTo>
                <a:cubicBezTo>
                  <a:pt x="60238" y="2845529"/>
                  <a:pt x="18072" y="2815389"/>
                  <a:pt x="24096" y="2806348"/>
                </a:cubicBezTo>
                <a:cubicBezTo>
                  <a:pt x="42166" y="2770180"/>
                  <a:pt x="69273" y="2737027"/>
                  <a:pt x="99391" y="2706886"/>
                </a:cubicBezTo>
                <a:cubicBezTo>
                  <a:pt x="129510" y="2676748"/>
                  <a:pt x="165652" y="2655649"/>
                  <a:pt x="198782" y="2628523"/>
                </a:cubicBezTo>
                <a:cubicBezTo>
                  <a:pt x="195770" y="2631537"/>
                  <a:pt x="195770" y="2631537"/>
                  <a:pt x="195770" y="2631537"/>
                </a:cubicBezTo>
                <a:cubicBezTo>
                  <a:pt x="289138" y="2589342"/>
                  <a:pt x="385515" y="2547146"/>
                  <a:pt x="478882" y="2507964"/>
                </a:cubicBezTo>
                <a:cubicBezTo>
                  <a:pt x="545141" y="2480838"/>
                  <a:pt x="611403" y="2453712"/>
                  <a:pt x="680674" y="2426586"/>
                </a:cubicBezTo>
                <a:lnTo>
                  <a:pt x="697925" y="2432340"/>
                </a:lnTo>
                <a:lnTo>
                  <a:pt x="707781" y="2444670"/>
                </a:lnTo>
                <a:cubicBezTo>
                  <a:pt x="710793" y="2438643"/>
                  <a:pt x="710793" y="2435628"/>
                  <a:pt x="713804" y="2429600"/>
                </a:cubicBezTo>
                <a:cubicBezTo>
                  <a:pt x="749946" y="2384390"/>
                  <a:pt x="780065" y="2315069"/>
                  <a:pt x="825242" y="2299999"/>
                </a:cubicBezTo>
                <a:cubicBezTo>
                  <a:pt x="924632" y="2266845"/>
                  <a:pt x="933669" y="2215607"/>
                  <a:pt x="888490" y="2125188"/>
                </a:cubicBezTo>
                <a:cubicBezTo>
                  <a:pt x="930656" y="2104090"/>
                  <a:pt x="972822" y="2082992"/>
                  <a:pt x="1014987" y="2061894"/>
                </a:cubicBezTo>
                <a:cubicBezTo>
                  <a:pt x="1017999" y="2064908"/>
                  <a:pt x="1021012" y="2070937"/>
                  <a:pt x="1024023" y="2076964"/>
                </a:cubicBezTo>
                <a:cubicBezTo>
                  <a:pt x="1002939" y="2089020"/>
                  <a:pt x="984870" y="2101077"/>
                  <a:pt x="966798" y="2116146"/>
                </a:cubicBezTo>
                <a:cubicBezTo>
                  <a:pt x="969809" y="2122174"/>
                  <a:pt x="972822" y="2128202"/>
                  <a:pt x="975833" y="2134230"/>
                </a:cubicBezTo>
                <a:cubicBezTo>
                  <a:pt x="990893" y="2125188"/>
                  <a:pt x="1008964" y="2119160"/>
                  <a:pt x="1030046" y="2110118"/>
                </a:cubicBezTo>
                <a:cubicBezTo>
                  <a:pt x="1036070" y="2134230"/>
                  <a:pt x="1042094" y="2158342"/>
                  <a:pt x="1045106" y="2173412"/>
                </a:cubicBezTo>
                <a:cubicBezTo>
                  <a:pt x="1075224" y="2137244"/>
                  <a:pt x="1099318" y="2092034"/>
                  <a:pt x="1135461" y="2073950"/>
                </a:cubicBezTo>
                <a:cubicBezTo>
                  <a:pt x="1270992" y="2007643"/>
                  <a:pt x="1415561" y="1953392"/>
                  <a:pt x="1551092" y="1887084"/>
                </a:cubicBezTo>
                <a:cubicBezTo>
                  <a:pt x="1599282" y="1862972"/>
                  <a:pt x="1641447" y="1823790"/>
                  <a:pt x="1677589" y="1787622"/>
                </a:cubicBezTo>
                <a:cubicBezTo>
                  <a:pt x="1719755" y="1745427"/>
                  <a:pt x="1752885" y="1697203"/>
                  <a:pt x="1810109" y="1661036"/>
                </a:cubicBezTo>
                <a:cubicBezTo>
                  <a:pt x="1804086" y="1682134"/>
                  <a:pt x="1801073" y="1700218"/>
                  <a:pt x="1795050" y="1721315"/>
                </a:cubicBezTo>
                <a:cubicBezTo>
                  <a:pt x="1810109" y="1721315"/>
                  <a:pt x="1825168" y="1727343"/>
                  <a:pt x="1834204" y="1721315"/>
                </a:cubicBezTo>
                <a:cubicBezTo>
                  <a:pt x="1888417" y="1682134"/>
                  <a:pt x="1939618" y="1642951"/>
                  <a:pt x="1993831" y="1600756"/>
                </a:cubicBezTo>
                <a:cubicBezTo>
                  <a:pt x="2045032" y="1561574"/>
                  <a:pt x="2096233" y="1501295"/>
                  <a:pt x="2153457" y="1492253"/>
                </a:cubicBezTo>
                <a:cubicBezTo>
                  <a:pt x="2216707" y="1483211"/>
                  <a:pt x="2267906" y="1453070"/>
                  <a:pt x="2325132" y="1438001"/>
                </a:cubicBezTo>
                <a:cubicBezTo>
                  <a:pt x="2448617" y="1401833"/>
                  <a:pt x="2535960" y="1311414"/>
                  <a:pt x="2638362" y="1248120"/>
                </a:cubicBezTo>
                <a:cubicBezTo>
                  <a:pt x="2683539" y="1220994"/>
                  <a:pt x="2725705" y="1190855"/>
                  <a:pt x="2770882" y="1163729"/>
                </a:cubicBezTo>
                <a:cubicBezTo>
                  <a:pt x="2776905" y="1157700"/>
                  <a:pt x="2785941" y="1151673"/>
                  <a:pt x="2791964" y="1145645"/>
                </a:cubicBezTo>
                <a:cubicBezTo>
                  <a:pt x="2801000" y="1145645"/>
                  <a:pt x="2807024" y="1145645"/>
                  <a:pt x="2813047" y="1145645"/>
                </a:cubicBezTo>
                <a:cubicBezTo>
                  <a:pt x="2882320" y="1169756"/>
                  <a:pt x="3041947" y="1058239"/>
                  <a:pt x="3057006" y="976862"/>
                </a:cubicBezTo>
                <a:cubicBezTo>
                  <a:pt x="3069054" y="952750"/>
                  <a:pt x="3081100" y="928639"/>
                  <a:pt x="3096159" y="904526"/>
                </a:cubicBezTo>
                <a:cubicBezTo>
                  <a:pt x="3159407" y="862330"/>
                  <a:pt x="3225668" y="853289"/>
                  <a:pt x="3276870" y="910555"/>
                </a:cubicBezTo>
                <a:cubicBezTo>
                  <a:pt x="3319035" y="889457"/>
                  <a:pt x="3358188" y="868358"/>
                  <a:pt x="3397342" y="844247"/>
                </a:cubicBezTo>
                <a:cubicBezTo>
                  <a:pt x="3397342" y="844247"/>
                  <a:pt x="3394330" y="841233"/>
                  <a:pt x="3394330" y="841233"/>
                </a:cubicBezTo>
                <a:cubicBezTo>
                  <a:pt x="3421436" y="841233"/>
                  <a:pt x="3448543" y="847261"/>
                  <a:pt x="3472638" y="838219"/>
                </a:cubicBezTo>
                <a:cubicBezTo>
                  <a:pt x="3499745" y="826163"/>
                  <a:pt x="3520827" y="802051"/>
                  <a:pt x="3547933" y="789995"/>
                </a:cubicBezTo>
                <a:cubicBezTo>
                  <a:pt x="3665395" y="735743"/>
                  <a:pt x="3776833" y="675464"/>
                  <a:pt x="3846104" y="560932"/>
                </a:cubicBezTo>
                <a:cubicBezTo>
                  <a:pt x="3855141" y="548876"/>
                  <a:pt x="3861164" y="536821"/>
                  <a:pt x="3867188" y="524765"/>
                </a:cubicBezTo>
                <a:cubicBezTo>
                  <a:pt x="3894293" y="512709"/>
                  <a:pt x="3924412" y="500653"/>
                  <a:pt x="3948507" y="482569"/>
                </a:cubicBezTo>
                <a:cubicBezTo>
                  <a:pt x="4011755" y="434345"/>
                  <a:pt x="4035850" y="461471"/>
                  <a:pt x="4041872" y="539835"/>
                </a:cubicBezTo>
                <a:cubicBezTo>
                  <a:pt x="4093074" y="479555"/>
                  <a:pt x="4150299" y="557919"/>
                  <a:pt x="4204511" y="515722"/>
                </a:cubicBezTo>
                <a:cubicBezTo>
                  <a:pt x="4273784" y="464485"/>
                  <a:pt x="4346068" y="419275"/>
                  <a:pt x="4421364" y="377079"/>
                </a:cubicBezTo>
                <a:cubicBezTo>
                  <a:pt x="4460518" y="355982"/>
                  <a:pt x="4505694" y="352968"/>
                  <a:pt x="4553883" y="337898"/>
                </a:cubicBezTo>
                <a:cubicBezTo>
                  <a:pt x="4556895" y="340912"/>
                  <a:pt x="4544850" y="322828"/>
                  <a:pt x="4538824" y="307758"/>
                </a:cubicBezTo>
                <a:cubicBezTo>
                  <a:pt x="4565930" y="271591"/>
                  <a:pt x="4593038" y="238437"/>
                  <a:pt x="4620144" y="202269"/>
                </a:cubicBezTo>
                <a:cubicBezTo>
                  <a:pt x="4635204" y="175143"/>
                  <a:pt x="4647251" y="151031"/>
                  <a:pt x="4662310" y="123906"/>
                </a:cubicBezTo>
                <a:cubicBezTo>
                  <a:pt x="4698452" y="21430"/>
                  <a:pt x="4764711" y="90752"/>
                  <a:pt x="4827960" y="96779"/>
                </a:cubicBezTo>
                <a:cubicBezTo>
                  <a:pt x="4821938" y="114863"/>
                  <a:pt x="4818924" y="135961"/>
                  <a:pt x="4809891" y="169115"/>
                </a:cubicBezTo>
                <a:cubicBezTo>
                  <a:pt x="4855066" y="157059"/>
                  <a:pt x="4891208" y="145003"/>
                  <a:pt x="4921327" y="135961"/>
                </a:cubicBezTo>
                <a:cubicBezTo>
                  <a:pt x="4906268" y="202269"/>
                  <a:pt x="4897234" y="265562"/>
                  <a:pt x="4882173" y="325842"/>
                </a:cubicBezTo>
                <a:cubicBezTo>
                  <a:pt x="4882173" y="337898"/>
                  <a:pt x="4864102" y="355982"/>
                  <a:pt x="4855066" y="355982"/>
                </a:cubicBezTo>
                <a:cubicBezTo>
                  <a:pt x="4827960" y="349954"/>
                  <a:pt x="4800854" y="337898"/>
                  <a:pt x="4758688" y="325842"/>
                </a:cubicBezTo>
                <a:cubicBezTo>
                  <a:pt x="4677368" y="419275"/>
                  <a:pt x="4584001" y="524765"/>
                  <a:pt x="4493645" y="630254"/>
                </a:cubicBezTo>
                <a:cubicBezTo>
                  <a:pt x="4493645" y="636282"/>
                  <a:pt x="4490634" y="624226"/>
                  <a:pt x="4481599" y="606142"/>
                </a:cubicBezTo>
                <a:cubicBezTo>
                  <a:pt x="4466539" y="630254"/>
                  <a:pt x="4448470" y="654366"/>
                  <a:pt x="4433412" y="675464"/>
                </a:cubicBezTo>
                <a:cubicBezTo>
                  <a:pt x="4436423" y="681492"/>
                  <a:pt x="4442445" y="687520"/>
                  <a:pt x="4445459" y="693548"/>
                </a:cubicBezTo>
                <a:cubicBezTo>
                  <a:pt x="4502683" y="666421"/>
                  <a:pt x="4565930" y="642310"/>
                  <a:pt x="4620144" y="609156"/>
                </a:cubicBezTo>
                <a:cubicBezTo>
                  <a:pt x="4713511" y="545862"/>
                  <a:pt x="4800854" y="479555"/>
                  <a:pt x="4891208" y="413247"/>
                </a:cubicBezTo>
                <a:cubicBezTo>
                  <a:pt x="4903255" y="407220"/>
                  <a:pt x="4918314" y="392150"/>
                  <a:pt x="4930362" y="392150"/>
                </a:cubicBezTo>
                <a:cubicBezTo>
                  <a:pt x="5053847" y="392150"/>
                  <a:pt x="5138179" y="307758"/>
                  <a:pt x="5231544" y="247478"/>
                </a:cubicBezTo>
                <a:cubicBezTo>
                  <a:pt x="5258651" y="232409"/>
                  <a:pt x="5294793" y="232409"/>
                  <a:pt x="5309851" y="229394"/>
                </a:cubicBezTo>
                <a:cubicBezTo>
                  <a:pt x="5342983" y="193227"/>
                  <a:pt x="5373099" y="160073"/>
                  <a:pt x="5403217" y="123906"/>
                </a:cubicBezTo>
                <a:cubicBezTo>
                  <a:pt x="5427312" y="93765"/>
                  <a:pt x="5451408" y="60611"/>
                  <a:pt x="5481527" y="33486"/>
                </a:cubicBezTo>
                <a:cubicBezTo>
                  <a:pt x="5505622" y="15402"/>
                  <a:pt x="5541762" y="-2682"/>
                  <a:pt x="5568869" y="332"/>
                </a:cubicBez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7368393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
        <p:nvSpPr>
          <p:cNvPr id="6" name="Rectangle 5">
            <a:extLst>
              <a:ext uri="{FF2B5EF4-FFF2-40B4-BE49-F238E27FC236}">
                <a16:creationId xmlns:a16="http://schemas.microsoft.com/office/drawing/2014/main" id="{674CE985-6DC4-499E-9B1E-64626B8E3D3D}"/>
              </a:ext>
            </a:extLst>
          </p:cNvPr>
          <p:cNvSpPr/>
          <p:nvPr userDrawn="1"/>
        </p:nvSpPr>
        <p:spPr>
          <a:xfrm>
            <a:off x="0" y="-1"/>
            <a:ext cx="12192000" cy="635619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D49529E6-98FB-4160-BE58-AC07EB049955}"/>
              </a:ext>
            </a:extLst>
          </p:cNvPr>
          <p:cNvSpPr>
            <a:spLocks noGrp="1"/>
          </p:cNvSpPr>
          <p:nvPr>
            <p:ph type="pic" sz="quarter" idx="13"/>
          </p:nvPr>
        </p:nvSpPr>
        <p:spPr>
          <a:xfrm>
            <a:off x="1059067" y="518112"/>
            <a:ext cx="9999127" cy="5096059"/>
          </a:xfrm>
          <a:custGeom>
            <a:avLst/>
            <a:gdLst>
              <a:gd name="connsiteX0" fmla="*/ 8774415 w 9999127"/>
              <a:gd name="connsiteY0" fmla="*/ 4793311 h 5096059"/>
              <a:gd name="connsiteX1" fmla="*/ 8798996 w 9999127"/>
              <a:gd name="connsiteY1" fmla="*/ 4800017 h 5096059"/>
              <a:gd name="connsiteX2" fmla="*/ 8830949 w 9999127"/>
              <a:gd name="connsiteY2" fmla="*/ 4822720 h 5096059"/>
              <a:gd name="connsiteX3" fmla="*/ 8827793 w 9999127"/>
              <a:gd name="connsiteY3" fmla="*/ 4834287 h 5096059"/>
              <a:gd name="connsiteX4" fmla="*/ 8796110 w 9999127"/>
              <a:gd name="connsiteY4" fmla="*/ 4853611 h 5096059"/>
              <a:gd name="connsiteX5" fmla="*/ 8760606 w 9999127"/>
              <a:gd name="connsiteY5" fmla="*/ 4843924 h 5096059"/>
              <a:gd name="connsiteX6" fmla="*/ 8764157 w 9999127"/>
              <a:gd name="connsiteY6" fmla="*/ 4830909 h 5096059"/>
              <a:gd name="connsiteX7" fmla="*/ 8783154 w 9999127"/>
              <a:gd name="connsiteY7" fmla="*/ 4809679 h 5096059"/>
              <a:gd name="connsiteX8" fmla="*/ 8774415 w 9999127"/>
              <a:gd name="connsiteY8" fmla="*/ 4793311 h 5096059"/>
              <a:gd name="connsiteX9" fmla="*/ 6860886 w 9999127"/>
              <a:gd name="connsiteY9" fmla="*/ 4762203 h 5096059"/>
              <a:gd name="connsiteX10" fmla="*/ 6795067 w 9999127"/>
              <a:gd name="connsiteY10" fmla="*/ 4772213 h 5096059"/>
              <a:gd name="connsiteX11" fmla="*/ 6791516 w 9999127"/>
              <a:gd name="connsiteY11" fmla="*/ 4785227 h 5096059"/>
              <a:gd name="connsiteX12" fmla="*/ 6795733 w 9999127"/>
              <a:gd name="connsiteY12" fmla="*/ 4812791 h 5096059"/>
              <a:gd name="connsiteX13" fmla="*/ 6710916 w 9999127"/>
              <a:gd name="connsiteY13" fmla="*/ 4844029 h 5096059"/>
              <a:gd name="connsiteX14" fmla="*/ 6707364 w 9999127"/>
              <a:gd name="connsiteY14" fmla="*/ 4857045 h 5096059"/>
              <a:gd name="connsiteX15" fmla="*/ 6778490 w 9999127"/>
              <a:gd name="connsiteY15" fmla="*/ 4972782 h 5096059"/>
              <a:gd name="connsiteX16" fmla="*/ 6894990 w 9999127"/>
              <a:gd name="connsiteY16" fmla="*/ 4922221 h 5096059"/>
              <a:gd name="connsiteX17" fmla="*/ 7023112 w 9999127"/>
              <a:gd name="connsiteY17" fmla="*/ 4834432 h 5096059"/>
              <a:gd name="connsiteX18" fmla="*/ 7033764 w 9999127"/>
              <a:gd name="connsiteY18" fmla="*/ 4795387 h 5096059"/>
              <a:gd name="connsiteX19" fmla="*/ 6989794 w 9999127"/>
              <a:gd name="connsiteY19" fmla="*/ 4811357 h 5096059"/>
              <a:gd name="connsiteX20" fmla="*/ 6984606 w 9999127"/>
              <a:gd name="connsiteY20" fmla="*/ 4781974 h 5096059"/>
              <a:gd name="connsiteX21" fmla="*/ 7000051 w 9999127"/>
              <a:gd name="connsiteY21" fmla="*/ 4773759 h 5096059"/>
              <a:gd name="connsiteX22" fmla="*/ 6987762 w 9999127"/>
              <a:gd name="connsiteY22" fmla="*/ 4770406 h 5096059"/>
              <a:gd name="connsiteX23" fmla="*/ 6896238 w 9999127"/>
              <a:gd name="connsiteY23" fmla="*/ 4826229 h 5096059"/>
              <a:gd name="connsiteX24" fmla="*/ 6859368 w 9999127"/>
              <a:gd name="connsiteY24" fmla="*/ 4816170 h 5096059"/>
              <a:gd name="connsiteX25" fmla="*/ 6862525 w 9999127"/>
              <a:gd name="connsiteY25" fmla="*/ 4804600 h 5096059"/>
              <a:gd name="connsiteX26" fmla="*/ 6881916 w 9999127"/>
              <a:gd name="connsiteY26" fmla="*/ 4781924 h 5096059"/>
              <a:gd name="connsiteX27" fmla="*/ 6732052 w 9999127"/>
              <a:gd name="connsiteY27" fmla="*/ 4481561 h 5096059"/>
              <a:gd name="connsiteX28" fmla="*/ 6709503 w 9999127"/>
              <a:gd name="connsiteY28" fmla="*/ 4515808 h 5096059"/>
              <a:gd name="connsiteX29" fmla="*/ 6721793 w 9999127"/>
              <a:gd name="connsiteY29" fmla="*/ 4519161 h 5096059"/>
              <a:gd name="connsiteX30" fmla="*/ 6751715 w 9999127"/>
              <a:gd name="connsiteY30" fmla="*/ 4500910 h 5096059"/>
              <a:gd name="connsiteX31" fmla="*/ 6755266 w 9999127"/>
              <a:gd name="connsiteY31" fmla="*/ 4487895 h 5096059"/>
              <a:gd name="connsiteX32" fmla="*/ 8369774 w 9999127"/>
              <a:gd name="connsiteY32" fmla="*/ 4143558 h 5096059"/>
              <a:gd name="connsiteX33" fmla="*/ 8332296 w 9999127"/>
              <a:gd name="connsiteY33" fmla="*/ 4144462 h 5096059"/>
              <a:gd name="connsiteX34" fmla="*/ 8329940 w 9999127"/>
              <a:gd name="connsiteY34" fmla="*/ 4153093 h 5096059"/>
              <a:gd name="connsiteX35" fmla="*/ 8342229 w 9999127"/>
              <a:gd name="connsiteY35" fmla="*/ 4156446 h 5096059"/>
              <a:gd name="connsiteX36" fmla="*/ 8362439 w 9999127"/>
              <a:gd name="connsiteY36" fmla="*/ 4154968 h 5096059"/>
              <a:gd name="connsiteX37" fmla="*/ 8446651 w 9999127"/>
              <a:gd name="connsiteY37" fmla="*/ 4139655 h 5096059"/>
              <a:gd name="connsiteX38" fmla="*/ 8410868 w 9999127"/>
              <a:gd name="connsiteY38" fmla="*/ 4141485 h 5096059"/>
              <a:gd name="connsiteX39" fmla="*/ 8409415 w 9999127"/>
              <a:gd name="connsiteY39" fmla="*/ 4146810 h 5096059"/>
              <a:gd name="connsiteX40" fmla="*/ 8421706 w 9999127"/>
              <a:gd name="connsiteY40" fmla="*/ 4150163 h 5096059"/>
              <a:gd name="connsiteX41" fmla="*/ 8440793 w 9999127"/>
              <a:gd name="connsiteY41" fmla="*/ 4148768 h 5096059"/>
              <a:gd name="connsiteX42" fmla="*/ 9014518 w 9999127"/>
              <a:gd name="connsiteY42" fmla="*/ 3913298 h 5096059"/>
              <a:gd name="connsiteX43" fmla="*/ 9039098 w 9999127"/>
              <a:gd name="connsiteY43" fmla="*/ 3920005 h 5096059"/>
              <a:gd name="connsiteX44" fmla="*/ 9071051 w 9999127"/>
              <a:gd name="connsiteY44" fmla="*/ 3942708 h 5096059"/>
              <a:gd name="connsiteX45" fmla="*/ 9067895 w 9999127"/>
              <a:gd name="connsiteY45" fmla="*/ 3954276 h 5096059"/>
              <a:gd name="connsiteX46" fmla="*/ 9036213 w 9999127"/>
              <a:gd name="connsiteY46" fmla="*/ 3973599 h 5096059"/>
              <a:gd name="connsiteX47" fmla="*/ 9000709 w 9999127"/>
              <a:gd name="connsiteY47" fmla="*/ 3963911 h 5096059"/>
              <a:gd name="connsiteX48" fmla="*/ 9004260 w 9999127"/>
              <a:gd name="connsiteY48" fmla="*/ 3950896 h 5096059"/>
              <a:gd name="connsiteX49" fmla="*/ 9023256 w 9999127"/>
              <a:gd name="connsiteY49" fmla="*/ 3929667 h 5096059"/>
              <a:gd name="connsiteX50" fmla="*/ 9014518 w 9999127"/>
              <a:gd name="connsiteY50" fmla="*/ 3913298 h 5096059"/>
              <a:gd name="connsiteX51" fmla="*/ 8617564 w 9999127"/>
              <a:gd name="connsiteY51" fmla="*/ 3244096 h 5096059"/>
              <a:gd name="connsiteX52" fmla="*/ 8577145 w 9999127"/>
              <a:gd name="connsiteY52" fmla="*/ 3247052 h 5096059"/>
              <a:gd name="connsiteX53" fmla="*/ 8570042 w 9999127"/>
              <a:gd name="connsiteY53" fmla="*/ 3273081 h 5096059"/>
              <a:gd name="connsiteX54" fmla="*/ 8582332 w 9999127"/>
              <a:gd name="connsiteY54" fmla="*/ 3276434 h 5096059"/>
              <a:gd name="connsiteX55" fmla="*/ 8614013 w 9999127"/>
              <a:gd name="connsiteY55" fmla="*/ 3257111 h 5096059"/>
              <a:gd name="connsiteX56" fmla="*/ 8695280 w 9999127"/>
              <a:gd name="connsiteY56" fmla="*/ 3238887 h 5096059"/>
              <a:gd name="connsiteX57" fmla="*/ 8656225 w 9999127"/>
              <a:gd name="connsiteY57" fmla="*/ 3242214 h 5096059"/>
              <a:gd name="connsiteX58" fmla="*/ 8649518 w 9999127"/>
              <a:gd name="connsiteY58" fmla="*/ 3266798 h 5096059"/>
              <a:gd name="connsiteX59" fmla="*/ 8661808 w 9999127"/>
              <a:gd name="connsiteY59" fmla="*/ 3270151 h 5096059"/>
              <a:gd name="connsiteX60" fmla="*/ 8691729 w 9999127"/>
              <a:gd name="connsiteY60" fmla="*/ 3251901 h 5096059"/>
              <a:gd name="connsiteX61" fmla="*/ 9383906 w 9999127"/>
              <a:gd name="connsiteY61" fmla="*/ 2559434 h 5096059"/>
              <a:gd name="connsiteX62" fmla="*/ 9408487 w 9999127"/>
              <a:gd name="connsiteY62" fmla="*/ 2566141 h 5096059"/>
              <a:gd name="connsiteX63" fmla="*/ 9440440 w 9999127"/>
              <a:gd name="connsiteY63" fmla="*/ 2588843 h 5096059"/>
              <a:gd name="connsiteX64" fmla="*/ 9437284 w 9999127"/>
              <a:gd name="connsiteY64" fmla="*/ 2600410 h 5096059"/>
              <a:gd name="connsiteX65" fmla="*/ 9405601 w 9999127"/>
              <a:gd name="connsiteY65" fmla="*/ 2619734 h 5096059"/>
              <a:gd name="connsiteX66" fmla="*/ 9370097 w 9999127"/>
              <a:gd name="connsiteY66" fmla="*/ 2610047 h 5096059"/>
              <a:gd name="connsiteX67" fmla="*/ 9373648 w 9999127"/>
              <a:gd name="connsiteY67" fmla="*/ 2597032 h 5096059"/>
              <a:gd name="connsiteX68" fmla="*/ 9392645 w 9999127"/>
              <a:gd name="connsiteY68" fmla="*/ 2575802 h 5096059"/>
              <a:gd name="connsiteX69" fmla="*/ 9383906 w 9999127"/>
              <a:gd name="connsiteY69" fmla="*/ 2559434 h 5096059"/>
              <a:gd name="connsiteX70" fmla="*/ 8986953 w 9999127"/>
              <a:gd name="connsiteY70" fmla="*/ 1890231 h 5096059"/>
              <a:gd name="connsiteX71" fmla="*/ 8946533 w 9999127"/>
              <a:gd name="connsiteY71" fmla="*/ 1893188 h 5096059"/>
              <a:gd name="connsiteX72" fmla="*/ 8939432 w 9999127"/>
              <a:gd name="connsiteY72" fmla="*/ 1919217 h 5096059"/>
              <a:gd name="connsiteX73" fmla="*/ 8951720 w 9999127"/>
              <a:gd name="connsiteY73" fmla="*/ 1922569 h 5096059"/>
              <a:gd name="connsiteX74" fmla="*/ 8983401 w 9999127"/>
              <a:gd name="connsiteY74" fmla="*/ 1903246 h 5096059"/>
              <a:gd name="connsiteX75" fmla="*/ 9064667 w 9999127"/>
              <a:gd name="connsiteY75" fmla="*/ 1885022 h 5096059"/>
              <a:gd name="connsiteX76" fmla="*/ 9025612 w 9999127"/>
              <a:gd name="connsiteY76" fmla="*/ 1888349 h 5096059"/>
              <a:gd name="connsiteX77" fmla="*/ 9018906 w 9999127"/>
              <a:gd name="connsiteY77" fmla="*/ 1912933 h 5096059"/>
              <a:gd name="connsiteX78" fmla="*/ 9031197 w 9999127"/>
              <a:gd name="connsiteY78" fmla="*/ 1916287 h 5096059"/>
              <a:gd name="connsiteX79" fmla="*/ 9061118 w 9999127"/>
              <a:gd name="connsiteY79" fmla="*/ 1898036 h 5096059"/>
              <a:gd name="connsiteX80" fmla="*/ 1340743 w 9999127"/>
              <a:gd name="connsiteY80" fmla="*/ 1785048 h 5096059"/>
              <a:gd name="connsiteX81" fmla="*/ 1337948 w 9999127"/>
              <a:gd name="connsiteY81" fmla="*/ 1791726 h 5096059"/>
              <a:gd name="connsiteX82" fmla="*/ 1318305 w 9999127"/>
              <a:gd name="connsiteY82" fmla="*/ 1796699 h 5096059"/>
              <a:gd name="connsiteX83" fmla="*/ 1317073 w 9999127"/>
              <a:gd name="connsiteY83" fmla="*/ 1810134 h 5096059"/>
              <a:gd name="connsiteX84" fmla="*/ 1351573 w 9999127"/>
              <a:gd name="connsiteY84" fmla="*/ 1852432 h 5096059"/>
              <a:gd name="connsiteX85" fmla="*/ 1375535 w 9999127"/>
              <a:gd name="connsiteY85" fmla="*/ 1854628 h 5096059"/>
              <a:gd name="connsiteX86" fmla="*/ 1386377 w 9999127"/>
              <a:gd name="connsiteY86" fmla="*/ 1817237 h 5096059"/>
              <a:gd name="connsiteX87" fmla="*/ 1365368 w 9999127"/>
              <a:gd name="connsiteY87" fmla="*/ 1791767 h 5096059"/>
              <a:gd name="connsiteX88" fmla="*/ 6274866 w 9999127"/>
              <a:gd name="connsiteY88" fmla="*/ 1298153 h 5096059"/>
              <a:gd name="connsiteX89" fmla="*/ 6268823 w 9999127"/>
              <a:gd name="connsiteY89" fmla="*/ 1312161 h 5096059"/>
              <a:gd name="connsiteX90" fmla="*/ 6297967 w 9999127"/>
              <a:gd name="connsiteY90" fmla="*/ 1309749 h 5096059"/>
              <a:gd name="connsiteX91" fmla="*/ 6298829 w 9999127"/>
              <a:gd name="connsiteY91" fmla="*/ 1300349 h 5096059"/>
              <a:gd name="connsiteX92" fmla="*/ 8340317 w 9999127"/>
              <a:gd name="connsiteY92" fmla="*/ 1249624 h 5096059"/>
              <a:gd name="connsiteX93" fmla="*/ 8365688 w 9999127"/>
              <a:gd name="connsiteY93" fmla="*/ 1251948 h 5096059"/>
              <a:gd name="connsiteX94" fmla="*/ 8401105 w 9999127"/>
              <a:gd name="connsiteY94" fmla="*/ 1268742 h 5096059"/>
              <a:gd name="connsiteX95" fmla="*/ 8400012 w 9999127"/>
              <a:gd name="connsiteY95" fmla="*/ 1280681 h 5096059"/>
              <a:gd name="connsiteX96" fmla="*/ 8372176 w 9999127"/>
              <a:gd name="connsiteY96" fmla="*/ 1305226 h 5096059"/>
              <a:gd name="connsiteX97" fmla="*/ 8335529 w 9999127"/>
              <a:gd name="connsiteY97" fmla="*/ 1301867 h 5096059"/>
              <a:gd name="connsiteX98" fmla="*/ 8336759 w 9999127"/>
              <a:gd name="connsiteY98" fmla="*/ 1288432 h 5096059"/>
              <a:gd name="connsiteX99" fmla="*/ 8351771 w 9999127"/>
              <a:gd name="connsiteY99" fmla="*/ 1264220 h 5096059"/>
              <a:gd name="connsiteX100" fmla="*/ 8340317 w 9999127"/>
              <a:gd name="connsiteY100" fmla="*/ 1249624 h 5096059"/>
              <a:gd name="connsiteX101" fmla="*/ 5604802 w 9999127"/>
              <a:gd name="connsiteY101" fmla="*/ 839364 h 5096059"/>
              <a:gd name="connsiteX102" fmla="*/ 5597551 w 9999127"/>
              <a:gd name="connsiteY102" fmla="*/ 918476 h 5096059"/>
              <a:gd name="connsiteX103" fmla="*/ 5634200 w 9999127"/>
              <a:gd name="connsiteY103" fmla="*/ 921836 h 5096059"/>
              <a:gd name="connsiteX104" fmla="*/ 5662034 w 9999127"/>
              <a:gd name="connsiteY104" fmla="*/ 897290 h 5096059"/>
              <a:gd name="connsiteX105" fmla="*/ 5664360 w 9999127"/>
              <a:gd name="connsiteY105" fmla="*/ 871915 h 5096059"/>
              <a:gd name="connsiteX106" fmla="*/ 5641450 w 9999127"/>
              <a:gd name="connsiteY106" fmla="*/ 842722 h 5096059"/>
              <a:gd name="connsiteX107" fmla="*/ 7832933 w 9999127"/>
              <a:gd name="connsiteY107" fmla="*/ 659736 h 5096059"/>
              <a:gd name="connsiteX108" fmla="*/ 7793645 w 9999127"/>
              <a:gd name="connsiteY108" fmla="*/ 669683 h 5096059"/>
              <a:gd name="connsiteX109" fmla="*/ 7791183 w 9999127"/>
              <a:gd name="connsiteY109" fmla="*/ 696551 h 5096059"/>
              <a:gd name="connsiteX110" fmla="*/ 7803868 w 9999127"/>
              <a:gd name="connsiteY110" fmla="*/ 697713 h 5096059"/>
              <a:gd name="connsiteX111" fmla="*/ 7831701 w 9999127"/>
              <a:gd name="connsiteY111" fmla="*/ 673170 h 5096059"/>
              <a:gd name="connsiteX112" fmla="*/ 7908555 w 9999127"/>
              <a:gd name="connsiteY112" fmla="*/ 641078 h 5096059"/>
              <a:gd name="connsiteX113" fmla="*/ 7870676 w 9999127"/>
              <a:gd name="connsiteY113" fmla="*/ 651154 h 5096059"/>
              <a:gd name="connsiteX114" fmla="*/ 7868350 w 9999127"/>
              <a:gd name="connsiteY114" fmla="*/ 676530 h 5096059"/>
              <a:gd name="connsiteX115" fmla="*/ 7881037 w 9999127"/>
              <a:gd name="connsiteY115" fmla="*/ 677692 h 5096059"/>
              <a:gd name="connsiteX116" fmla="*/ 7907324 w 9999127"/>
              <a:gd name="connsiteY116" fmla="*/ 654512 h 5096059"/>
              <a:gd name="connsiteX117" fmla="*/ 8567131 w 9999127"/>
              <a:gd name="connsiteY117" fmla="*/ 0 h 5096059"/>
              <a:gd name="connsiteX118" fmla="*/ 8727820 w 9999127"/>
              <a:gd name="connsiteY118" fmla="*/ 14727 h 5096059"/>
              <a:gd name="connsiteX119" fmla="*/ 8750728 w 9999127"/>
              <a:gd name="connsiteY119" fmla="*/ 43921 h 5096059"/>
              <a:gd name="connsiteX120" fmla="*/ 8749634 w 9999127"/>
              <a:gd name="connsiteY120" fmla="*/ 55862 h 5096059"/>
              <a:gd name="connsiteX121" fmla="*/ 8594383 w 9999127"/>
              <a:gd name="connsiteY121" fmla="*/ 121410 h 5096059"/>
              <a:gd name="connsiteX122" fmla="*/ 8570241 w 9999127"/>
              <a:gd name="connsiteY122" fmla="*/ 105651 h 5096059"/>
              <a:gd name="connsiteX123" fmla="*/ 8557555 w 9999127"/>
              <a:gd name="connsiteY123" fmla="*/ 104489 h 5096059"/>
              <a:gd name="connsiteX124" fmla="*/ 8322810 w 9999127"/>
              <a:gd name="connsiteY124" fmla="*/ 215434 h 5096059"/>
              <a:gd name="connsiteX125" fmla="*/ 8152408 w 9999127"/>
              <a:gd name="connsiteY125" fmla="*/ 306688 h 5096059"/>
              <a:gd name="connsiteX126" fmla="*/ 8137398 w 9999127"/>
              <a:gd name="connsiteY126" fmla="*/ 330901 h 5096059"/>
              <a:gd name="connsiteX127" fmla="*/ 8181943 w 9999127"/>
              <a:gd name="connsiteY127" fmla="*/ 387666 h 5096059"/>
              <a:gd name="connsiteX128" fmla="*/ 8163237 w 9999127"/>
              <a:gd name="connsiteY128" fmla="*/ 452182 h 5096059"/>
              <a:gd name="connsiteX129" fmla="*/ 8169905 w 9999127"/>
              <a:gd name="connsiteY129" fmla="*/ 519022 h 5096059"/>
              <a:gd name="connsiteX130" fmla="*/ 8155987 w 9999127"/>
              <a:gd name="connsiteY130" fmla="*/ 531295 h 5096059"/>
              <a:gd name="connsiteX131" fmla="*/ 8168674 w 9999127"/>
              <a:gd name="connsiteY131" fmla="*/ 532458 h 5096059"/>
              <a:gd name="connsiteX132" fmla="*/ 8153524 w 9999127"/>
              <a:gd name="connsiteY132" fmla="*/ 558163 h 5096059"/>
              <a:gd name="connsiteX133" fmla="*/ 8147642 w 9999127"/>
              <a:gd name="connsiteY133" fmla="*/ 622348 h 5096059"/>
              <a:gd name="connsiteX134" fmla="*/ 7940593 w 9999127"/>
              <a:gd name="connsiteY134" fmla="*/ 710244 h 5096059"/>
              <a:gd name="connsiteX135" fmla="*/ 7948313 w 9999127"/>
              <a:gd name="connsiteY135" fmla="*/ 750086 h 5096059"/>
              <a:gd name="connsiteX136" fmla="*/ 7781607 w 9999127"/>
              <a:gd name="connsiteY136" fmla="*/ 801038 h 5096059"/>
              <a:gd name="connsiteX137" fmla="*/ 7729810 w 9999127"/>
              <a:gd name="connsiteY137" fmla="*/ 823386 h 5096059"/>
              <a:gd name="connsiteX138" fmla="*/ 7725022 w 9999127"/>
              <a:gd name="connsiteY138" fmla="*/ 875630 h 5096059"/>
              <a:gd name="connsiteX139" fmla="*/ 7822458 w 9999127"/>
              <a:gd name="connsiteY139" fmla="*/ 898107 h 5096059"/>
              <a:gd name="connsiteX140" fmla="*/ 7821363 w 9999127"/>
              <a:gd name="connsiteY140" fmla="*/ 910047 h 5096059"/>
              <a:gd name="connsiteX141" fmla="*/ 7797402 w 9999127"/>
              <a:gd name="connsiteY141" fmla="*/ 907852 h 5096059"/>
              <a:gd name="connsiteX142" fmla="*/ 7793708 w 9999127"/>
              <a:gd name="connsiteY142" fmla="*/ 948155 h 5096059"/>
              <a:gd name="connsiteX143" fmla="*/ 7895486 w 9999127"/>
              <a:gd name="connsiteY143" fmla="*/ 1062847 h 5096059"/>
              <a:gd name="connsiteX144" fmla="*/ 7855280 w 9999127"/>
              <a:gd name="connsiteY144" fmla="*/ 1098299 h 5096059"/>
              <a:gd name="connsiteX145" fmla="*/ 7848030 w 9999127"/>
              <a:gd name="connsiteY145" fmla="*/ 1177411 h 5096059"/>
              <a:gd name="connsiteX146" fmla="*/ 7625792 w 9999127"/>
              <a:gd name="connsiteY146" fmla="*/ 1275956 h 5096059"/>
              <a:gd name="connsiteX147" fmla="*/ 7623329 w 9999127"/>
              <a:gd name="connsiteY147" fmla="*/ 1302824 h 5096059"/>
              <a:gd name="connsiteX148" fmla="*/ 7636015 w 9999127"/>
              <a:gd name="connsiteY148" fmla="*/ 1303987 h 5096059"/>
              <a:gd name="connsiteX149" fmla="*/ 7649932 w 9999127"/>
              <a:gd name="connsiteY149" fmla="*/ 1291715 h 5096059"/>
              <a:gd name="connsiteX150" fmla="*/ 7683324 w 9999127"/>
              <a:gd name="connsiteY150" fmla="*/ 1315096 h 5096059"/>
              <a:gd name="connsiteX151" fmla="*/ 7697351 w 9999127"/>
              <a:gd name="connsiteY151" fmla="*/ 1320014 h 5096059"/>
              <a:gd name="connsiteX152" fmla="*/ 7700688 w 9999127"/>
              <a:gd name="connsiteY152" fmla="*/ 1307780 h 5096059"/>
              <a:gd name="connsiteX153" fmla="*/ 7731063 w 9999127"/>
              <a:gd name="connsiteY153" fmla="*/ 1316068 h 5096059"/>
              <a:gd name="connsiteX154" fmla="*/ 7738208 w 9999127"/>
              <a:gd name="connsiteY154" fmla="*/ 1313353 h 5096059"/>
              <a:gd name="connsiteX155" fmla="*/ 7748600 w 9999127"/>
              <a:gd name="connsiteY155" fmla="*/ 1300758 h 5096059"/>
              <a:gd name="connsiteX156" fmla="*/ 7760054 w 9999127"/>
              <a:gd name="connsiteY156" fmla="*/ 1315355 h 5096059"/>
              <a:gd name="connsiteX157" fmla="*/ 7803144 w 9999127"/>
              <a:gd name="connsiteY157" fmla="*/ 1310075 h 5096059"/>
              <a:gd name="connsiteX158" fmla="*/ 7804205 w 9999127"/>
              <a:gd name="connsiteY158" fmla="*/ 1308833 h 5096059"/>
              <a:gd name="connsiteX159" fmla="*/ 7823216 w 9999127"/>
              <a:gd name="connsiteY159" fmla="*/ 1307616 h 5096059"/>
              <a:gd name="connsiteX160" fmla="*/ 7823306 w 9999127"/>
              <a:gd name="connsiteY160" fmla="*/ 1307605 h 5096059"/>
              <a:gd name="connsiteX161" fmla="*/ 7823340 w 9999127"/>
              <a:gd name="connsiteY161" fmla="*/ 1307608 h 5096059"/>
              <a:gd name="connsiteX162" fmla="*/ 7843404 w 9999127"/>
              <a:gd name="connsiteY162" fmla="*/ 1306322 h 5096059"/>
              <a:gd name="connsiteX163" fmla="*/ 7845430 w 9999127"/>
              <a:gd name="connsiteY163" fmla="*/ 1309633 h 5096059"/>
              <a:gd name="connsiteX164" fmla="*/ 7859954 w 9999127"/>
              <a:gd name="connsiteY164" fmla="*/ 1310964 h 5096059"/>
              <a:gd name="connsiteX165" fmla="*/ 8116378 w 9999127"/>
              <a:gd name="connsiteY165" fmla="*/ 1242647 h 5096059"/>
              <a:gd name="connsiteX166" fmla="*/ 8130295 w 9999127"/>
              <a:gd name="connsiteY166" fmla="*/ 1230375 h 5096059"/>
              <a:gd name="connsiteX167" fmla="*/ 8179629 w 9999127"/>
              <a:gd name="connsiteY167" fmla="*/ 1234896 h 5096059"/>
              <a:gd name="connsiteX168" fmla="*/ 8335529 w 9999127"/>
              <a:gd name="connsiteY168" fmla="*/ 1301867 h 5096059"/>
              <a:gd name="connsiteX169" fmla="*/ 8334673 w 9999127"/>
              <a:gd name="connsiteY169" fmla="*/ 1311204 h 5096059"/>
              <a:gd name="connsiteX170" fmla="*/ 8484696 w 9999127"/>
              <a:gd name="connsiteY170" fmla="*/ 1316597 h 5096059"/>
              <a:gd name="connsiteX171" fmla="*/ 8622222 w 9999127"/>
              <a:gd name="connsiteY171" fmla="*/ 1285755 h 5096059"/>
              <a:gd name="connsiteX172" fmla="*/ 8643252 w 9999127"/>
              <a:gd name="connsiteY172" fmla="*/ 1305475 h 5096059"/>
              <a:gd name="connsiteX173" fmla="*/ 8666467 w 9999127"/>
              <a:gd name="connsiteY173" fmla="*/ 1311809 h 5096059"/>
              <a:gd name="connsiteX174" fmla="*/ 8694596 w 9999127"/>
              <a:gd name="connsiteY174" fmla="*/ 1305502 h 5096059"/>
              <a:gd name="connsiteX175" fmla="*/ 8712074 w 9999127"/>
              <a:gd name="connsiteY175" fmla="*/ 1338237 h 5096059"/>
              <a:gd name="connsiteX176" fmla="*/ 9060169 w 9999127"/>
              <a:gd name="connsiteY176" fmla="*/ 1336880 h 5096059"/>
              <a:gd name="connsiteX177" fmla="*/ 9341077 w 9999127"/>
              <a:gd name="connsiteY177" fmla="*/ 1345159 h 5096059"/>
              <a:gd name="connsiteX178" fmla="*/ 9353367 w 9999127"/>
              <a:gd name="connsiteY178" fmla="*/ 1348512 h 5096059"/>
              <a:gd name="connsiteX179" fmla="*/ 9362107 w 9999127"/>
              <a:gd name="connsiteY179" fmla="*/ 1364879 h 5096059"/>
              <a:gd name="connsiteX180" fmla="*/ 9824784 w 9999127"/>
              <a:gd name="connsiteY180" fmla="*/ 1368371 h 5096059"/>
              <a:gd name="connsiteX181" fmla="*/ 9980454 w 9999127"/>
              <a:gd name="connsiteY181" fmla="*/ 1410844 h 5096059"/>
              <a:gd name="connsiteX182" fmla="*/ 9997932 w 9999127"/>
              <a:gd name="connsiteY182" fmla="*/ 1443581 h 5096059"/>
              <a:gd name="connsiteX183" fmla="*/ 9994776 w 9999127"/>
              <a:gd name="connsiteY183" fmla="*/ 1455150 h 5096059"/>
              <a:gd name="connsiteX184" fmla="*/ 9830485 w 9999127"/>
              <a:gd name="connsiteY184" fmla="*/ 1492672 h 5096059"/>
              <a:gd name="connsiteX185" fmla="*/ 9809455 w 9999127"/>
              <a:gd name="connsiteY185" fmla="*/ 1472952 h 5096059"/>
              <a:gd name="connsiteX186" fmla="*/ 9797165 w 9999127"/>
              <a:gd name="connsiteY186" fmla="*/ 1469598 h 5096059"/>
              <a:gd name="connsiteX187" fmla="*/ 9546691 w 9999127"/>
              <a:gd name="connsiteY187" fmla="*/ 1537987 h 5096059"/>
              <a:gd name="connsiteX188" fmla="*/ 9363007 w 9999127"/>
              <a:gd name="connsiteY188" fmla="*/ 1598186 h 5096059"/>
              <a:gd name="connsiteX189" fmla="*/ 9344010 w 9999127"/>
              <a:gd name="connsiteY189" fmla="*/ 1619416 h 5096059"/>
              <a:gd name="connsiteX190" fmla="*/ 9377994 w 9999127"/>
              <a:gd name="connsiteY190" fmla="*/ 1683069 h 5096059"/>
              <a:gd name="connsiteX191" fmla="*/ 9348343 w 9999127"/>
              <a:gd name="connsiteY191" fmla="*/ 1743343 h 5096059"/>
              <a:gd name="connsiteX192" fmla="*/ 9343274 w 9999127"/>
              <a:gd name="connsiteY192" fmla="*/ 1810325 h 5096059"/>
              <a:gd name="connsiteX193" fmla="*/ 9327431 w 9999127"/>
              <a:gd name="connsiteY193" fmla="*/ 1819987 h 5096059"/>
              <a:gd name="connsiteX194" fmla="*/ 9339723 w 9999127"/>
              <a:gd name="connsiteY194" fmla="*/ 1823340 h 5096059"/>
              <a:gd name="connsiteX195" fmla="*/ 9320331 w 9999127"/>
              <a:gd name="connsiteY195" fmla="*/ 1846016 h 5096059"/>
              <a:gd name="connsiteX196" fmla="*/ 9303366 w 9999127"/>
              <a:gd name="connsiteY196" fmla="*/ 1908197 h 5096059"/>
              <a:gd name="connsiteX197" fmla="*/ 9084177 w 9999127"/>
              <a:gd name="connsiteY197" fmla="*/ 1958709 h 5096059"/>
              <a:gd name="connsiteX198" fmla="*/ 9084843 w 9999127"/>
              <a:gd name="connsiteY198" fmla="*/ 1999288 h 5096059"/>
              <a:gd name="connsiteX199" fmla="*/ 8911813 w 9999127"/>
              <a:gd name="connsiteY199" fmla="*/ 2020442 h 5096059"/>
              <a:gd name="connsiteX200" fmla="*/ 8856917 w 9999127"/>
              <a:gd name="connsiteY200" fmla="*/ 2033431 h 5096059"/>
              <a:gd name="connsiteX201" fmla="*/ 8843108 w 9999127"/>
              <a:gd name="connsiteY201" fmla="*/ 2084045 h 5096059"/>
              <a:gd name="connsiteX202" fmla="*/ 8935144 w 9999127"/>
              <a:gd name="connsiteY202" fmla="*/ 2123140 h 5096059"/>
              <a:gd name="connsiteX203" fmla="*/ 8931987 w 9999127"/>
              <a:gd name="connsiteY203" fmla="*/ 2134707 h 5096059"/>
              <a:gd name="connsiteX204" fmla="*/ 8908773 w 9999127"/>
              <a:gd name="connsiteY204" fmla="*/ 2128374 h 5096059"/>
              <a:gd name="connsiteX205" fmla="*/ 8898120 w 9999127"/>
              <a:gd name="connsiteY205" fmla="*/ 2167418 h 5096059"/>
              <a:gd name="connsiteX206" fmla="*/ 8978380 w 9999127"/>
              <a:gd name="connsiteY206" fmla="*/ 2298077 h 5096059"/>
              <a:gd name="connsiteX207" fmla="*/ 8932617 w 9999127"/>
              <a:gd name="connsiteY207" fmla="*/ 2325988 h 5096059"/>
              <a:gd name="connsiteX208" fmla="*/ 8911706 w 9999127"/>
              <a:gd name="connsiteY208" fmla="*/ 2402631 h 5096059"/>
              <a:gd name="connsiteX209" fmla="*/ 8675707 w 9999127"/>
              <a:gd name="connsiteY209" fmla="*/ 2460987 h 5096059"/>
              <a:gd name="connsiteX210" fmla="*/ 8668604 w 9999127"/>
              <a:gd name="connsiteY210" fmla="*/ 2487015 h 5096059"/>
              <a:gd name="connsiteX211" fmla="*/ 8680894 w 9999127"/>
              <a:gd name="connsiteY211" fmla="*/ 2490368 h 5096059"/>
              <a:gd name="connsiteX212" fmla="*/ 8696735 w 9999127"/>
              <a:gd name="connsiteY212" fmla="*/ 2480707 h 5096059"/>
              <a:gd name="connsiteX213" fmla="*/ 8749716 w 9999127"/>
              <a:gd name="connsiteY213" fmla="*/ 2523130 h 5096059"/>
              <a:gd name="connsiteX214" fmla="*/ 8792323 w 9999127"/>
              <a:gd name="connsiteY214" fmla="*/ 2506787 h 5096059"/>
              <a:gd name="connsiteX215" fmla="*/ 8801060 w 9999127"/>
              <a:gd name="connsiteY215" fmla="*/ 2523154 h 5096059"/>
              <a:gd name="connsiteX216" fmla="*/ 8864697 w 9999127"/>
              <a:gd name="connsiteY216" fmla="*/ 2526533 h 5096059"/>
              <a:gd name="connsiteX217" fmla="*/ 8900199 w 9999127"/>
              <a:gd name="connsiteY217" fmla="*/ 2536220 h 5096059"/>
              <a:gd name="connsiteX218" fmla="*/ 9164601 w 9999127"/>
              <a:gd name="connsiteY218" fmla="*/ 2513583 h 5096059"/>
              <a:gd name="connsiteX219" fmla="*/ 9180441 w 9999127"/>
              <a:gd name="connsiteY219" fmla="*/ 2503921 h 5096059"/>
              <a:gd name="connsiteX220" fmla="*/ 9228236 w 9999127"/>
              <a:gd name="connsiteY220" fmla="*/ 2516961 h 5096059"/>
              <a:gd name="connsiteX221" fmla="*/ 9370097 w 9999127"/>
              <a:gd name="connsiteY221" fmla="*/ 2610047 h 5096059"/>
              <a:gd name="connsiteX222" fmla="*/ 9366546 w 9999127"/>
              <a:gd name="connsiteY222" fmla="*/ 2623061 h 5096059"/>
              <a:gd name="connsiteX223" fmla="*/ 9125204 w 9999127"/>
              <a:gd name="connsiteY223" fmla="*/ 2706373 h 5096059"/>
              <a:gd name="connsiteX224" fmla="*/ 9088336 w 9999127"/>
              <a:gd name="connsiteY224" fmla="*/ 2696313 h 5096059"/>
              <a:gd name="connsiteX225" fmla="*/ 9097075 w 9999127"/>
              <a:gd name="connsiteY225" fmla="*/ 2712680 h 5096059"/>
              <a:gd name="connsiteX226" fmla="*/ 9088844 w 9999127"/>
              <a:gd name="connsiteY226" fmla="*/ 2725012 h 5096059"/>
              <a:gd name="connsiteX227" fmla="*/ 9237780 w 9999127"/>
              <a:gd name="connsiteY227" fmla="*/ 2734723 h 5096059"/>
              <a:gd name="connsiteX228" fmla="*/ 9455395 w 9999127"/>
              <a:gd name="connsiteY228" fmla="*/ 2722237 h 5096059"/>
              <a:gd name="connsiteX229" fmla="*/ 9611065 w 9999127"/>
              <a:gd name="connsiteY229" fmla="*/ 2764710 h 5096059"/>
              <a:gd name="connsiteX230" fmla="*/ 9628544 w 9999127"/>
              <a:gd name="connsiteY230" fmla="*/ 2797446 h 5096059"/>
              <a:gd name="connsiteX231" fmla="*/ 9625387 w 9999127"/>
              <a:gd name="connsiteY231" fmla="*/ 2809015 h 5096059"/>
              <a:gd name="connsiteX232" fmla="*/ 9461097 w 9999127"/>
              <a:gd name="connsiteY232" fmla="*/ 2846537 h 5096059"/>
              <a:gd name="connsiteX233" fmla="*/ 9440067 w 9999127"/>
              <a:gd name="connsiteY233" fmla="*/ 2826816 h 5096059"/>
              <a:gd name="connsiteX234" fmla="*/ 9427777 w 9999127"/>
              <a:gd name="connsiteY234" fmla="*/ 2823463 h 5096059"/>
              <a:gd name="connsiteX235" fmla="*/ 9177302 w 9999127"/>
              <a:gd name="connsiteY235" fmla="*/ 2891852 h 5096059"/>
              <a:gd name="connsiteX236" fmla="*/ 8993618 w 9999127"/>
              <a:gd name="connsiteY236" fmla="*/ 2952051 h 5096059"/>
              <a:gd name="connsiteX237" fmla="*/ 8974621 w 9999127"/>
              <a:gd name="connsiteY237" fmla="*/ 2973281 h 5096059"/>
              <a:gd name="connsiteX238" fmla="*/ 9008606 w 9999127"/>
              <a:gd name="connsiteY238" fmla="*/ 3036933 h 5096059"/>
              <a:gd name="connsiteX239" fmla="*/ 8978956 w 9999127"/>
              <a:gd name="connsiteY239" fmla="*/ 3097209 h 5096059"/>
              <a:gd name="connsiteX240" fmla="*/ 8973885 w 9999127"/>
              <a:gd name="connsiteY240" fmla="*/ 3164189 h 5096059"/>
              <a:gd name="connsiteX241" fmla="*/ 8958045 w 9999127"/>
              <a:gd name="connsiteY241" fmla="*/ 3173850 h 5096059"/>
              <a:gd name="connsiteX242" fmla="*/ 8970335 w 9999127"/>
              <a:gd name="connsiteY242" fmla="*/ 3177204 h 5096059"/>
              <a:gd name="connsiteX243" fmla="*/ 8950943 w 9999127"/>
              <a:gd name="connsiteY243" fmla="*/ 3199880 h 5096059"/>
              <a:gd name="connsiteX244" fmla="*/ 8933977 w 9999127"/>
              <a:gd name="connsiteY244" fmla="*/ 3262062 h 5096059"/>
              <a:gd name="connsiteX245" fmla="*/ 8714789 w 9999127"/>
              <a:gd name="connsiteY245" fmla="*/ 3312574 h 5096059"/>
              <a:gd name="connsiteX246" fmla="*/ 8715455 w 9999127"/>
              <a:gd name="connsiteY246" fmla="*/ 3353152 h 5096059"/>
              <a:gd name="connsiteX247" fmla="*/ 8542424 w 9999127"/>
              <a:gd name="connsiteY247" fmla="*/ 3374308 h 5096059"/>
              <a:gd name="connsiteX248" fmla="*/ 8487529 w 9999127"/>
              <a:gd name="connsiteY248" fmla="*/ 3387296 h 5096059"/>
              <a:gd name="connsiteX249" fmla="*/ 8473719 w 9999127"/>
              <a:gd name="connsiteY249" fmla="*/ 3437909 h 5096059"/>
              <a:gd name="connsiteX250" fmla="*/ 8565755 w 9999127"/>
              <a:gd name="connsiteY250" fmla="*/ 3477004 h 5096059"/>
              <a:gd name="connsiteX251" fmla="*/ 8562598 w 9999127"/>
              <a:gd name="connsiteY251" fmla="*/ 3488572 h 5096059"/>
              <a:gd name="connsiteX252" fmla="*/ 8539385 w 9999127"/>
              <a:gd name="connsiteY252" fmla="*/ 3482239 h 5096059"/>
              <a:gd name="connsiteX253" fmla="*/ 8528731 w 9999127"/>
              <a:gd name="connsiteY253" fmla="*/ 3521283 h 5096059"/>
              <a:gd name="connsiteX254" fmla="*/ 8526202 w 9999127"/>
              <a:gd name="connsiteY254" fmla="*/ 3557106 h 5096059"/>
              <a:gd name="connsiteX255" fmla="*/ 8528323 w 9999127"/>
              <a:gd name="connsiteY255" fmla="*/ 3562811 h 5096059"/>
              <a:gd name="connsiteX256" fmla="*/ 8545728 w 9999127"/>
              <a:gd name="connsiteY256" fmla="*/ 3562508 h 5096059"/>
              <a:gd name="connsiteX257" fmla="*/ 8731586 w 9999127"/>
              <a:gd name="connsiteY257" fmla="*/ 3579035 h 5096059"/>
              <a:gd name="connsiteX258" fmla="*/ 8743875 w 9999127"/>
              <a:gd name="connsiteY258" fmla="*/ 3582389 h 5096059"/>
              <a:gd name="connsiteX259" fmla="*/ 8752613 w 9999127"/>
              <a:gd name="connsiteY259" fmla="*/ 3598757 h 5096059"/>
              <a:gd name="connsiteX260" fmla="*/ 9215293 w 9999127"/>
              <a:gd name="connsiteY260" fmla="*/ 3602249 h 5096059"/>
              <a:gd name="connsiteX261" fmla="*/ 9370963 w 9999127"/>
              <a:gd name="connsiteY261" fmla="*/ 3644722 h 5096059"/>
              <a:gd name="connsiteX262" fmla="*/ 9388441 w 9999127"/>
              <a:gd name="connsiteY262" fmla="*/ 3677459 h 5096059"/>
              <a:gd name="connsiteX263" fmla="*/ 9385285 w 9999127"/>
              <a:gd name="connsiteY263" fmla="*/ 3689027 h 5096059"/>
              <a:gd name="connsiteX264" fmla="*/ 9220994 w 9999127"/>
              <a:gd name="connsiteY264" fmla="*/ 3726549 h 5096059"/>
              <a:gd name="connsiteX265" fmla="*/ 9199964 w 9999127"/>
              <a:gd name="connsiteY265" fmla="*/ 3706829 h 5096059"/>
              <a:gd name="connsiteX266" fmla="*/ 9187675 w 9999127"/>
              <a:gd name="connsiteY266" fmla="*/ 3703475 h 5096059"/>
              <a:gd name="connsiteX267" fmla="*/ 8937199 w 9999127"/>
              <a:gd name="connsiteY267" fmla="*/ 3771864 h 5096059"/>
              <a:gd name="connsiteX268" fmla="*/ 8753515 w 9999127"/>
              <a:gd name="connsiteY268" fmla="*/ 3832063 h 5096059"/>
              <a:gd name="connsiteX269" fmla="*/ 8734518 w 9999127"/>
              <a:gd name="connsiteY269" fmla="*/ 3853293 h 5096059"/>
              <a:gd name="connsiteX270" fmla="*/ 8737387 w 9999127"/>
              <a:gd name="connsiteY270" fmla="*/ 3865689 h 5096059"/>
              <a:gd name="connsiteX271" fmla="*/ 8795212 w 9999127"/>
              <a:gd name="connsiteY271" fmla="*/ 3867448 h 5096059"/>
              <a:gd name="connsiteX272" fmla="*/ 8811054 w 9999127"/>
              <a:gd name="connsiteY272" fmla="*/ 3857785 h 5096059"/>
              <a:gd name="connsiteX273" fmla="*/ 8858846 w 9999127"/>
              <a:gd name="connsiteY273" fmla="*/ 3870825 h 5096059"/>
              <a:gd name="connsiteX274" fmla="*/ 9000709 w 9999127"/>
              <a:gd name="connsiteY274" fmla="*/ 3963911 h 5096059"/>
              <a:gd name="connsiteX275" fmla="*/ 8997158 w 9999127"/>
              <a:gd name="connsiteY275" fmla="*/ 3976926 h 5096059"/>
              <a:gd name="connsiteX276" fmla="*/ 8755816 w 9999127"/>
              <a:gd name="connsiteY276" fmla="*/ 4060238 h 5096059"/>
              <a:gd name="connsiteX277" fmla="*/ 8720106 w 9999127"/>
              <a:gd name="connsiteY277" fmla="*/ 4050495 h 5096059"/>
              <a:gd name="connsiteX278" fmla="*/ 8719024 w 9999127"/>
              <a:gd name="connsiteY278" fmla="*/ 4052178 h 5096059"/>
              <a:gd name="connsiteX279" fmla="*/ 8719102 w 9999127"/>
              <a:gd name="connsiteY279" fmla="*/ 4054180 h 5096059"/>
              <a:gd name="connsiteX280" fmla="*/ 8730232 w 9999127"/>
              <a:gd name="connsiteY280" fmla="*/ 4057216 h 5096059"/>
              <a:gd name="connsiteX281" fmla="*/ 8724274 w 9999127"/>
              <a:gd name="connsiteY281" fmla="*/ 4064183 h 5096059"/>
              <a:gd name="connsiteX282" fmla="*/ 8727686 w 9999127"/>
              <a:gd name="connsiteY282" fmla="*/ 4066546 h 5096059"/>
              <a:gd name="connsiteX283" fmla="*/ 8716092 w 9999127"/>
              <a:gd name="connsiteY283" fmla="*/ 4083919 h 5096059"/>
              <a:gd name="connsiteX284" fmla="*/ 8708454 w 9999127"/>
              <a:gd name="connsiteY284" fmla="*/ 4088630 h 5096059"/>
              <a:gd name="connsiteX285" fmla="*/ 8693875 w 9999127"/>
              <a:gd name="connsiteY285" fmla="*/ 4142074 h 5096059"/>
              <a:gd name="connsiteX286" fmla="*/ 8474687 w 9999127"/>
              <a:gd name="connsiteY286" fmla="*/ 4192586 h 5096059"/>
              <a:gd name="connsiteX287" fmla="*/ 8475352 w 9999127"/>
              <a:gd name="connsiteY287" fmla="*/ 4233165 h 5096059"/>
              <a:gd name="connsiteX288" fmla="*/ 8302322 w 9999127"/>
              <a:gd name="connsiteY288" fmla="*/ 4254320 h 5096059"/>
              <a:gd name="connsiteX289" fmla="*/ 8247426 w 9999127"/>
              <a:gd name="connsiteY289" fmla="*/ 4267309 h 5096059"/>
              <a:gd name="connsiteX290" fmla="*/ 8233617 w 9999127"/>
              <a:gd name="connsiteY290" fmla="*/ 4317922 h 5096059"/>
              <a:gd name="connsiteX291" fmla="*/ 8325652 w 9999127"/>
              <a:gd name="connsiteY291" fmla="*/ 4357016 h 5096059"/>
              <a:gd name="connsiteX292" fmla="*/ 8322497 w 9999127"/>
              <a:gd name="connsiteY292" fmla="*/ 4368585 h 5096059"/>
              <a:gd name="connsiteX293" fmla="*/ 8299281 w 9999127"/>
              <a:gd name="connsiteY293" fmla="*/ 4362251 h 5096059"/>
              <a:gd name="connsiteX294" fmla="*/ 8288628 w 9999127"/>
              <a:gd name="connsiteY294" fmla="*/ 4401295 h 5096059"/>
              <a:gd name="connsiteX295" fmla="*/ 8368889 w 9999127"/>
              <a:gd name="connsiteY295" fmla="*/ 4531954 h 5096059"/>
              <a:gd name="connsiteX296" fmla="*/ 8323126 w 9999127"/>
              <a:gd name="connsiteY296" fmla="*/ 4559866 h 5096059"/>
              <a:gd name="connsiteX297" fmla="*/ 8302215 w 9999127"/>
              <a:gd name="connsiteY297" fmla="*/ 4636508 h 5096059"/>
              <a:gd name="connsiteX298" fmla="*/ 8066216 w 9999127"/>
              <a:gd name="connsiteY298" fmla="*/ 4694863 h 5096059"/>
              <a:gd name="connsiteX299" fmla="*/ 8059113 w 9999127"/>
              <a:gd name="connsiteY299" fmla="*/ 4720892 h 5096059"/>
              <a:gd name="connsiteX300" fmla="*/ 8071403 w 9999127"/>
              <a:gd name="connsiteY300" fmla="*/ 4724245 h 5096059"/>
              <a:gd name="connsiteX301" fmla="*/ 8087244 w 9999127"/>
              <a:gd name="connsiteY301" fmla="*/ 4714585 h 5096059"/>
              <a:gd name="connsiteX302" fmla="*/ 8140226 w 9999127"/>
              <a:gd name="connsiteY302" fmla="*/ 4757007 h 5096059"/>
              <a:gd name="connsiteX303" fmla="*/ 8182831 w 9999127"/>
              <a:gd name="connsiteY303" fmla="*/ 4740665 h 5096059"/>
              <a:gd name="connsiteX304" fmla="*/ 8191569 w 9999127"/>
              <a:gd name="connsiteY304" fmla="*/ 4757032 h 5096059"/>
              <a:gd name="connsiteX305" fmla="*/ 8255206 w 9999127"/>
              <a:gd name="connsiteY305" fmla="*/ 4760411 h 5096059"/>
              <a:gd name="connsiteX306" fmla="*/ 8290708 w 9999127"/>
              <a:gd name="connsiteY306" fmla="*/ 4770097 h 5096059"/>
              <a:gd name="connsiteX307" fmla="*/ 8555110 w 9999127"/>
              <a:gd name="connsiteY307" fmla="*/ 4747460 h 5096059"/>
              <a:gd name="connsiteX308" fmla="*/ 8570950 w 9999127"/>
              <a:gd name="connsiteY308" fmla="*/ 4737797 h 5096059"/>
              <a:gd name="connsiteX309" fmla="*/ 8618744 w 9999127"/>
              <a:gd name="connsiteY309" fmla="*/ 4750837 h 5096059"/>
              <a:gd name="connsiteX310" fmla="*/ 8760606 w 9999127"/>
              <a:gd name="connsiteY310" fmla="*/ 4843924 h 5096059"/>
              <a:gd name="connsiteX311" fmla="*/ 8757055 w 9999127"/>
              <a:gd name="connsiteY311" fmla="*/ 4856938 h 5096059"/>
              <a:gd name="connsiteX312" fmla="*/ 8515714 w 9999127"/>
              <a:gd name="connsiteY312" fmla="*/ 4940250 h 5096059"/>
              <a:gd name="connsiteX313" fmla="*/ 8478845 w 9999127"/>
              <a:gd name="connsiteY313" fmla="*/ 4930191 h 5096059"/>
              <a:gd name="connsiteX314" fmla="*/ 8487584 w 9999127"/>
              <a:gd name="connsiteY314" fmla="*/ 4946559 h 5096059"/>
              <a:gd name="connsiteX315" fmla="*/ 8027207 w 9999127"/>
              <a:gd name="connsiteY315" fmla="*/ 5026041 h 5096059"/>
              <a:gd name="connsiteX316" fmla="*/ 7882307 w 9999127"/>
              <a:gd name="connsiteY316" fmla="*/ 5040888 h 5096059"/>
              <a:gd name="connsiteX317" fmla="*/ 7759255 w 9999127"/>
              <a:gd name="connsiteY317" fmla="*/ 5061695 h 5096059"/>
              <a:gd name="connsiteX318" fmla="*/ 7317606 w 9999127"/>
              <a:gd name="connsiteY318" fmla="*/ 5077924 h 5096059"/>
              <a:gd name="connsiteX319" fmla="*/ 7199076 w 9999127"/>
              <a:gd name="connsiteY319" fmla="*/ 5087535 h 5096059"/>
              <a:gd name="connsiteX320" fmla="*/ 7142544 w 9999127"/>
              <a:gd name="connsiteY320" fmla="*/ 5058127 h 5096059"/>
              <a:gd name="connsiteX321" fmla="*/ 6703078 w 9999127"/>
              <a:gd name="connsiteY321" fmla="*/ 5060968 h 5096059"/>
              <a:gd name="connsiteX322" fmla="*/ 5919737 w 9999127"/>
              <a:gd name="connsiteY322" fmla="*/ 5092731 h 5096059"/>
              <a:gd name="connsiteX323" fmla="*/ 5884233 w 9999127"/>
              <a:gd name="connsiteY323" fmla="*/ 5083044 h 5096059"/>
              <a:gd name="connsiteX324" fmla="*/ 5880683 w 9999127"/>
              <a:gd name="connsiteY324" fmla="*/ 5096059 h 5096059"/>
              <a:gd name="connsiteX325" fmla="*/ 5760514 w 9999127"/>
              <a:gd name="connsiteY325" fmla="*/ 5063272 h 5096059"/>
              <a:gd name="connsiteX326" fmla="*/ 5324602 w 9999127"/>
              <a:gd name="connsiteY326" fmla="*/ 5053099 h 5096059"/>
              <a:gd name="connsiteX327" fmla="*/ 5280360 w 9999127"/>
              <a:gd name="connsiteY327" fmla="*/ 5027045 h 5096059"/>
              <a:gd name="connsiteX328" fmla="*/ 5017082 w 9999127"/>
              <a:gd name="connsiteY328" fmla="*/ 4997162 h 5096059"/>
              <a:gd name="connsiteX329" fmla="*/ 4946074 w 9999127"/>
              <a:gd name="connsiteY329" fmla="*/ 4977788 h 5096059"/>
              <a:gd name="connsiteX330" fmla="*/ 4939366 w 9999127"/>
              <a:gd name="connsiteY330" fmla="*/ 5002372 h 5096059"/>
              <a:gd name="connsiteX331" fmla="*/ 4854704 w 9999127"/>
              <a:gd name="connsiteY331" fmla="*/ 4979273 h 5096059"/>
              <a:gd name="connsiteX332" fmla="*/ 4561505 w 9999127"/>
              <a:gd name="connsiteY332" fmla="*/ 4967640 h 5096059"/>
              <a:gd name="connsiteX333" fmla="*/ 4529159 w 9999127"/>
              <a:gd name="connsiteY333" fmla="*/ 4946385 h 5096059"/>
              <a:gd name="connsiteX334" fmla="*/ 4522450 w 9999127"/>
              <a:gd name="connsiteY334" fmla="*/ 4970968 h 5096059"/>
              <a:gd name="connsiteX335" fmla="*/ 4414574 w 9999127"/>
              <a:gd name="connsiteY335" fmla="*/ 4941535 h 5096059"/>
              <a:gd name="connsiteX336" fmla="*/ 4052826 w 9999127"/>
              <a:gd name="connsiteY336" fmla="*/ 4939167 h 5096059"/>
              <a:gd name="connsiteX337" fmla="*/ 4026455 w 9999127"/>
              <a:gd name="connsiteY337" fmla="*/ 4944402 h 5096059"/>
              <a:gd name="connsiteX338" fmla="*/ 3930867 w 9999127"/>
              <a:gd name="connsiteY338" fmla="*/ 4918322 h 5096059"/>
              <a:gd name="connsiteX339" fmla="*/ 3826813 w 9999127"/>
              <a:gd name="connsiteY339" fmla="*/ 4917899 h 5096059"/>
              <a:gd name="connsiteX340" fmla="*/ 3706644 w 9999127"/>
              <a:gd name="connsiteY340" fmla="*/ 4885112 h 5096059"/>
              <a:gd name="connsiteX341" fmla="*/ 3477081 w 9999127"/>
              <a:gd name="connsiteY341" fmla="*/ 4876859 h 5096059"/>
              <a:gd name="connsiteX342" fmla="*/ 3404708 w 9999127"/>
              <a:gd name="connsiteY342" fmla="*/ 4857113 h 5096059"/>
              <a:gd name="connsiteX343" fmla="*/ 3377943 w 9999127"/>
              <a:gd name="connsiteY343" fmla="*/ 4863793 h 5096059"/>
              <a:gd name="connsiteX344" fmla="*/ 3381494 w 9999127"/>
              <a:gd name="connsiteY344" fmla="*/ 4850779 h 5096059"/>
              <a:gd name="connsiteX345" fmla="*/ 3019473 w 9999127"/>
              <a:gd name="connsiteY345" fmla="*/ 4806384 h 5096059"/>
              <a:gd name="connsiteX346" fmla="*/ 2947100 w 9999127"/>
              <a:gd name="connsiteY346" fmla="*/ 4786638 h 5096059"/>
              <a:gd name="connsiteX347" fmla="*/ 2864073 w 9999127"/>
              <a:gd name="connsiteY347" fmla="*/ 4805937 h 5096059"/>
              <a:gd name="connsiteX348" fmla="*/ 2844410 w 9999127"/>
              <a:gd name="connsiteY348" fmla="*/ 4786589 h 5096059"/>
              <a:gd name="connsiteX349" fmla="*/ 2832121 w 9999127"/>
              <a:gd name="connsiteY349" fmla="*/ 4783237 h 5096059"/>
              <a:gd name="connsiteX350" fmla="*/ 2692561 w 9999127"/>
              <a:gd name="connsiteY350" fmla="*/ 4773125 h 5096059"/>
              <a:gd name="connsiteX351" fmla="*/ 2549181 w 9999127"/>
              <a:gd name="connsiteY351" fmla="*/ 4734006 h 5096059"/>
              <a:gd name="connsiteX352" fmla="*/ 2423826 w 9999127"/>
              <a:gd name="connsiteY352" fmla="*/ 4671838 h 5096059"/>
              <a:gd name="connsiteX353" fmla="*/ 2351453 w 9999127"/>
              <a:gd name="connsiteY353" fmla="*/ 4652090 h 5096059"/>
              <a:gd name="connsiteX354" fmla="*/ 2323051 w 9999127"/>
              <a:gd name="connsiteY354" fmla="*/ 4616372 h 5096059"/>
              <a:gd name="connsiteX355" fmla="*/ 2210408 w 9999127"/>
              <a:gd name="connsiteY355" fmla="*/ 4585640 h 5096059"/>
              <a:gd name="connsiteX356" fmla="*/ 2136472 w 9999127"/>
              <a:gd name="connsiteY356" fmla="*/ 4594298 h 5096059"/>
              <a:gd name="connsiteX357" fmla="*/ 1988472 w 9999127"/>
              <a:gd name="connsiteY357" fmla="*/ 4580734 h 5096059"/>
              <a:gd name="connsiteX358" fmla="*/ 1946449 w 9999127"/>
              <a:gd name="connsiteY358" fmla="*/ 4570110 h 5096059"/>
              <a:gd name="connsiteX359" fmla="*/ 1936526 w 9999127"/>
              <a:gd name="connsiteY359" fmla="*/ 4567014 h 5096059"/>
              <a:gd name="connsiteX360" fmla="*/ 1874180 w 9999127"/>
              <a:gd name="connsiteY360" fmla="*/ 4562267 h 5096059"/>
              <a:gd name="connsiteX361" fmla="*/ 1833761 w 9999127"/>
              <a:gd name="connsiteY361" fmla="*/ 4565224 h 5096059"/>
              <a:gd name="connsiteX362" fmla="*/ 1725883 w 9999127"/>
              <a:gd name="connsiteY362" fmla="*/ 4535789 h 5096059"/>
              <a:gd name="connsiteX363" fmla="*/ 1683278 w 9999127"/>
              <a:gd name="connsiteY363" fmla="*/ 4552132 h 5096059"/>
              <a:gd name="connsiteX364" fmla="*/ 1692410 w 9999127"/>
              <a:gd name="connsiteY364" fmla="*/ 4567055 h 5096059"/>
              <a:gd name="connsiteX365" fmla="*/ 1669468 w 9999127"/>
              <a:gd name="connsiteY365" fmla="*/ 4602746 h 5096059"/>
              <a:gd name="connsiteX366" fmla="*/ 1416844 w 9999127"/>
              <a:gd name="connsiteY366" fmla="*/ 4533819 h 5096059"/>
              <a:gd name="connsiteX367" fmla="*/ 1319737 w 9999127"/>
              <a:gd name="connsiteY367" fmla="*/ 4561706 h 5096059"/>
              <a:gd name="connsiteX368" fmla="*/ 1271943 w 9999127"/>
              <a:gd name="connsiteY368" fmla="*/ 4548665 h 5096059"/>
              <a:gd name="connsiteX369" fmla="*/ 1177772 w 9999127"/>
              <a:gd name="connsiteY369" fmla="*/ 4535207 h 5096059"/>
              <a:gd name="connsiteX370" fmla="*/ 1142607 w 9999127"/>
              <a:gd name="connsiteY370" fmla="*/ 4529968 h 5096059"/>
              <a:gd name="connsiteX371" fmla="*/ 1132231 w 9999127"/>
              <a:gd name="connsiteY371" fmla="*/ 4548170 h 5096059"/>
              <a:gd name="connsiteX372" fmla="*/ 1104129 w 9999127"/>
              <a:gd name="connsiteY372" fmla="*/ 4552368 h 5096059"/>
              <a:gd name="connsiteX373" fmla="*/ 1115721 w 9999127"/>
              <a:gd name="connsiteY373" fmla="*/ 4565472 h 5096059"/>
              <a:gd name="connsiteX374" fmla="*/ 1099340 w 9999127"/>
              <a:gd name="connsiteY374" fmla="*/ 4604613 h 5096059"/>
              <a:gd name="connsiteX375" fmla="*/ 838575 w 9999127"/>
              <a:gd name="connsiteY375" fmla="*/ 4580714 h 5096059"/>
              <a:gd name="connsiteX376" fmla="*/ 747806 w 9999127"/>
              <a:gd name="connsiteY376" fmla="*/ 4625078 h 5096059"/>
              <a:gd name="connsiteX377" fmla="*/ 698471 w 9999127"/>
              <a:gd name="connsiteY377" fmla="*/ 4620555 h 5096059"/>
              <a:gd name="connsiteX378" fmla="*/ 460615 w 9999127"/>
              <a:gd name="connsiteY378" fmla="*/ 4625850 h 5096059"/>
              <a:gd name="connsiteX379" fmla="*/ 385909 w 9999127"/>
              <a:gd name="connsiteY379" fmla="*/ 4619004 h 5096059"/>
              <a:gd name="connsiteX380" fmla="*/ 255850 w 9999127"/>
              <a:gd name="connsiteY380" fmla="*/ 4673314 h 5096059"/>
              <a:gd name="connsiteX381" fmla="*/ 254756 w 9999127"/>
              <a:gd name="connsiteY381" fmla="*/ 4685256 h 5096059"/>
              <a:gd name="connsiteX382" fmla="*/ 180050 w 9999127"/>
              <a:gd name="connsiteY382" fmla="*/ 4678410 h 5096059"/>
              <a:gd name="connsiteX383" fmla="*/ 151164 w 9999127"/>
              <a:gd name="connsiteY383" fmla="*/ 4729950 h 5096059"/>
              <a:gd name="connsiteX384" fmla="*/ 100420 w 9999127"/>
              <a:gd name="connsiteY384" fmla="*/ 4725299 h 5096059"/>
              <a:gd name="connsiteX385" fmla="*/ 38715 w 9999127"/>
              <a:gd name="connsiteY385" fmla="*/ 4731686 h 5096059"/>
              <a:gd name="connsiteX386" fmla="*/ 10 w 9999127"/>
              <a:gd name="connsiteY386" fmla="*/ 4595678 h 5096059"/>
              <a:gd name="connsiteX387" fmla="*/ 114452 w 9999127"/>
              <a:gd name="connsiteY387" fmla="*/ 4448119 h 5096059"/>
              <a:gd name="connsiteX388" fmla="*/ 115683 w 9999127"/>
              <a:gd name="connsiteY388" fmla="*/ 4434684 h 5096059"/>
              <a:gd name="connsiteX389" fmla="*/ 138415 w 9999127"/>
              <a:gd name="connsiteY389" fmla="*/ 4450315 h 5096059"/>
              <a:gd name="connsiteX390" fmla="*/ 203990 w 9999127"/>
              <a:gd name="connsiteY390" fmla="*/ 4417189 h 5096059"/>
              <a:gd name="connsiteX391" fmla="*/ 208915 w 9999127"/>
              <a:gd name="connsiteY391" fmla="*/ 4363452 h 5096059"/>
              <a:gd name="connsiteX392" fmla="*/ 116267 w 9999127"/>
              <a:gd name="connsiteY392" fmla="*/ 4288732 h 5096059"/>
              <a:gd name="connsiteX393" fmla="*/ 130047 w 9999127"/>
              <a:gd name="connsiteY393" fmla="*/ 4277952 h 5096059"/>
              <a:gd name="connsiteX394" fmla="*/ 117361 w 9999127"/>
              <a:gd name="connsiteY394" fmla="*/ 4276790 h 5096059"/>
              <a:gd name="connsiteX395" fmla="*/ 132510 w 9999127"/>
              <a:gd name="connsiteY395" fmla="*/ 4251084 h 5096059"/>
              <a:gd name="connsiteX396" fmla="*/ 133741 w 9999127"/>
              <a:gd name="connsiteY396" fmla="*/ 4237650 h 5096059"/>
              <a:gd name="connsiteX397" fmla="*/ 99240 w 9999127"/>
              <a:gd name="connsiteY397" fmla="*/ 4195352 h 5096059"/>
              <a:gd name="connsiteX398" fmla="*/ 62592 w 9999127"/>
              <a:gd name="connsiteY398" fmla="*/ 4191994 h 5096059"/>
              <a:gd name="connsiteX399" fmla="*/ 35989 w 9999127"/>
              <a:gd name="connsiteY399" fmla="*/ 4203103 h 5096059"/>
              <a:gd name="connsiteX400" fmla="*/ 27175 w 9999127"/>
              <a:gd name="connsiteY400" fmla="*/ 4175200 h 5096059"/>
              <a:gd name="connsiteX401" fmla="*/ 39683 w 9999127"/>
              <a:gd name="connsiteY401" fmla="*/ 4162800 h 5096059"/>
              <a:gd name="connsiteX402" fmla="*/ 30732 w 9999127"/>
              <a:gd name="connsiteY402" fmla="*/ 4136391 h 5096059"/>
              <a:gd name="connsiteX403" fmla="*/ 44471 w 9999127"/>
              <a:gd name="connsiteY403" fmla="*/ 4110556 h 5096059"/>
              <a:gd name="connsiteX404" fmla="*/ 24065 w 9999127"/>
              <a:gd name="connsiteY404" fmla="*/ 4069550 h 5096059"/>
              <a:gd name="connsiteX405" fmla="*/ 40444 w 9999127"/>
              <a:gd name="connsiteY405" fmla="*/ 4030409 h 5096059"/>
              <a:gd name="connsiteX406" fmla="*/ 29437 w 9999127"/>
              <a:gd name="connsiteY406" fmla="*/ 3871353 h 5096059"/>
              <a:gd name="connsiteX407" fmla="*/ 63291 w 9999127"/>
              <a:gd name="connsiteY407" fmla="*/ 3781131 h 5096059"/>
              <a:gd name="connsiteX408" fmla="*/ 52931 w 9999127"/>
              <a:gd name="connsiteY408" fmla="*/ 3754593 h 5096059"/>
              <a:gd name="connsiteX409" fmla="*/ 81681 w 9999127"/>
              <a:gd name="connsiteY409" fmla="*/ 3704545 h 5096059"/>
              <a:gd name="connsiteX410" fmla="*/ 70405 w 9999127"/>
              <a:gd name="connsiteY410" fmla="*/ 3703511 h 5096059"/>
              <a:gd name="connsiteX411" fmla="*/ 83445 w 9999127"/>
              <a:gd name="connsiteY411" fmla="*/ 3688806 h 5096059"/>
              <a:gd name="connsiteX412" fmla="*/ 83260 w 9999127"/>
              <a:gd name="connsiteY412" fmla="*/ 3687307 h 5096059"/>
              <a:gd name="connsiteX413" fmla="*/ 175098 w 9999127"/>
              <a:gd name="connsiteY413" fmla="*/ 3560536 h 5096059"/>
              <a:gd name="connsiteX414" fmla="*/ 194124 w 9999127"/>
              <a:gd name="connsiteY414" fmla="*/ 3543038 h 5096059"/>
              <a:gd name="connsiteX415" fmla="*/ 198139 w 9999127"/>
              <a:gd name="connsiteY415" fmla="*/ 3534983 h 5096059"/>
              <a:gd name="connsiteX416" fmla="*/ 198934 w 9999127"/>
              <a:gd name="connsiteY416" fmla="*/ 3526312 h 5096059"/>
              <a:gd name="connsiteX417" fmla="*/ 201561 w 9999127"/>
              <a:gd name="connsiteY417" fmla="*/ 3528119 h 5096059"/>
              <a:gd name="connsiteX418" fmla="*/ 217297 w 9999127"/>
              <a:gd name="connsiteY418" fmla="*/ 3496553 h 5096059"/>
              <a:gd name="connsiteX419" fmla="*/ 231029 w 9999127"/>
              <a:gd name="connsiteY419" fmla="*/ 3439766 h 5096059"/>
              <a:gd name="connsiteX420" fmla="*/ 255438 w 9999127"/>
              <a:gd name="connsiteY420" fmla="*/ 3435793 h 5096059"/>
              <a:gd name="connsiteX421" fmla="*/ 252670 w 9999127"/>
              <a:gd name="connsiteY421" fmla="*/ 3434338 h 5096059"/>
              <a:gd name="connsiteX422" fmla="*/ 199517 w 9999127"/>
              <a:gd name="connsiteY422" fmla="*/ 3380359 h 5096059"/>
              <a:gd name="connsiteX423" fmla="*/ 213298 w 9999127"/>
              <a:gd name="connsiteY423" fmla="*/ 3369580 h 5096059"/>
              <a:gd name="connsiteX424" fmla="*/ 200613 w 9999127"/>
              <a:gd name="connsiteY424" fmla="*/ 3368418 h 5096059"/>
              <a:gd name="connsiteX425" fmla="*/ 215760 w 9999127"/>
              <a:gd name="connsiteY425" fmla="*/ 3342712 h 5096059"/>
              <a:gd name="connsiteX426" fmla="*/ 216992 w 9999127"/>
              <a:gd name="connsiteY426" fmla="*/ 3329278 h 5096059"/>
              <a:gd name="connsiteX427" fmla="*/ 182491 w 9999127"/>
              <a:gd name="connsiteY427" fmla="*/ 3286979 h 5096059"/>
              <a:gd name="connsiteX428" fmla="*/ 145843 w 9999127"/>
              <a:gd name="connsiteY428" fmla="*/ 3283621 h 5096059"/>
              <a:gd name="connsiteX429" fmla="*/ 119240 w 9999127"/>
              <a:gd name="connsiteY429" fmla="*/ 3294730 h 5096059"/>
              <a:gd name="connsiteX430" fmla="*/ 110426 w 9999127"/>
              <a:gd name="connsiteY430" fmla="*/ 3266828 h 5096059"/>
              <a:gd name="connsiteX431" fmla="*/ 122934 w 9999127"/>
              <a:gd name="connsiteY431" fmla="*/ 3254428 h 5096059"/>
              <a:gd name="connsiteX432" fmla="*/ 113983 w 9999127"/>
              <a:gd name="connsiteY432" fmla="*/ 3228018 h 5096059"/>
              <a:gd name="connsiteX433" fmla="*/ 127722 w 9999127"/>
              <a:gd name="connsiteY433" fmla="*/ 3202184 h 5096059"/>
              <a:gd name="connsiteX434" fmla="*/ 107316 w 9999127"/>
              <a:gd name="connsiteY434" fmla="*/ 3161178 h 5096059"/>
              <a:gd name="connsiteX435" fmla="*/ 123696 w 9999127"/>
              <a:gd name="connsiteY435" fmla="*/ 3122038 h 5096059"/>
              <a:gd name="connsiteX436" fmla="*/ 112688 w 9999127"/>
              <a:gd name="connsiteY436" fmla="*/ 2962980 h 5096059"/>
              <a:gd name="connsiteX437" fmla="*/ 146542 w 9999127"/>
              <a:gd name="connsiteY437" fmla="*/ 2872759 h 5096059"/>
              <a:gd name="connsiteX438" fmla="*/ 136181 w 9999127"/>
              <a:gd name="connsiteY438" fmla="*/ 2846221 h 5096059"/>
              <a:gd name="connsiteX439" fmla="*/ 164932 w 9999127"/>
              <a:gd name="connsiteY439" fmla="*/ 2796173 h 5096059"/>
              <a:gd name="connsiteX440" fmla="*/ 153656 w 9999127"/>
              <a:gd name="connsiteY440" fmla="*/ 2795139 h 5096059"/>
              <a:gd name="connsiteX441" fmla="*/ 314280 w 9999127"/>
              <a:gd name="connsiteY441" fmla="*/ 2531394 h 5096059"/>
              <a:gd name="connsiteX442" fmla="*/ 398562 w 9999127"/>
              <a:gd name="connsiteY442" fmla="*/ 2433753 h 5096059"/>
              <a:gd name="connsiteX443" fmla="*/ 438640 w 9999127"/>
              <a:gd name="connsiteY443" fmla="*/ 2403558 h 5096059"/>
              <a:gd name="connsiteX444" fmla="*/ 451236 w 9999127"/>
              <a:gd name="connsiteY444" fmla="*/ 2378027 h 5096059"/>
              <a:gd name="connsiteX445" fmla="*/ 391380 w 9999127"/>
              <a:gd name="connsiteY445" fmla="*/ 2372541 h 5096059"/>
              <a:gd name="connsiteX446" fmla="*/ 362493 w 9999127"/>
              <a:gd name="connsiteY446" fmla="*/ 2424082 h 5096059"/>
              <a:gd name="connsiteX447" fmla="*/ 311748 w 9999127"/>
              <a:gd name="connsiteY447" fmla="*/ 2419431 h 5096059"/>
              <a:gd name="connsiteX448" fmla="*/ 250044 w 9999127"/>
              <a:gd name="connsiteY448" fmla="*/ 2425818 h 5096059"/>
              <a:gd name="connsiteX449" fmla="*/ 211339 w 9999127"/>
              <a:gd name="connsiteY449" fmla="*/ 2289811 h 5096059"/>
              <a:gd name="connsiteX450" fmla="*/ 325781 w 9999127"/>
              <a:gd name="connsiteY450" fmla="*/ 2142251 h 5096059"/>
              <a:gd name="connsiteX451" fmla="*/ 327012 w 9999127"/>
              <a:gd name="connsiteY451" fmla="*/ 2128817 h 5096059"/>
              <a:gd name="connsiteX452" fmla="*/ 349744 w 9999127"/>
              <a:gd name="connsiteY452" fmla="*/ 2144447 h 5096059"/>
              <a:gd name="connsiteX453" fmla="*/ 415319 w 9999127"/>
              <a:gd name="connsiteY453" fmla="*/ 2111321 h 5096059"/>
              <a:gd name="connsiteX454" fmla="*/ 420245 w 9999127"/>
              <a:gd name="connsiteY454" fmla="*/ 2057585 h 5096059"/>
              <a:gd name="connsiteX455" fmla="*/ 327596 w 9999127"/>
              <a:gd name="connsiteY455" fmla="*/ 1982864 h 5096059"/>
              <a:gd name="connsiteX456" fmla="*/ 341376 w 9999127"/>
              <a:gd name="connsiteY456" fmla="*/ 1972085 h 5096059"/>
              <a:gd name="connsiteX457" fmla="*/ 328691 w 9999127"/>
              <a:gd name="connsiteY457" fmla="*/ 1970922 h 5096059"/>
              <a:gd name="connsiteX458" fmla="*/ 343838 w 9999127"/>
              <a:gd name="connsiteY458" fmla="*/ 1945216 h 5096059"/>
              <a:gd name="connsiteX459" fmla="*/ 345070 w 9999127"/>
              <a:gd name="connsiteY459" fmla="*/ 1931783 h 5096059"/>
              <a:gd name="connsiteX460" fmla="*/ 310569 w 9999127"/>
              <a:gd name="connsiteY460" fmla="*/ 1889485 h 5096059"/>
              <a:gd name="connsiteX461" fmla="*/ 273921 w 9999127"/>
              <a:gd name="connsiteY461" fmla="*/ 1886126 h 5096059"/>
              <a:gd name="connsiteX462" fmla="*/ 247318 w 9999127"/>
              <a:gd name="connsiteY462" fmla="*/ 1897234 h 5096059"/>
              <a:gd name="connsiteX463" fmla="*/ 238504 w 9999127"/>
              <a:gd name="connsiteY463" fmla="*/ 1869332 h 5096059"/>
              <a:gd name="connsiteX464" fmla="*/ 251012 w 9999127"/>
              <a:gd name="connsiteY464" fmla="*/ 1856932 h 5096059"/>
              <a:gd name="connsiteX465" fmla="*/ 242060 w 9999127"/>
              <a:gd name="connsiteY465" fmla="*/ 1830523 h 5096059"/>
              <a:gd name="connsiteX466" fmla="*/ 255800 w 9999127"/>
              <a:gd name="connsiteY466" fmla="*/ 1804688 h 5096059"/>
              <a:gd name="connsiteX467" fmla="*/ 235394 w 9999127"/>
              <a:gd name="connsiteY467" fmla="*/ 1763683 h 5096059"/>
              <a:gd name="connsiteX468" fmla="*/ 251774 w 9999127"/>
              <a:gd name="connsiteY468" fmla="*/ 1724542 h 5096059"/>
              <a:gd name="connsiteX469" fmla="*/ 240766 w 9999127"/>
              <a:gd name="connsiteY469" fmla="*/ 1565485 h 5096059"/>
              <a:gd name="connsiteX470" fmla="*/ 274619 w 9999127"/>
              <a:gd name="connsiteY470" fmla="*/ 1475264 h 5096059"/>
              <a:gd name="connsiteX471" fmla="*/ 264259 w 9999127"/>
              <a:gd name="connsiteY471" fmla="*/ 1448725 h 5096059"/>
              <a:gd name="connsiteX472" fmla="*/ 293010 w 9999127"/>
              <a:gd name="connsiteY472" fmla="*/ 1398676 h 5096059"/>
              <a:gd name="connsiteX473" fmla="*/ 281734 w 9999127"/>
              <a:gd name="connsiteY473" fmla="*/ 1397643 h 5096059"/>
              <a:gd name="connsiteX474" fmla="*/ 442358 w 9999127"/>
              <a:gd name="connsiteY474" fmla="*/ 1133898 h 5096059"/>
              <a:gd name="connsiteX475" fmla="*/ 526641 w 9999127"/>
              <a:gd name="connsiteY475" fmla="*/ 1036258 h 5096059"/>
              <a:gd name="connsiteX476" fmla="*/ 581994 w 9999127"/>
              <a:gd name="connsiteY476" fmla="*/ 975099 h 5096059"/>
              <a:gd name="connsiteX477" fmla="*/ 702923 w 9999127"/>
              <a:gd name="connsiteY477" fmla="*/ 880818 h 5096059"/>
              <a:gd name="connsiteX478" fmla="*/ 782554 w 9999127"/>
              <a:gd name="connsiteY478" fmla="*/ 833928 h 5096059"/>
              <a:gd name="connsiteX479" fmla="*/ 806694 w 9999127"/>
              <a:gd name="connsiteY479" fmla="*/ 849688 h 5096059"/>
              <a:gd name="connsiteX480" fmla="*/ 892676 w 9999127"/>
              <a:gd name="connsiteY480" fmla="*/ 857567 h 5096059"/>
              <a:gd name="connsiteX481" fmla="*/ 895003 w 9999127"/>
              <a:gd name="connsiteY481" fmla="*/ 832191 h 5096059"/>
              <a:gd name="connsiteX482" fmla="*/ 906593 w 9999127"/>
              <a:gd name="connsiteY482" fmla="*/ 845295 h 5096059"/>
              <a:gd name="connsiteX483" fmla="*/ 1031727 w 9999127"/>
              <a:gd name="connsiteY483" fmla="*/ 844722 h 5096059"/>
              <a:gd name="connsiteX484" fmla="*/ 1067281 w 9999127"/>
              <a:gd name="connsiteY484" fmla="*/ 860023 h 5096059"/>
              <a:gd name="connsiteX485" fmla="*/ 1380938 w 9999127"/>
              <a:gd name="connsiteY485" fmla="*/ 849633 h 5096059"/>
              <a:gd name="connsiteX486" fmla="*/ 1466920 w 9999127"/>
              <a:gd name="connsiteY486" fmla="*/ 857513 h 5096059"/>
              <a:gd name="connsiteX487" fmla="*/ 1564534 w 9999127"/>
              <a:gd name="connsiteY487" fmla="*/ 893552 h 5096059"/>
              <a:gd name="connsiteX488" fmla="*/ 1761870 w 9999127"/>
              <a:gd name="connsiteY488" fmla="*/ 911638 h 5096059"/>
              <a:gd name="connsiteX489" fmla="*/ 1817470 w 9999127"/>
              <a:gd name="connsiteY489" fmla="*/ 906995 h 5096059"/>
              <a:gd name="connsiteX490" fmla="*/ 1823446 w 9999127"/>
              <a:gd name="connsiteY490" fmla="*/ 899636 h 5096059"/>
              <a:gd name="connsiteX491" fmla="*/ 1927313 w 9999127"/>
              <a:gd name="connsiteY491" fmla="*/ 866798 h 5096059"/>
              <a:gd name="connsiteX492" fmla="*/ 2013891 w 9999127"/>
              <a:gd name="connsiteY492" fmla="*/ 834484 h 5096059"/>
              <a:gd name="connsiteX493" fmla="*/ 2034918 w 9999127"/>
              <a:gd name="connsiteY493" fmla="*/ 854206 h 5096059"/>
              <a:gd name="connsiteX494" fmla="*/ 2118217 w 9999127"/>
              <a:gd name="connsiteY494" fmla="*/ 876933 h 5096059"/>
              <a:gd name="connsiteX495" fmla="*/ 2124924 w 9999127"/>
              <a:gd name="connsiteY495" fmla="*/ 852349 h 5096059"/>
              <a:gd name="connsiteX496" fmla="*/ 2134058 w 9999127"/>
              <a:gd name="connsiteY496" fmla="*/ 867271 h 5096059"/>
              <a:gd name="connsiteX497" fmla="*/ 2257381 w 9999127"/>
              <a:gd name="connsiteY497" fmla="*/ 888488 h 5096059"/>
              <a:gd name="connsiteX498" fmla="*/ 2283221 w 9999127"/>
              <a:gd name="connsiteY498" fmla="*/ 898646 h 5096059"/>
              <a:gd name="connsiteX499" fmla="*/ 2287301 w 9999127"/>
              <a:gd name="connsiteY499" fmla="*/ 905606 h 5096059"/>
              <a:gd name="connsiteX500" fmla="*/ 2299602 w 9999127"/>
              <a:gd name="connsiteY500" fmla="*/ 906733 h 5096059"/>
              <a:gd name="connsiteX501" fmla="*/ 2339985 w 9999127"/>
              <a:gd name="connsiteY501" fmla="*/ 884845 h 5096059"/>
              <a:gd name="connsiteX502" fmla="*/ 2562692 w 9999127"/>
              <a:gd name="connsiteY502" fmla="*/ 905256 h 5096059"/>
              <a:gd name="connsiteX503" fmla="*/ 2601804 w 9999127"/>
              <a:gd name="connsiteY503" fmla="*/ 881746 h 5096059"/>
              <a:gd name="connsiteX504" fmla="*/ 2663824 w 9999127"/>
              <a:gd name="connsiteY504" fmla="*/ 887430 h 5096059"/>
              <a:gd name="connsiteX505" fmla="*/ 2666150 w 9999127"/>
              <a:gd name="connsiteY505" fmla="*/ 862054 h 5096059"/>
              <a:gd name="connsiteX506" fmla="*/ 2740855 w 9999127"/>
              <a:gd name="connsiteY506" fmla="*/ 868901 h 5096059"/>
              <a:gd name="connsiteX507" fmla="*/ 3308746 w 9999127"/>
              <a:gd name="connsiteY507" fmla="*/ 814076 h 5096059"/>
              <a:gd name="connsiteX508" fmla="*/ 3420100 w 9999127"/>
              <a:gd name="connsiteY508" fmla="*/ 824281 h 5096059"/>
              <a:gd name="connsiteX509" fmla="*/ 3422425 w 9999127"/>
              <a:gd name="connsiteY509" fmla="*/ 798907 h 5096059"/>
              <a:gd name="connsiteX510" fmla="*/ 3495721 w 9999127"/>
              <a:gd name="connsiteY510" fmla="*/ 805624 h 5096059"/>
              <a:gd name="connsiteX511" fmla="*/ 3522325 w 9999127"/>
              <a:gd name="connsiteY511" fmla="*/ 794514 h 5096059"/>
              <a:gd name="connsiteX512" fmla="*/ 3533780 w 9999127"/>
              <a:gd name="connsiteY512" fmla="*/ 809113 h 5096059"/>
              <a:gd name="connsiteX513" fmla="*/ 3536243 w 9999127"/>
              <a:gd name="connsiteY513" fmla="*/ 782243 h 5096059"/>
              <a:gd name="connsiteX514" fmla="*/ 3647596 w 9999127"/>
              <a:gd name="connsiteY514" fmla="*/ 792448 h 5096059"/>
              <a:gd name="connsiteX515" fmla="*/ 4167069 w 9999127"/>
              <a:gd name="connsiteY515" fmla="*/ 707598 h 5096059"/>
              <a:gd name="connsiteX516" fmla="*/ 4308583 w 9999127"/>
              <a:gd name="connsiteY516" fmla="*/ 667885 h 5096059"/>
              <a:gd name="connsiteX517" fmla="*/ 4407252 w 9999127"/>
              <a:gd name="connsiteY517" fmla="*/ 676928 h 5096059"/>
              <a:gd name="connsiteX518" fmla="*/ 4409578 w 9999127"/>
              <a:gd name="connsiteY518" fmla="*/ 651552 h 5096059"/>
              <a:gd name="connsiteX519" fmla="*/ 4484282 w 9999127"/>
              <a:gd name="connsiteY519" fmla="*/ 658399 h 5096059"/>
              <a:gd name="connsiteX520" fmla="*/ 4585412 w 9999127"/>
              <a:gd name="connsiteY520" fmla="*/ 640572 h 5096059"/>
              <a:gd name="connsiteX521" fmla="*/ 4647433 w 9999127"/>
              <a:gd name="connsiteY521" fmla="*/ 646256 h 5096059"/>
              <a:gd name="connsiteX522" fmla="*/ 4814139 w 9999127"/>
              <a:gd name="connsiteY522" fmla="*/ 595305 h 5096059"/>
              <a:gd name="connsiteX523" fmla="*/ 4828056 w 9999127"/>
              <a:gd name="connsiteY523" fmla="*/ 583033 h 5096059"/>
              <a:gd name="connsiteX524" fmla="*/ 4928134 w 9999127"/>
              <a:gd name="connsiteY524" fmla="*/ 592205 h 5096059"/>
              <a:gd name="connsiteX525" fmla="*/ 4930460 w 9999127"/>
              <a:gd name="connsiteY525" fmla="*/ 566830 h 5096059"/>
              <a:gd name="connsiteX526" fmla="*/ 5029128 w 9999127"/>
              <a:gd name="connsiteY526" fmla="*/ 575873 h 5096059"/>
              <a:gd name="connsiteX527" fmla="*/ 5245169 w 9999127"/>
              <a:gd name="connsiteY527" fmla="*/ 529442 h 5096059"/>
              <a:gd name="connsiteX528" fmla="*/ 5259085 w 9999127"/>
              <a:gd name="connsiteY528" fmla="*/ 517171 h 5096059"/>
              <a:gd name="connsiteX529" fmla="*/ 5357753 w 9999127"/>
              <a:gd name="connsiteY529" fmla="*/ 526214 h 5096059"/>
              <a:gd name="connsiteX530" fmla="*/ 5360216 w 9999127"/>
              <a:gd name="connsiteY530" fmla="*/ 499345 h 5096059"/>
              <a:gd name="connsiteX531" fmla="*/ 5422236 w 9999127"/>
              <a:gd name="connsiteY531" fmla="*/ 505029 h 5096059"/>
              <a:gd name="connsiteX532" fmla="*/ 5651141 w 9999127"/>
              <a:gd name="connsiteY532" fmla="*/ 473325 h 5096059"/>
              <a:gd name="connsiteX533" fmla="*/ 6046575 w 9999127"/>
              <a:gd name="connsiteY533" fmla="*/ 377107 h 5096059"/>
              <a:gd name="connsiteX534" fmla="*/ 6145243 w 9999127"/>
              <a:gd name="connsiteY534" fmla="*/ 386149 h 5096059"/>
              <a:gd name="connsiteX535" fmla="*/ 6425807 w 9999127"/>
              <a:gd name="connsiteY535" fmla="*/ 333590 h 5096059"/>
              <a:gd name="connsiteX536" fmla="*/ 6462455 w 9999127"/>
              <a:gd name="connsiteY536" fmla="*/ 336948 h 5096059"/>
              <a:gd name="connsiteX537" fmla="*/ 6464918 w 9999127"/>
              <a:gd name="connsiteY537" fmla="*/ 310081 h 5096059"/>
              <a:gd name="connsiteX538" fmla="*/ 6552310 w 9999127"/>
              <a:gd name="connsiteY538" fmla="*/ 318090 h 5096059"/>
              <a:gd name="connsiteX539" fmla="*/ 6605200 w 9999127"/>
              <a:gd name="connsiteY539" fmla="*/ 283801 h 5096059"/>
              <a:gd name="connsiteX540" fmla="*/ 6616793 w 9999127"/>
              <a:gd name="connsiteY540" fmla="*/ 296906 h 5096059"/>
              <a:gd name="connsiteX541" fmla="*/ 6682369 w 9999127"/>
              <a:gd name="connsiteY541" fmla="*/ 263780 h 5096059"/>
              <a:gd name="connsiteX542" fmla="*/ 6683600 w 9999127"/>
              <a:gd name="connsiteY542" fmla="*/ 250346 h 5096059"/>
              <a:gd name="connsiteX543" fmla="*/ 6769582 w 9999127"/>
              <a:gd name="connsiteY543" fmla="*/ 258225 h 5096059"/>
              <a:gd name="connsiteX544" fmla="*/ 6771907 w 9999127"/>
              <a:gd name="connsiteY544" fmla="*/ 232851 h 5096059"/>
              <a:gd name="connsiteX545" fmla="*/ 6870576 w 9999127"/>
              <a:gd name="connsiteY545" fmla="*/ 241894 h 5096059"/>
              <a:gd name="connsiteX546" fmla="*/ 6873039 w 9999127"/>
              <a:gd name="connsiteY546" fmla="*/ 215025 h 5096059"/>
              <a:gd name="connsiteX547" fmla="*/ 6911095 w 9999127"/>
              <a:gd name="connsiteY547" fmla="*/ 218513 h 5096059"/>
              <a:gd name="connsiteX548" fmla="*/ 6922551 w 9999127"/>
              <a:gd name="connsiteY548" fmla="*/ 233109 h 5096059"/>
              <a:gd name="connsiteX549" fmla="*/ 6999404 w 9999127"/>
              <a:gd name="connsiteY549" fmla="*/ 201017 h 5096059"/>
              <a:gd name="connsiteX550" fmla="*/ 7010995 w 9999127"/>
              <a:gd name="connsiteY550" fmla="*/ 214122 h 5096059"/>
              <a:gd name="connsiteX551" fmla="*/ 7238491 w 9999127"/>
              <a:gd name="connsiteY551" fmla="*/ 182288 h 5096059"/>
              <a:gd name="connsiteX552" fmla="*/ 7368549 w 9999127"/>
              <a:gd name="connsiteY552" fmla="*/ 127978 h 5096059"/>
              <a:gd name="connsiteX553" fmla="*/ 7392690 w 9999127"/>
              <a:gd name="connsiteY553" fmla="*/ 143737 h 5096059"/>
              <a:gd name="connsiteX554" fmla="*/ 7416653 w 9999127"/>
              <a:gd name="connsiteY554" fmla="*/ 145933 h 5096059"/>
              <a:gd name="connsiteX555" fmla="*/ 7443256 w 9999127"/>
              <a:gd name="connsiteY555" fmla="*/ 134824 h 5096059"/>
              <a:gd name="connsiteX556" fmla="*/ 7466164 w 9999127"/>
              <a:gd name="connsiteY556" fmla="*/ 164019 h 5096059"/>
              <a:gd name="connsiteX557" fmla="*/ 7808708 w 9999127"/>
              <a:gd name="connsiteY557" fmla="*/ 102088 h 5096059"/>
              <a:gd name="connsiteX558" fmla="*/ 8086769 w 9999127"/>
              <a:gd name="connsiteY558" fmla="*/ 61342 h 5096059"/>
              <a:gd name="connsiteX559" fmla="*/ 8099454 w 9999127"/>
              <a:gd name="connsiteY559" fmla="*/ 62504 h 5096059"/>
              <a:gd name="connsiteX560" fmla="*/ 8110909 w 9999127"/>
              <a:gd name="connsiteY560" fmla="*/ 77101 h 5096059"/>
              <a:gd name="connsiteX561" fmla="*/ 8567131 w 9999127"/>
              <a:gd name="connsiteY561" fmla="*/ 0 h 509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9999127" h="5096059">
                <a:moveTo>
                  <a:pt x="8774415" y="4793311"/>
                </a:moveTo>
                <a:lnTo>
                  <a:pt x="8798996" y="4800017"/>
                </a:lnTo>
                <a:cubicBezTo>
                  <a:pt x="8812105" y="4812917"/>
                  <a:pt x="8822754" y="4820484"/>
                  <a:pt x="8830949" y="4822720"/>
                </a:cubicBezTo>
                <a:lnTo>
                  <a:pt x="8827793" y="4834287"/>
                </a:lnTo>
                <a:cubicBezTo>
                  <a:pt x="8823058" y="4851640"/>
                  <a:pt x="8812497" y="4858082"/>
                  <a:pt x="8796110" y="4853611"/>
                </a:cubicBezTo>
                <a:lnTo>
                  <a:pt x="8760606" y="4843924"/>
                </a:lnTo>
                <a:lnTo>
                  <a:pt x="8764157" y="4830909"/>
                </a:lnTo>
                <a:lnTo>
                  <a:pt x="8783154" y="4809679"/>
                </a:lnTo>
                <a:cubicBezTo>
                  <a:pt x="8774961" y="4807444"/>
                  <a:pt x="8772048" y="4801988"/>
                  <a:pt x="8774415" y="4793311"/>
                </a:cubicBezTo>
                <a:close/>
                <a:moveTo>
                  <a:pt x="6860886" y="4762203"/>
                </a:moveTo>
                <a:cubicBezTo>
                  <a:pt x="6856152" y="4779557"/>
                  <a:pt x="6834213" y="4782893"/>
                  <a:pt x="6795067" y="4772213"/>
                </a:cubicBezTo>
                <a:lnTo>
                  <a:pt x="6791516" y="4785227"/>
                </a:lnTo>
                <a:lnTo>
                  <a:pt x="6795733" y="4812791"/>
                </a:lnTo>
                <a:cubicBezTo>
                  <a:pt x="6743661" y="4817227"/>
                  <a:pt x="6715388" y="4827641"/>
                  <a:pt x="6710916" y="4844029"/>
                </a:cubicBezTo>
                <a:lnTo>
                  <a:pt x="6707364" y="4857045"/>
                </a:lnTo>
                <a:cubicBezTo>
                  <a:pt x="6744769" y="4931471"/>
                  <a:pt x="6768477" y="4970050"/>
                  <a:pt x="6778490" y="4972782"/>
                </a:cubicBezTo>
                <a:cubicBezTo>
                  <a:pt x="6824918" y="4985450"/>
                  <a:pt x="6863751" y="4968596"/>
                  <a:pt x="6894990" y="4922221"/>
                </a:cubicBezTo>
                <a:cubicBezTo>
                  <a:pt x="6940349" y="4852766"/>
                  <a:pt x="6983056" y="4823503"/>
                  <a:pt x="7023112" y="4834432"/>
                </a:cubicBezTo>
                <a:lnTo>
                  <a:pt x="7033764" y="4795387"/>
                </a:lnTo>
                <a:lnTo>
                  <a:pt x="6989794" y="4811357"/>
                </a:lnTo>
                <a:lnTo>
                  <a:pt x="6984606" y="4781974"/>
                </a:lnTo>
                <a:cubicBezTo>
                  <a:pt x="6992799" y="4784211"/>
                  <a:pt x="6997948" y="4781472"/>
                  <a:pt x="7000051" y="4773759"/>
                </a:cubicBezTo>
                <a:lnTo>
                  <a:pt x="6987762" y="4770406"/>
                </a:lnTo>
                <a:cubicBezTo>
                  <a:pt x="6976838" y="4767425"/>
                  <a:pt x="6946328" y="4786033"/>
                  <a:pt x="6896238" y="4826229"/>
                </a:cubicBezTo>
                <a:lnTo>
                  <a:pt x="6859368" y="4816170"/>
                </a:lnTo>
                <a:lnTo>
                  <a:pt x="6862525" y="4804600"/>
                </a:lnTo>
                <a:lnTo>
                  <a:pt x="6881916" y="4781924"/>
                </a:lnTo>
                <a:close/>
                <a:moveTo>
                  <a:pt x="6732052" y="4481561"/>
                </a:moveTo>
                <a:cubicBezTo>
                  <a:pt x="6729684" y="4490238"/>
                  <a:pt x="6722167" y="4501653"/>
                  <a:pt x="6709503" y="4515808"/>
                </a:cubicBezTo>
                <a:lnTo>
                  <a:pt x="6721793" y="4519161"/>
                </a:lnTo>
                <a:cubicBezTo>
                  <a:pt x="6737269" y="4523383"/>
                  <a:pt x="6747243" y="4517299"/>
                  <a:pt x="6751715" y="4500910"/>
                </a:cubicBezTo>
                <a:lnTo>
                  <a:pt x="6755266" y="4487895"/>
                </a:lnTo>
                <a:close/>
                <a:moveTo>
                  <a:pt x="8369774" y="4143558"/>
                </a:moveTo>
                <a:lnTo>
                  <a:pt x="8332296" y="4144462"/>
                </a:lnTo>
                <a:lnTo>
                  <a:pt x="8329940" y="4153093"/>
                </a:lnTo>
                <a:lnTo>
                  <a:pt x="8342229" y="4156446"/>
                </a:lnTo>
                <a:cubicBezTo>
                  <a:pt x="8350422" y="4158682"/>
                  <a:pt x="8357160" y="4158189"/>
                  <a:pt x="8362439" y="4154968"/>
                </a:cubicBezTo>
                <a:close/>
                <a:moveTo>
                  <a:pt x="8446651" y="4139655"/>
                </a:moveTo>
                <a:lnTo>
                  <a:pt x="8410868" y="4141485"/>
                </a:lnTo>
                <a:lnTo>
                  <a:pt x="8409415" y="4146810"/>
                </a:lnTo>
                <a:lnTo>
                  <a:pt x="8421706" y="4150163"/>
                </a:lnTo>
                <a:cubicBezTo>
                  <a:pt x="8429442" y="4152274"/>
                  <a:pt x="8435805" y="4151809"/>
                  <a:pt x="8440793" y="4148768"/>
                </a:cubicBezTo>
                <a:close/>
                <a:moveTo>
                  <a:pt x="9014518" y="3913298"/>
                </a:moveTo>
                <a:lnTo>
                  <a:pt x="9039098" y="3920005"/>
                </a:lnTo>
                <a:cubicBezTo>
                  <a:pt x="9052207" y="3932904"/>
                  <a:pt x="9062857" y="3940472"/>
                  <a:pt x="9071051" y="3942708"/>
                </a:cubicBezTo>
                <a:lnTo>
                  <a:pt x="9067895" y="3954276"/>
                </a:lnTo>
                <a:cubicBezTo>
                  <a:pt x="9063161" y="3971628"/>
                  <a:pt x="9052600" y="3978070"/>
                  <a:pt x="9036213" y="3973599"/>
                </a:cubicBezTo>
                <a:lnTo>
                  <a:pt x="9000709" y="3963911"/>
                </a:lnTo>
                <a:lnTo>
                  <a:pt x="9004260" y="3950896"/>
                </a:lnTo>
                <a:lnTo>
                  <a:pt x="9023256" y="3929667"/>
                </a:lnTo>
                <a:cubicBezTo>
                  <a:pt x="9015064" y="3927432"/>
                  <a:pt x="9012151" y="3921975"/>
                  <a:pt x="9014518" y="3913298"/>
                </a:cubicBezTo>
                <a:close/>
                <a:moveTo>
                  <a:pt x="8617564" y="3244096"/>
                </a:moveTo>
                <a:cubicBezTo>
                  <a:pt x="8599722" y="3248550"/>
                  <a:pt x="8586246" y="3249535"/>
                  <a:pt x="8577145" y="3247052"/>
                </a:cubicBezTo>
                <a:lnTo>
                  <a:pt x="8570042" y="3273081"/>
                </a:lnTo>
                <a:lnTo>
                  <a:pt x="8582332" y="3276434"/>
                </a:lnTo>
                <a:cubicBezTo>
                  <a:pt x="8598718" y="3280905"/>
                  <a:pt x="8609278" y="3274464"/>
                  <a:pt x="8614013" y="3257111"/>
                </a:cubicBezTo>
                <a:close/>
                <a:moveTo>
                  <a:pt x="8695280" y="3238887"/>
                </a:moveTo>
                <a:cubicBezTo>
                  <a:pt x="8677436" y="3243339"/>
                  <a:pt x="8664418" y="3244450"/>
                  <a:pt x="8656225" y="3242214"/>
                </a:cubicBezTo>
                <a:lnTo>
                  <a:pt x="8649518" y="3266798"/>
                </a:lnTo>
                <a:lnTo>
                  <a:pt x="8661808" y="3270151"/>
                </a:lnTo>
                <a:cubicBezTo>
                  <a:pt x="8677284" y="3274374"/>
                  <a:pt x="8687256" y="3268290"/>
                  <a:pt x="8691729" y="3251901"/>
                </a:cubicBezTo>
                <a:close/>
                <a:moveTo>
                  <a:pt x="9383906" y="2559434"/>
                </a:moveTo>
                <a:lnTo>
                  <a:pt x="9408487" y="2566141"/>
                </a:lnTo>
                <a:cubicBezTo>
                  <a:pt x="9421596" y="2579039"/>
                  <a:pt x="9432245" y="2586607"/>
                  <a:pt x="9440440" y="2588843"/>
                </a:cubicBezTo>
                <a:lnTo>
                  <a:pt x="9437284" y="2600410"/>
                </a:lnTo>
                <a:cubicBezTo>
                  <a:pt x="9432549" y="2617764"/>
                  <a:pt x="9421987" y="2624205"/>
                  <a:pt x="9405601" y="2619734"/>
                </a:cubicBezTo>
                <a:lnTo>
                  <a:pt x="9370097" y="2610047"/>
                </a:lnTo>
                <a:lnTo>
                  <a:pt x="9373648" y="2597032"/>
                </a:lnTo>
                <a:lnTo>
                  <a:pt x="9392645" y="2575802"/>
                </a:lnTo>
                <a:cubicBezTo>
                  <a:pt x="9384452" y="2573567"/>
                  <a:pt x="9381539" y="2568111"/>
                  <a:pt x="9383906" y="2559434"/>
                </a:cubicBezTo>
                <a:close/>
                <a:moveTo>
                  <a:pt x="8986953" y="1890231"/>
                </a:moveTo>
                <a:cubicBezTo>
                  <a:pt x="8969111" y="1894684"/>
                  <a:pt x="8955635" y="1895671"/>
                  <a:pt x="8946533" y="1893188"/>
                </a:cubicBezTo>
                <a:lnTo>
                  <a:pt x="8939432" y="1919217"/>
                </a:lnTo>
                <a:lnTo>
                  <a:pt x="8951720" y="1922569"/>
                </a:lnTo>
                <a:cubicBezTo>
                  <a:pt x="8968107" y="1927040"/>
                  <a:pt x="8978666" y="1920599"/>
                  <a:pt x="8983401" y="1903246"/>
                </a:cubicBezTo>
                <a:close/>
                <a:moveTo>
                  <a:pt x="9064667" y="1885022"/>
                </a:moveTo>
                <a:cubicBezTo>
                  <a:pt x="9046824" y="1889475"/>
                  <a:pt x="9033807" y="1890585"/>
                  <a:pt x="9025612" y="1888349"/>
                </a:cubicBezTo>
                <a:lnTo>
                  <a:pt x="9018906" y="1912933"/>
                </a:lnTo>
                <a:lnTo>
                  <a:pt x="9031197" y="1916287"/>
                </a:lnTo>
                <a:cubicBezTo>
                  <a:pt x="9046671" y="1920509"/>
                  <a:pt x="9056646" y="1914426"/>
                  <a:pt x="9061118" y="1898036"/>
                </a:cubicBezTo>
                <a:close/>
                <a:moveTo>
                  <a:pt x="1340743" y="1785048"/>
                </a:moveTo>
                <a:lnTo>
                  <a:pt x="1337948" y="1791726"/>
                </a:lnTo>
                <a:cubicBezTo>
                  <a:pt x="1333310" y="1795817"/>
                  <a:pt x="1326762" y="1797474"/>
                  <a:pt x="1318305" y="1796699"/>
                </a:cubicBezTo>
                <a:lnTo>
                  <a:pt x="1317073" y="1810134"/>
                </a:lnTo>
                <a:cubicBezTo>
                  <a:pt x="1315978" y="1822075"/>
                  <a:pt x="1327479" y="1836174"/>
                  <a:pt x="1351573" y="1852432"/>
                </a:cubicBezTo>
                <a:lnTo>
                  <a:pt x="1375535" y="1854628"/>
                </a:lnTo>
                <a:lnTo>
                  <a:pt x="1386377" y="1817237"/>
                </a:lnTo>
                <a:lnTo>
                  <a:pt x="1365368" y="1791767"/>
                </a:lnTo>
                <a:close/>
                <a:moveTo>
                  <a:pt x="6274866" y="1298153"/>
                </a:moveTo>
                <a:lnTo>
                  <a:pt x="6268823" y="1312161"/>
                </a:lnTo>
                <a:lnTo>
                  <a:pt x="6297967" y="1309749"/>
                </a:lnTo>
                <a:lnTo>
                  <a:pt x="6298829" y="1300349"/>
                </a:lnTo>
                <a:close/>
                <a:moveTo>
                  <a:pt x="8340317" y="1249624"/>
                </a:moveTo>
                <a:lnTo>
                  <a:pt x="8365688" y="1251948"/>
                </a:lnTo>
                <a:cubicBezTo>
                  <a:pt x="8380842" y="1262368"/>
                  <a:pt x="8392648" y="1267967"/>
                  <a:pt x="8401105" y="1268742"/>
                </a:cubicBezTo>
                <a:lnTo>
                  <a:pt x="8400012" y="1280681"/>
                </a:lnTo>
                <a:cubicBezTo>
                  <a:pt x="8398370" y="1298594"/>
                  <a:pt x="8389092" y="1306776"/>
                  <a:pt x="8372176" y="1305226"/>
                </a:cubicBezTo>
                <a:lnTo>
                  <a:pt x="8335529" y="1301867"/>
                </a:lnTo>
                <a:lnTo>
                  <a:pt x="8336759" y="1288432"/>
                </a:lnTo>
                <a:lnTo>
                  <a:pt x="8351771" y="1264220"/>
                </a:lnTo>
                <a:cubicBezTo>
                  <a:pt x="8343313" y="1263445"/>
                  <a:pt x="8339496" y="1258579"/>
                  <a:pt x="8340317" y="1249624"/>
                </a:cubicBezTo>
                <a:close/>
                <a:moveTo>
                  <a:pt x="5604802" y="839364"/>
                </a:moveTo>
                <a:lnTo>
                  <a:pt x="5597551" y="918476"/>
                </a:lnTo>
                <a:lnTo>
                  <a:pt x="5634200" y="921836"/>
                </a:lnTo>
                <a:cubicBezTo>
                  <a:pt x="5651114" y="923385"/>
                  <a:pt x="5660392" y="915203"/>
                  <a:pt x="5662034" y="897290"/>
                </a:cubicBezTo>
                <a:lnTo>
                  <a:pt x="5664360" y="871915"/>
                </a:lnTo>
                <a:cubicBezTo>
                  <a:pt x="5666000" y="854003"/>
                  <a:pt x="5658365" y="844273"/>
                  <a:pt x="5641450" y="842722"/>
                </a:cubicBezTo>
                <a:close/>
                <a:moveTo>
                  <a:pt x="7832933" y="659736"/>
                </a:moveTo>
                <a:cubicBezTo>
                  <a:pt x="7816138" y="667227"/>
                  <a:pt x="7803041" y="670543"/>
                  <a:pt x="7793645" y="669683"/>
                </a:cubicBezTo>
                <a:lnTo>
                  <a:pt x="7791183" y="696551"/>
                </a:lnTo>
                <a:lnTo>
                  <a:pt x="7803868" y="697713"/>
                </a:lnTo>
                <a:cubicBezTo>
                  <a:pt x="7820782" y="699263"/>
                  <a:pt x="7830061" y="691083"/>
                  <a:pt x="7831701" y="673170"/>
                </a:cubicBezTo>
                <a:close/>
                <a:moveTo>
                  <a:pt x="7908555" y="641078"/>
                </a:moveTo>
                <a:cubicBezTo>
                  <a:pt x="7891760" y="648570"/>
                  <a:pt x="7879133" y="651928"/>
                  <a:pt x="7870676" y="651154"/>
                </a:cubicBezTo>
                <a:lnTo>
                  <a:pt x="7868350" y="676530"/>
                </a:lnTo>
                <a:lnTo>
                  <a:pt x="7881037" y="677692"/>
                </a:lnTo>
                <a:cubicBezTo>
                  <a:pt x="7897011" y="679156"/>
                  <a:pt x="7905773" y="671429"/>
                  <a:pt x="7907324" y="654512"/>
                </a:cubicBezTo>
                <a:close/>
                <a:moveTo>
                  <a:pt x="8567131" y="0"/>
                </a:moveTo>
                <a:lnTo>
                  <a:pt x="8727820" y="14727"/>
                </a:lnTo>
                <a:cubicBezTo>
                  <a:pt x="8744460" y="19262"/>
                  <a:pt x="8752097" y="28993"/>
                  <a:pt x="8750728" y="43921"/>
                </a:cubicBezTo>
                <a:lnTo>
                  <a:pt x="8749634" y="55862"/>
                </a:lnTo>
                <a:cubicBezTo>
                  <a:pt x="8704437" y="52724"/>
                  <a:pt x="8652687" y="74573"/>
                  <a:pt x="8594383" y="121410"/>
                </a:cubicBezTo>
                <a:lnTo>
                  <a:pt x="8570241" y="105651"/>
                </a:lnTo>
                <a:lnTo>
                  <a:pt x="8557555" y="104489"/>
                </a:lnTo>
                <a:cubicBezTo>
                  <a:pt x="8553542" y="148274"/>
                  <a:pt x="8475294" y="185256"/>
                  <a:pt x="8322810" y="215434"/>
                </a:cubicBezTo>
                <a:cubicBezTo>
                  <a:pt x="8269660" y="257727"/>
                  <a:pt x="8212859" y="288144"/>
                  <a:pt x="8152408" y="306688"/>
                </a:cubicBezTo>
                <a:cubicBezTo>
                  <a:pt x="8150858" y="323606"/>
                  <a:pt x="8145855" y="331676"/>
                  <a:pt x="8137398" y="330901"/>
                </a:cubicBezTo>
                <a:cubicBezTo>
                  <a:pt x="8143210" y="360534"/>
                  <a:pt x="8158058" y="379456"/>
                  <a:pt x="8181943" y="387666"/>
                </a:cubicBezTo>
                <a:lnTo>
                  <a:pt x="8163237" y="452182"/>
                </a:lnTo>
                <a:lnTo>
                  <a:pt x="8169905" y="519022"/>
                </a:lnTo>
                <a:cubicBezTo>
                  <a:pt x="8161447" y="518247"/>
                  <a:pt x="8156808" y="522338"/>
                  <a:pt x="8155987" y="531295"/>
                </a:cubicBezTo>
                <a:lnTo>
                  <a:pt x="8168674" y="532458"/>
                </a:lnTo>
                <a:lnTo>
                  <a:pt x="8153524" y="558163"/>
                </a:lnTo>
                <a:lnTo>
                  <a:pt x="8147642" y="622348"/>
                </a:lnTo>
                <a:cubicBezTo>
                  <a:pt x="8086197" y="620730"/>
                  <a:pt x="8017182" y="650030"/>
                  <a:pt x="7940593" y="710244"/>
                </a:cubicBezTo>
                <a:cubicBezTo>
                  <a:pt x="7946561" y="727849"/>
                  <a:pt x="7949133" y="741131"/>
                  <a:pt x="7948313" y="750086"/>
                </a:cubicBezTo>
                <a:cubicBezTo>
                  <a:pt x="7905718" y="770267"/>
                  <a:pt x="7850148" y="787251"/>
                  <a:pt x="7781607" y="801038"/>
                </a:cubicBezTo>
                <a:cubicBezTo>
                  <a:pt x="7779965" y="818950"/>
                  <a:pt x="7762700" y="826401"/>
                  <a:pt x="7729810" y="823386"/>
                </a:cubicBezTo>
                <a:lnTo>
                  <a:pt x="7725022" y="875630"/>
                </a:lnTo>
                <a:cubicBezTo>
                  <a:pt x="7756150" y="887514"/>
                  <a:pt x="7788630" y="895006"/>
                  <a:pt x="7822458" y="898107"/>
                </a:cubicBezTo>
                <a:lnTo>
                  <a:pt x="7821363" y="910047"/>
                </a:lnTo>
                <a:lnTo>
                  <a:pt x="7797402" y="907852"/>
                </a:lnTo>
                <a:lnTo>
                  <a:pt x="7793708" y="948155"/>
                </a:lnTo>
                <a:cubicBezTo>
                  <a:pt x="7789056" y="998906"/>
                  <a:pt x="7822982" y="1037137"/>
                  <a:pt x="7895486" y="1062847"/>
                </a:cubicBezTo>
                <a:cubicBezTo>
                  <a:pt x="7893114" y="1088722"/>
                  <a:pt x="7879714" y="1100537"/>
                  <a:pt x="7855280" y="1098299"/>
                </a:cubicBezTo>
                <a:lnTo>
                  <a:pt x="7848030" y="1177411"/>
                </a:lnTo>
                <a:cubicBezTo>
                  <a:pt x="7790709" y="1172158"/>
                  <a:pt x="7716630" y="1205005"/>
                  <a:pt x="7625792" y="1275956"/>
                </a:cubicBezTo>
                <a:lnTo>
                  <a:pt x="7623329" y="1302824"/>
                </a:lnTo>
                <a:lnTo>
                  <a:pt x="7636015" y="1303987"/>
                </a:lnTo>
                <a:cubicBezTo>
                  <a:pt x="7644472" y="1304762"/>
                  <a:pt x="7649110" y="1300671"/>
                  <a:pt x="7649932" y="1291715"/>
                </a:cubicBezTo>
                <a:cubicBezTo>
                  <a:pt x="7662267" y="1301876"/>
                  <a:pt x="7673398" y="1309671"/>
                  <a:pt x="7683324" y="1315096"/>
                </a:cubicBezTo>
                <a:lnTo>
                  <a:pt x="7697351" y="1320014"/>
                </a:lnTo>
                <a:lnTo>
                  <a:pt x="7700688" y="1307780"/>
                </a:lnTo>
                <a:lnTo>
                  <a:pt x="7731063" y="1316068"/>
                </a:lnTo>
                <a:lnTo>
                  <a:pt x="7738208" y="1313353"/>
                </a:lnTo>
                <a:cubicBezTo>
                  <a:pt x="7744725" y="1309434"/>
                  <a:pt x="7748189" y="1305236"/>
                  <a:pt x="7748600" y="1300758"/>
                </a:cubicBezTo>
                <a:cubicBezTo>
                  <a:pt x="7757057" y="1301533"/>
                  <a:pt x="7760875" y="1306399"/>
                  <a:pt x="7760054" y="1315355"/>
                </a:cubicBezTo>
                <a:lnTo>
                  <a:pt x="7803144" y="1310075"/>
                </a:lnTo>
                <a:lnTo>
                  <a:pt x="7804205" y="1308833"/>
                </a:lnTo>
                <a:lnTo>
                  <a:pt x="7823216" y="1307616"/>
                </a:lnTo>
                <a:lnTo>
                  <a:pt x="7823306" y="1307605"/>
                </a:lnTo>
                <a:lnTo>
                  <a:pt x="7823340" y="1307608"/>
                </a:lnTo>
                <a:lnTo>
                  <a:pt x="7843404" y="1306322"/>
                </a:lnTo>
                <a:lnTo>
                  <a:pt x="7845430" y="1309633"/>
                </a:lnTo>
                <a:lnTo>
                  <a:pt x="7859954" y="1310964"/>
                </a:lnTo>
                <a:cubicBezTo>
                  <a:pt x="7864114" y="1286258"/>
                  <a:pt x="7949589" y="1263485"/>
                  <a:pt x="8116378" y="1242647"/>
                </a:cubicBezTo>
                <a:cubicBezTo>
                  <a:pt x="8117198" y="1233691"/>
                  <a:pt x="8121838" y="1229600"/>
                  <a:pt x="8130295" y="1230375"/>
                </a:cubicBezTo>
                <a:lnTo>
                  <a:pt x="8179629" y="1234896"/>
                </a:lnTo>
                <a:cubicBezTo>
                  <a:pt x="8236577" y="1275237"/>
                  <a:pt x="8288544" y="1297561"/>
                  <a:pt x="8335529" y="1301867"/>
                </a:cubicBezTo>
                <a:lnTo>
                  <a:pt x="8334673" y="1311204"/>
                </a:lnTo>
                <a:lnTo>
                  <a:pt x="8484696" y="1316597"/>
                </a:lnTo>
                <a:cubicBezTo>
                  <a:pt x="8573487" y="1306640"/>
                  <a:pt x="8619330" y="1296359"/>
                  <a:pt x="8622222" y="1285755"/>
                </a:cubicBezTo>
                <a:lnTo>
                  <a:pt x="8643252" y="1305475"/>
                </a:lnTo>
                <a:lnTo>
                  <a:pt x="8666467" y="1311809"/>
                </a:lnTo>
                <a:lnTo>
                  <a:pt x="8694596" y="1305502"/>
                </a:lnTo>
                <a:cubicBezTo>
                  <a:pt x="8692593" y="1323599"/>
                  <a:pt x="8698420" y="1334512"/>
                  <a:pt x="8712074" y="1338237"/>
                </a:cubicBezTo>
                <a:cubicBezTo>
                  <a:pt x="8716020" y="1323776"/>
                  <a:pt x="8832051" y="1323325"/>
                  <a:pt x="9060169" y="1336880"/>
                </a:cubicBezTo>
                <a:cubicBezTo>
                  <a:pt x="9093266" y="1323123"/>
                  <a:pt x="9186902" y="1325882"/>
                  <a:pt x="9341077" y="1345159"/>
                </a:cubicBezTo>
                <a:lnTo>
                  <a:pt x="9353367" y="1348512"/>
                </a:lnTo>
                <a:cubicBezTo>
                  <a:pt x="9361561" y="1350748"/>
                  <a:pt x="9364472" y="1356203"/>
                  <a:pt x="9362107" y="1364879"/>
                </a:cubicBezTo>
                <a:cubicBezTo>
                  <a:pt x="9534629" y="1385020"/>
                  <a:pt x="9688854" y="1386184"/>
                  <a:pt x="9824784" y="1368371"/>
                </a:cubicBezTo>
                <a:lnTo>
                  <a:pt x="9980454" y="1410844"/>
                </a:lnTo>
                <a:cubicBezTo>
                  <a:pt x="9996053" y="1418209"/>
                  <a:pt x="10001878" y="1429120"/>
                  <a:pt x="9997932" y="1443581"/>
                </a:cubicBezTo>
                <a:lnTo>
                  <a:pt x="9994776" y="1455150"/>
                </a:lnTo>
                <a:cubicBezTo>
                  <a:pt x="9950816" y="1444192"/>
                  <a:pt x="9896053" y="1456699"/>
                  <a:pt x="9830485" y="1492672"/>
                </a:cubicBezTo>
                <a:lnTo>
                  <a:pt x="9809455" y="1472952"/>
                </a:lnTo>
                <a:lnTo>
                  <a:pt x="9797165" y="1469598"/>
                </a:lnTo>
                <a:cubicBezTo>
                  <a:pt x="9785592" y="1512017"/>
                  <a:pt x="9702100" y="1534813"/>
                  <a:pt x="9546691" y="1537987"/>
                </a:cubicBezTo>
                <a:cubicBezTo>
                  <a:pt x="9486991" y="1570381"/>
                  <a:pt x="9425762" y="1590447"/>
                  <a:pt x="9363007" y="1598186"/>
                </a:cubicBezTo>
                <a:cubicBezTo>
                  <a:pt x="9358534" y="1614575"/>
                  <a:pt x="9352202" y="1621651"/>
                  <a:pt x="9344010" y="1619416"/>
                </a:cubicBezTo>
                <a:cubicBezTo>
                  <a:pt x="9344574" y="1649608"/>
                  <a:pt x="9355903" y="1670827"/>
                  <a:pt x="9377994" y="1683069"/>
                </a:cubicBezTo>
                <a:lnTo>
                  <a:pt x="9348343" y="1743343"/>
                </a:lnTo>
                <a:lnTo>
                  <a:pt x="9343274" y="1810325"/>
                </a:lnTo>
                <a:cubicBezTo>
                  <a:pt x="9335080" y="1808089"/>
                  <a:pt x="9329799" y="1811308"/>
                  <a:pt x="9327431" y="1819987"/>
                </a:cubicBezTo>
                <a:lnTo>
                  <a:pt x="9339723" y="1823340"/>
                </a:lnTo>
                <a:lnTo>
                  <a:pt x="9320331" y="1846016"/>
                </a:lnTo>
                <a:lnTo>
                  <a:pt x="9303366" y="1908197"/>
                </a:lnTo>
                <a:cubicBezTo>
                  <a:pt x="9243139" y="1895908"/>
                  <a:pt x="9170077" y="1912746"/>
                  <a:pt x="9084177" y="1958709"/>
                </a:cubicBezTo>
                <a:cubicBezTo>
                  <a:pt x="9086989" y="1977084"/>
                  <a:pt x="9087210" y="1990611"/>
                  <a:pt x="9084843" y="1999288"/>
                </a:cubicBezTo>
                <a:cubicBezTo>
                  <a:pt x="9039387" y="2011745"/>
                  <a:pt x="8981707" y="2018795"/>
                  <a:pt x="8911813" y="2020442"/>
                </a:cubicBezTo>
                <a:cubicBezTo>
                  <a:pt x="8907078" y="2037795"/>
                  <a:pt x="8888780" y="2042125"/>
                  <a:pt x="8856917" y="2033431"/>
                </a:cubicBezTo>
                <a:lnTo>
                  <a:pt x="8843108" y="2084045"/>
                </a:lnTo>
                <a:cubicBezTo>
                  <a:pt x="8871692" y="2101167"/>
                  <a:pt x="8902371" y="2114198"/>
                  <a:pt x="8935144" y="2123140"/>
                </a:cubicBezTo>
                <a:lnTo>
                  <a:pt x="8931987" y="2134707"/>
                </a:lnTo>
                <a:lnTo>
                  <a:pt x="8908773" y="2128374"/>
                </a:lnTo>
                <a:lnTo>
                  <a:pt x="8898120" y="2167418"/>
                </a:lnTo>
                <a:cubicBezTo>
                  <a:pt x="8884705" y="2216586"/>
                  <a:pt x="8911459" y="2260138"/>
                  <a:pt x="8978380" y="2298077"/>
                </a:cubicBezTo>
                <a:cubicBezTo>
                  <a:pt x="8971541" y="2323144"/>
                  <a:pt x="8956287" y="2332446"/>
                  <a:pt x="8932617" y="2325988"/>
                </a:cubicBezTo>
                <a:lnTo>
                  <a:pt x="8911706" y="2402631"/>
                </a:lnTo>
                <a:cubicBezTo>
                  <a:pt x="8856175" y="2387480"/>
                  <a:pt x="8777508" y="2406932"/>
                  <a:pt x="8675707" y="2460987"/>
                </a:cubicBezTo>
                <a:lnTo>
                  <a:pt x="8668604" y="2487015"/>
                </a:lnTo>
                <a:lnTo>
                  <a:pt x="8680894" y="2490368"/>
                </a:lnTo>
                <a:cubicBezTo>
                  <a:pt x="8689087" y="2492604"/>
                  <a:pt x="8694366" y="2489384"/>
                  <a:pt x="8696735" y="2480707"/>
                </a:cubicBezTo>
                <a:cubicBezTo>
                  <a:pt x="8717490" y="2505014"/>
                  <a:pt x="8735151" y="2519157"/>
                  <a:pt x="8749716" y="2523130"/>
                </a:cubicBezTo>
                <a:cubicBezTo>
                  <a:pt x="8775754" y="2520911"/>
                  <a:pt x="8789955" y="2515463"/>
                  <a:pt x="8792323" y="2506787"/>
                </a:cubicBezTo>
                <a:cubicBezTo>
                  <a:pt x="8800515" y="2509022"/>
                  <a:pt x="8803427" y="2514479"/>
                  <a:pt x="8801060" y="2523154"/>
                </a:cubicBezTo>
                <a:lnTo>
                  <a:pt x="8864697" y="2526533"/>
                </a:lnTo>
                <a:lnTo>
                  <a:pt x="8900199" y="2536220"/>
                </a:lnTo>
                <a:cubicBezTo>
                  <a:pt x="8908596" y="2512616"/>
                  <a:pt x="8996731" y="2505069"/>
                  <a:pt x="9164601" y="2513583"/>
                </a:cubicBezTo>
                <a:cubicBezTo>
                  <a:pt x="9166969" y="2504906"/>
                  <a:pt x="9172249" y="2501686"/>
                  <a:pt x="9180441" y="2503921"/>
                </a:cubicBezTo>
                <a:lnTo>
                  <a:pt x="9228236" y="2516961"/>
                </a:lnTo>
                <a:cubicBezTo>
                  <a:pt x="9277291" y="2566598"/>
                  <a:pt x="9324579" y="2597628"/>
                  <a:pt x="9370097" y="2610047"/>
                </a:cubicBezTo>
                <a:lnTo>
                  <a:pt x="9366546" y="2623061"/>
                </a:lnTo>
                <a:cubicBezTo>
                  <a:pt x="9347429" y="2617845"/>
                  <a:pt x="9266983" y="2645615"/>
                  <a:pt x="9125204" y="2706373"/>
                </a:cubicBezTo>
                <a:lnTo>
                  <a:pt x="9088336" y="2696313"/>
                </a:lnTo>
                <a:cubicBezTo>
                  <a:pt x="9085967" y="2704988"/>
                  <a:pt x="9088881" y="2710445"/>
                  <a:pt x="9097075" y="2712680"/>
                </a:cubicBezTo>
                <a:lnTo>
                  <a:pt x="9088844" y="2725012"/>
                </a:lnTo>
                <a:lnTo>
                  <a:pt x="9237780" y="2734723"/>
                </a:lnTo>
                <a:cubicBezTo>
                  <a:pt x="9314892" y="2735304"/>
                  <a:pt x="9387431" y="2731143"/>
                  <a:pt x="9455395" y="2722237"/>
                </a:cubicBezTo>
                <a:lnTo>
                  <a:pt x="9611065" y="2764710"/>
                </a:lnTo>
                <a:cubicBezTo>
                  <a:pt x="9626664" y="2772073"/>
                  <a:pt x="9632489" y="2782986"/>
                  <a:pt x="9628544" y="2797446"/>
                </a:cubicBezTo>
                <a:lnTo>
                  <a:pt x="9625387" y="2809015"/>
                </a:lnTo>
                <a:cubicBezTo>
                  <a:pt x="9581428" y="2798056"/>
                  <a:pt x="9526664" y="2810565"/>
                  <a:pt x="9461097" y="2846537"/>
                </a:cubicBezTo>
                <a:lnTo>
                  <a:pt x="9440067" y="2826816"/>
                </a:lnTo>
                <a:lnTo>
                  <a:pt x="9427777" y="2823463"/>
                </a:lnTo>
                <a:cubicBezTo>
                  <a:pt x="9416203" y="2865882"/>
                  <a:pt x="9332713" y="2888678"/>
                  <a:pt x="9177302" y="2891852"/>
                </a:cubicBezTo>
                <a:cubicBezTo>
                  <a:pt x="9117602" y="2924246"/>
                  <a:pt x="9056373" y="2944313"/>
                  <a:pt x="8993618" y="2952051"/>
                </a:cubicBezTo>
                <a:cubicBezTo>
                  <a:pt x="8989146" y="2968440"/>
                  <a:pt x="8982814" y="2975516"/>
                  <a:pt x="8974621" y="2973281"/>
                </a:cubicBezTo>
                <a:cubicBezTo>
                  <a:pt x="8975186" y="3003473"/>
                  <a:pt x="8986514" y="3024692"/>
                  <a:pt x="9008606" y="3036933"/>
                </a:cubicBezTo>
                <a:lnTo>
                  <a:pt x="8978956" y="3097209"/>
                </a:lnTo>
                <a:lnTo>
                  <a:pt x="8973885" y="3164189"/>
                </a:lnTo>
                <a:cubicBezTo>
                  <a:pt x="8965691" y="3161953"/>
                  <a:pt x="8960410" y="3165174"/>
                  <a:pt x="8958045" y="3173850"/>
                </a:cubicBezTo>
                <a:lnTo>
                  <a:pt x="8970335" y="3177204"/>
                </a:lnTo>
                <a:lnTo>
                  <a:pt x="8950943" y="3199880"/>
                </a:lnTo>
                <a:lnTo>
                  <a:pt x="8933977" y="3262062"/>
                </a:lnTo>
                <a:cubicBezTo>
                  <a:pt x="8873750" y="3249772"/>
                  <a:pt x="8800690" y="3266611"/>
                  <a:pt x="8714789" y="3312574"/>
                </a:cubicBezTo>
                <a:cubicBezTo>
                  <a:pt x="8717600" y="3330950"/>
                  <a:pt x="8717822" y="3344476"/>
                  <a:pt x="8715455" y="3353152"/>
                </a:cubicBezTo>
                <a:cubicBezTo>
                  <a:pt x="8669999" y="3365610"/>
                  <a:pt x="8612319" y="3372660"/>
                  <a:pt x="8542424" y="3374308"/>
                </a:cubicBezTo>
                <a:cubicBezTo>
                  <a:pt x="8537689" y="3391660"/>
                  <a:pt x="8519391" y="3395990"/>
                  <a:pt x="8487529" y="3387296"/>
                </a:cubicBezTo>
                <a:lnTo>
                  <a:pt x="8473719" y="3437909"/>
                </a:lnTo>
                <a:cubicBezTo>
                  <a:pt x="8502304" y="3455030"/>
                  <a:pt x="8532984" y="3468062"/>
                  <a:pt x="8565755" y="3477004"/>
                </a:cubicBezTo>
                <a:lnTo>
                  <a:pt x="8562598" y="3488572"/>
                </a:lnTo>
                <a:lnTo>
                  <a:pt x="8539385" y="3482239"/>
                </a:lnTo>
                <a:lnTo>
                  <a:pt x="8528731" y="3521283"/>
                </a:lnTo>
                <a:cubicBezTo>
                  <a:pt x="8525377" y="3533575"/>
                  <a:pt x="8524534" y="3545516"/>
                  <a:pt x="8526202" y="3557106"/>
                </a:cubicBezTo>
                <a:lnTo>
                  <a:pt x="8528323" y="3562811"/>
                </a:lnTo>
                <a:lnTo>
                  <a:pt x="8545728" y="3562508"/>
                </a:lnTo>
                <a:cubicBezTo>
                  <a:pt x="8592546" y="3563887"/>
                  <a:pt x="8654498" y="3569398"/>
                  <a:pt x="8731586" y="3579035"/>
                </a:cubicBezTo>
                <a:lnTo>
                  <a:pt x="8743875" y="3582389"/>
                </a:lnTo>
                <a:cubicBezTo>
                  <a:pt x="8752069" y="3584625"/>
                  <a:pt x="8754983" y="3590080"/>
                  <a:pt x="8752613" y="3598757"/>
                </a:cubicBezTo>
                <a:cubicBezTo>
                  <a:pt x="8925138" y="3618896"/>
                  <a:pt x="9079363" y="3620060"/>
                  <a:pt x="9215293" y="3602249"/>
                </a:cubicBezTo>
                <a:lnTo>
                  <a:pt x="9370963" y="3644722"/>
                </a:lnTo>
                <a:cubicBezTo>
                  <a:pt x="9386562" y="3652085"/>
                  <a:pt x="9392387" y="3662998"/>
                  <a:pt x="9388441" y="3677459"/>
                </a:cubicBezTo>
                <a:lnTo>
                  <a:pt x="9385285" y="3689027"/>
                </a:lnTo>
                <a:cubicBezTo>
                  <a:pt x="9341325" y="3678069"/>
                  <a:pt x="9286562" y="3690576"/>
                  <a:pt x="9220994" y="3726549"/>
                </a:cubicBezTo>
                <a:lnTo>
                  <a:pt x="9199964" y="3706829"/>
                </a:lnTo>
                <a:lnTo>
                  <a:pt x="9187675" y="3703475"/>
                </a:lnTo>
                <a:cubicBezTo>
                  <a:pt x="9176101" y="3745893"/>
                  <a:pt x="9092610" y="3768690"/>
                  <a:pt x="8937199" y="3771864"/>
                </a:cubicBezTo>
                <a:cubicBezTo>
                  <a:pt x="8877499" y="3804259"/>
                  <a:pt x="8816270" y="3824325"/>
                  <a:pt x="8753515" y="3832063"/>
                </a:cubicBezTo>
                <a:cubicBezTo>
                  <a:pt x="8749044" y="3848451"/>
                  <a:pt x="8742711" y="3855529"/>
                  <a:pt x="8734518" y="3853293"/>
                </a:cubicBezTo>
                <a:lnTo>
                  <a:pt x="8737387" y="3865689"/>
                </a:lnTo>
                <a:lnTo>
                  <a:pt x="8795212" y="3867448"/>
                </a:lnTo>
                <a:cubicBezTo>
                  <a:pt x="8797580" y="3858771"/>
                  <a:pt x="8802861" y="3855550"/>
                  <a:pt x="8811054" y="3857785"/>
                </a:cubicBezTo>
                <a:lnTo>
                  <a:pt x="8858846" y="3870825"/>
                </a:lnTo>
                <a:cubicBezTo>
                  <a:pt x="8907902" y="3920464"/>
                  <a:pt x="8955190" y="3951493"/>
                  <a:pt x="9000709" y="3963911"/>
                </a:cubicBezTo>
                <a:lnTo>
                  <a:pt x="8997158" y="3976926"/>
                </a:lnTo>
                <a:cubicBezTo>
                  <a:pt x="8978040" y="3971710"/>
                  <a:pt x="8897594" y="3999480"/>
                  <a:pt x="8755816" y="4060238"/>
                </a:cubicBezTo>
                <a:lnTo>
                  <a:pt x="8720106" y="4050495"/>
                </a:lnTo>
                <a:lnTo>
                  <a:pt x="8719024" y="4052178"/>
                </a:lnTo>
                <a:lnTo>
                  <a:pt x="8719102" y="4054180"/>
                </a:lnTo>
                <a:lnTo>
                  <a:pt x="8730232" y="4057216"/>
                </a:lnTo>
                <a:lnTo>
                  <a:pt x="8724274" y="4064183"/>
                </a:lnTo>
                <a:lnTo>
                  <a:pt x="8727686" y="4066546"/>
                </a:lnTo>
                <a:cubicBezTo>
                  <a:pt x="8726010" y="4072691"/>
                  <a:pt x="8722145" y="4078483"/>
                  <a:pt x="8716092" y="4083919"/>
                </a:cubicBezTo>
                <a:lnTo>
                  <a:pt x="8708454" y="4088630"/>
                </a:lnTo>
                <a:lnTo>
                  <a:pt x="8693875" y="4142074"/>
                </a:lnTo>
                <a:cubicBezTo>
                  <a:pt x="8633648" y="4129785"/>
                  <a:pt x="8560586" y="4146622"/>
                  <a:pt x="8474687" y="4192586"/>
                </a:cubicBezTo>
                <a:cubicBezTo>
                  <a:pt x="8477498" y="4210962"/>
                  <a:pt x="8477719" y="4224489"/>
                  <a:pt x="8475352" y="4233165"/>
                </a:cubicBezTo>
                <a:cubicBezTo>
                  <a:pt x="8429894" y="4245622"/>
                  <a:pt x="8372216" y="4252672"/>
                  <a:pt x="8302322" y="4254320"/>
                </a:cubicBezTo>
                <a:cubicBezTo>
                  <a:pt x="8297586" y="4271673"/>
                  <a:pt x="8279288" y="4276002"/>
                  <a:pt x="8247426" y="4267309"/>
                </a:cubicBezTo>
                <a:lnTo>
                  <a:pt x="8233617" y="4317922"/>
                </a:lnTo>
                <a:cubicBezTo>
                  <a:pt x="8262201" y="4335043"/>
                  <a:pt x="8292881" y="4348075"/>
                  <a:pt x="8325652" y="4357016"/>
                </a:cubicBezTo>
                <a:lnTo>
                  <a:pt x="8322497" y="4368585"/>
                </a:lnTo>
                <a:lnTo>
                  <a:pt x="8299281" y="4362251"/>
                </a:lnTo>
                <a:lnTo>
                  <a:pt x="8288628" y="4401295"/>
                </a:lnTo>
                <a:cubicBezTo>
                  <a:pt x="8275213" y="4450463"/>
                  <a:pt x="8301968" y="4494016"/>
                  <a:pt x="8368889" y="4531954"/>
                </a:cubicBezTo>
                <a:cubicBezTo>
                  <a:pt x="8362049" y="4557022"/>
                  <a:pt x="8346796" y="4566324"/>
                  <a:pt x="8323126" y="4559866"/>
                </a:cubicBezTo>
                <a:lnTo>
                  <a:pt x="8302215" y="4636508"/>
                </a:lnTo>
                <a:cubicBezTo>
                  <a:pt x="8246684" y="4621357"/>
                  <a:pt x="8168017" y="4640809"/>
                  <a:pt x="8066216" y="4694863"/>
                </a:cubicBezTo>
                <a:lnTo>
                  <a:pt x="8059113" y="4720892"/>
                </a:lnTo>
                <a:lnTo>
                  <a:pt x="8071403" y="4724245"/>
                </a:lnTo>
                <a:cubicBezTo>
                  <a:pt x="8079596" y="4726481"/>
                  <a:pt x="8084875" y="4723260"/>
                  <a:pt x="8087244" y="4714585"/>
                </a:cubicBezTo>
                <a:cubicBezTo>
                  <a:pt x="8107999" y="4738891"/>
                  <a:pt x="8125661" y="4753033"/>
                  <a:pt x="8140226" y="4757007"/>
                </a:cubicBezTo>
                <a:cubicBezTo>
                  <a:pt x="8166262" y="4754788"/>
                  <a:pt x="8180464" y="4749340"/>
                  <a:pt x="8182831" y="4740665"/>
                </a:cubicBezTo>
                <a:cubicBezTo>
                  <a:pt x="8191024" y="4742899"/>
                  <a:pt x="8193937" y="4748355"/>
                  <a:pt x="8191569" y="4757032"/>
                </a:cubicBezTo>
                <a:lnTo>
                  <a:pt x="8255206" y="4760411"/>
                </a:lnTo>
                <a:lnTo>
                  <a:pt x="8290708" y="4770097"/>
                </a:lnTo>
                <a:cubicBezTo>
                  <a:pt x="8299105" y="4746493"/>
                  <a:pt x="8387240" y="4738947"/>
                  <a:pt x="8555110" y="4747460"/>
                </a:cubicBezTo>
                <a:cubicBezTo>
                  <a:pt x="8557478" y="4738784"/>
                  <a:pt x="8562758" y="4735562"/>
                  <a:pt x="8570950" y="4737797"/>
                </a:cubicBezTo>
                <a:lnTo>
                  <a:pt x="8618744" y="4750837"/>
                </a:lnTo>
                <a:cubicBezTo>
                  <a:pt x="8667801" y="4800476"/>
                  <a:pt x="8715088" y="4831505"/>
                  <a:pt x="8760606" y="4843924"/>
                </a:cubicBezTo>
                <a:lnTo>
                  <a:pt x="8757055" y="4856938"/>
                </a:lnTo>
                <a:cubicBezTo>
                  <a:pt x="8737937" y="4851722"/>
                  <a:pt x="8657491" y="4879493"/>
                  <a:pt x="8515714" y="4940250"/>
                </a:cubicBezTo>
                <a:lnTo>
                  <a:pt x="8478845" y="4930191"/>
                </a:lnTo>
                <a:cubicBezTo>
                  <a:pt x="8476476" y="4938867"/>
                  <a:pt x="8479389" y="4944323"/>
                  <a:pt x="8487584" y="4946559"/>
                </a:cubicBezTo>
                <a:cubicBezTo>
                  <a:pt x="8474169" y="4995726"/>
                  <a:pt x="8320711" y="5022219"/>
                  <a:pt x="8027207" y="5026041"/>
                </a:cubicBezTo>
                <a:cubicBezTo>
                  <a:pt x="8020895" y="5049178"/>
                  <a:pt x="7972595" y="5054128"/>
                  <a:pt x="7882307" y="5040888"/>
                </a:cubicBezTo>
                <a:cubicBezTo>
                  <a:pt x="7875731" y="5064989"/>
                  <a:pt x="7834713" y="5071924"/>
                  <a:pt x="7759255" y="5061695"/>
                </a:cubicBezTo>
                <a:cubicBezTo>
                  <a:pt x="7613374" y="5055038"/>
                  <a:pt x="7466157" y="5060448"/>
                  <a:pt x="7317606" y="5077924"/>
                </a:cubicBezTo>
                <a:cubicBezTo>
                  <a:pt x="7257522" y="5061531"/>
                  <a:pt x="7218012" y="5064734"/>
                  <a:pt x="7199076" y="5087535"/>
                </a:cubicBezTo>
                <a:lnTo>
                  <a:pt x="7142544" y="5058127"/>
                </a:lnTo>
                <a:lnTo>
                  <a:pt x="6703078" y="5060968"/>
                </a:lnTo>
                <a:cubicBezTo>
                  <a:pt x="6433224" y="5078493"/>
                  <a:pt x="6172111" y="5089081"/>
                  <a:pt x="5919737" y="5092731"/>
                </a:cubicBezTo>
                <a:lnTo>
                  <a:pt x="5884233" y="5083044"/>
                </a:lnTo>
                <a:lnTo>
                  <a:pt x="5880683" y="5096059"/>
                </a:lnTo>
                <a:lnTo>
                  <a:pt x="5760514" y="5063272"/>
                </a:lnTo>
                <a:lnTo>
                  <a:pt x="5324602" y="5053099"/>
                </a:lnTo>
                <a:cubicBezTo>
                  <a:pt x="5306396" y="5048132"/>
                  <a:pt x="5291647" y="5039447"/>
                  <a:pt x="5280360" y="5027045"/>
                </a:cubicBezTo>
                <a:cubicBezTo>
                  <a:pt x="5162376" y="5004176"/>
                  <a:pt x="5074618" y="4994216"/>
                  <a:pt x="5017082" y="4997162"/>
                </a:cubicBezTo>
                <a:lnTo>
                  <a:pt x="4946074" y="4977788"/>
                </a:lnTo>
                <a:lnTo>
                  <a:pt x="4939366" y="5002372"/>
                </a:lnTo>
                <a:lnTo>
                  <a:pt x="4854704" y="4979273"/>
                </a:lnTo>
                <a:cubicBezTo>
                  <a:pt x="4681998" y="4977728"/>
                  <a:pt x="4584265" y="4973852"/>
                  <a:pt x="4561505" y="4967640"/>
                </a:cubicBezTo>
                <a:cubicBezTo>
                  <a:pt x="4548134" y="4955706"/>
                  <a:pt x="4537352" y="4948620"/>
                  <a:pt x="4529159" y="4946385"/>
                </a:cubicBezTo>
                <a:lnTo>
                  <a:pt x="4522450" y="4970968"/>
                </a:lnTo>
                <a:lnTo>
                  <a:pt x="4414574" y="4941535"/>
                </a:lnTo>
                <a:cubicBezTo>
                  <a:pt x="4387869" y="4949787"/>
                  <a:pt x="4267287" y="4948997"/>
                  <a:pt x="4052826" y="4939167"/>
                </a:cubicBezTo>
                <a:lnTo>
                  <a:pt x="4026455" y="4944402"/>
                </a:lnTo>
                <a:lnTo>
                  <a:pt x="3930867" y="4918322"/>
                </a:lnTo>
                <a:cubicBezTo>
                  <a:pt x="3868780" y="4920028"/>
                  <a:pt x="3834095" y="4919886"/>
                  <a:pt x="3826813" y="4917899"/>
                </a:cubicBezTo>
                <a:lnTo>
                  <a:pt x="3706644" y="4885112"/>
                </a:lnTo>
                <a:cubicBezTo>
                  <a:pt x="3684755" y="4893641"/>
                  <a:pt x="3608234" y="4890889"/>
                  <a:pt x="3477081" y="4876859"/>
                </a:cubicBezTo>
                <a:lnTo>
                  <a:pt x="3404708" y="4857113"/>
                </a:lnTo>
                <a:lnTo>
                  <a:pt x="3377943" y="4863793"/>
                </a:lnTo>
                <a:lnTo>
                  <a:pt x="3381494" y="4850779"/>
                </a:lnTo>
                <a:cubicBezTo>
                  <a:pt x="3355700" y="4859278"/>
                  <a:pt x="3235026" y="4844482"/>
                  <a:pt x="3019473" y="4806384"/>
                </a:cubicBezTo>
                <a:lnTo>
                  <a:pt x="2947100" y="4786638"/>
                </a:lnTo>
                <a:cubicBezTo>
                  <a:pt x="2893327" y="4793720"/>
                  <a:pt x="2865652" y="4800153"/>
                  <a:pt x="2864073" y="4805937"/>
                </a:cubicBezTo>
                <a:lnTo>
                  <a:pt x="2844410" y="4786589"/>
                </a:lnTo>
                <a:lnTo>
                  <a:pt x="2832121" y="4783237"/>
                </a:lnTo>
                <a:cubicBezTo>
                  <a:pt x="2823017" y="4780753"/>
                  <a:pt x="2776497" y="4777381"/>
                  <a:pt x="2692561" y="4773125"/>
                </a:cubicBezTo>
                <a:lnTo>
                  <a:pt x="2549181" y="4734006"/>
                </a:lnTo>
                <a:cubicBezTo>
                  <a:pt x="2538256" y="4731025"/>
                  <a:pt x="2496472" y="4710302"/>
                  <a:pt x="2423826" y="4671838"/>
                </a:cubicBezTo>
                <a:lnTo>
                  <a:pt x="2351453" y="4652090"/>
                </a:lnTo>
                <a:lnTo>
                  <a:pt x="2323051" y="4616372"/>
                </a:lnTo>
                <a:lnTo>
                  <a:pt x="2210408" y="4585640"/>
                </a:lnTo>
                <a:lnTo>
                  <a:pt x="2136472" y="4594298"/>
                </a:lnTo>
                <a:lnTo>
                  <a:pt x="1988472" y="4580734"/>
                </a:lnTo>
                <a:cubicBezTo>
                  <a:pt x="1982833" y="4580217"/>
                  <a:pt x="1968826" y="4576675"/>
                  <a:pt x="1946449" y="4570110"/>
                </a:cubicBezTo>
                <a:lnTo>
                  <a:pt x="1936526" y="4567014"/>
                </a:lnTo>
                <a:lnTo>
                  <a:pt x="1874180" y="4562267"/>
                </a:lnTo>
                <a:cubicBezTo>
                  <a:pt x="1871813" y="4570945"/>
                  <a:pt x="1858340" y="4571929"/>
                  <a:pt x="1833761" y="4565224"/>
                </a:cubicBezTo>
                <a:lnTo>
                  <a:pt x="1725883" y="4535789"/>
                </a:lnTo>
                <a:cubicBezTo>
                  <a:pt x="1721148" y="4553142"/>
                  <a:pt x="1706947" y="4558590"/>
                  <a:pt x="1683278" y="4552132"/>
                </a:cubicBezTo>
                <a:cubicBezTo>
                  <a:pt x="1681173" y="4559845"/>
                  <a:pt x="1684217" y="4564819"/>
                  <a:pt x="1692410" y="4567055"/>
                </a:cubicBezTo>
                <a:cubicBezTo>
                  <a:pt x="1679483" y="4582171"/>
                  <a:pt x="1671836" y="4594069"/>
                  <a:pt x="1669468" y="4602746"/>
                </a:cubicBezTo>
                <a:lnTo>
                  <a:pt x="1416844" y="4533819"/>
                </a:lnTo>
                <a:lnTo>
                  <a:pt x="1319737" y="4561706"/>
                </a:lnTo>
                <a:lnTo>
                  <a:pt x="1271943" y="4548665"/>
                </a:lnTo>
                <a:cubicBezTo>
                  <a:pt x="1236621" y="4543690"/>
                  <a:pt x="1205231" y="4539203"/>
                  <a:pt x="1177772" y="4535207"/>
                </a:cubicBezTo>
                <a:lnTo>
                  <a:pt x="1142607" y="4529968"/>
                </a:lnTo>
                <a:lnTo>
                  <a:pt x="1132231" y="4548170"/>
                </a:lnTo>
                <a:cubicBezTo>
                  <a:pt x="1125712" y="4552087"/>
                  <a:pt x="1116345" y="4553487"/>
                  <a:pt x="1104129" y="4552368"/>
                </a:cubicBezTo>
                <a:cubicBezTo>
                  <a:pt x="1103400" y="4560328"/>
                  <a:pt x="1107262" y="4564697"/>
                  <a:pt x="1115721" y="4565472"/>
                </a:cubicBezTo>
                <a:cubicBezTo>
                  <a:pt x="1105622" y="4582609"/>
                  <a:pt x="1100162" y="4595657"/>
                  <a:pt x="1099340" y="4604613"/>
                </a:cubicBezTo>
                <a:lnTo>
                  <a:pt x="838575" y="4580714"/>
                </a:lnTo>
                <a:lnTo>
                  <a:pt x="747806" y="4625078"/>
                </a:lnTo>
                <a:lnTo>
                  <a:pt x="698471" y="4620555"/>
                </a:lnTo>
                <a:cubicBezTo>
                  <a:pt x="555875" y="4625550"/>
                  <a:pt x="476590" y="4627315"/>
                  <a:pt x="460615" y="4625850"/>
                </a:cubicBezTo>
                <a:lnTo>
                  <a:pt x="385909" y="4619004"/>
                </a:lnTo>
                <a:cubicBezTo>
                  <a:pt x="384541" y="4633932"/>
                  <a:pt x="341189" y="4652034"/>
                  <a:pt x="255850" y="4673314"/>
                </a:cubicBezTo>
                <a:lnTo>
                  <a:pt x="254756" y="4685256"/>
                </a:lnTo>
                <a:lnTo>
                  <a:pt x="180050" y="4678410"/>
                </a:lnTo>
                <a:cubicBezTo>
                  <a:pt x="179503" y="4684381"/>
                  <a:pt x="169874" y="4701559"/>
                  <a:pt x="151164" y="4729950"/>
                </a:cubicBezTo>
                <a:lnTo>
                  <a:pt x="100420" y="4725299"/>
                </a:lnTo>
                <a:lnTo>
                  <a:pt x="38715" y="4731686"/>
                </a:lnTo>
                <a:cubicBezTo>
                  <a:pt x="12502" y="4697172"/>
                  <a:pt x="-399" y="4651836"/>
                  <a:pt x="10" y="4595678"/>
                </a:cubicBezTo>
                <a:cubicBezTo>
                  <a:pt x="48835" y="4517868"/>
                  <a:pt x="86983" y="4468681"/>
                  <a:pt x="114452" y="4448119"/>
                </a:cubicBezTo>
                <a:lnTo>
                  <a:pt x="115683" y="4434684"/>
                </a:lnTo>
                <a:lnTo>
                  <a:pt x="138415" y="4450315"/>
                </a:lnTo>
                <a:cubicBezTo>
                  <a:pt x="140603" y="4426432"/>
                  <a:pt x="162462" y="4415391"/>
                  <a:pt x="203990" y="4417189"/>
                </a:cubicBezTo>
                <a:lnTo>
                  <a:pt x="208915" y="4363452"/>
                </a:lnTo>
                <a:cubicBezTo>
                  <a:pt x="148994" y="4334881"/>
                  <a:pt x="118110" y="4309974"/>
                  <a:pt x="116267" y="4288732"/>
                </a:cubicBezTo>
                <a:cubicBezTo>
                  <a:pt x="124724" y="4289507"/>
                  <a:pt x="129318" y="4285914"/>
                  <a:pt x="130047" y="4277952"/>
                </a:cubicBezTo>
                <a:lnTo>
                  <a:pt x="117361" y="4276790"/>
                </a:lnTo>
                <a:lnTo>
                  <a:pt x="132510" y="4251084"/>
                </a:lnTo>
                <a:lnTo>
                  <a:pt x="133741" y="4237650"/>
                </a:lnTo>
                <a:cubicBezTo>
                  <a:pt x="134835" y="4225709"/>
                  <a:pt x="123336" y="4211610"/>
                  <a:pt x="99240" y="4195352"/>
                </a:cubicBezTo>
                <a:lnTo>
                  <a:pt x="62592" y="4191994"/>
                </a:lnTo>
                <a:lnTo>
                  <a:pt x="35989" y="4203103"/>
                </a:lnTo>
                <a:lnTo>
                  <a:pt x="27175" y="4175200"/>
                </a:lnTo>
                <a:cubicBezTo>
                  <a:pt x="27996" y="4166244"/>
                  <a:pt x="32165" y="4162111"/>
                  <a:pt x="39683" y="4162800"/>
                </a:cubicBezTo>
                <a:lnTo>
                  <a:pt x="30732" y="4136391"/>
                </a:lnTo>
                <a:lnTo>
                  <a:pt x="44471" y="4110556"/>
                </a:lnTo>
                <a:cubicBezTo>
                  <a:pt x="39325" y="4083994"/>
                  <a:pt x="32522" y="4070326"/>
                  <a:pt x="24065" y="4069550"/>
                </a:cubicBezTo>
                <a:cubicBezTo>
                  <a:pt x="24978" y="4059599"/>
                  <a:pt x="30438" y="4046552"/>
                  <a:pt x="40444" y="4030409"/>
                </a:cubicBezTo>
                <a:cubicBezTo>
                  <a:pt x="43443" y="3925319"/>
                  <a:pt x="39773" y="3872300"/>
                  <a:pt x="29437" y="3871353"/>
                </a:cubicBezTo>
                <a:lnTo>
                  <a:pt x="63291" y="3781131"/>
                </a:lnTo>
                <a:lnTo>
                  <a:pt x="52931" y="3754593"/>
                </a:lnTo>
                <a:lnTo>
                  <a:pt x="81681" y="3704545"/>
                </a:lnTo>
                <a:lnTo>
                  <a:pt x="70405" y="3703511"/>
                </a:lnTo>
                <a:lnTo>
                  <a:pt x="83445" y="3688806"/>
                </a:lnTo>
                <a:lnTo>
                  <a:pt x="83260" y="3687307"/>
                </a:lnTo>
                <a:cubicBezTo>
                  <a:pt x="119880" y="3628949"/>
                  <a:pt x="150492" y="3586692"/>
                  <a:pt x="175098" y="3560536"/>
                </a:cubicBezTo>
                <a:lnTo>
                  <a:pt x="194124" y="3543038"/>
                </a:lnTo>
                <a:lnTo>
                  <a:pt x="198139" y="3534983"/>
                </a:lnTo>
                <a:lnTo>
                  <a:pt x="198934" y="3526312"/>
                </a:lnTo>
                <a:lnTo>
                  <a:pt x="201561" y="3528119"/>
                </a:lnTo>
                <a:lnTo>
                  <a:pt x="217297" y="3496553"/>
                </a:lnTo>
                <a:cubicBezTo>
                  <a:pt x="224810" y="3476606"/>
                  <a:pt x="229387" y="3457678"/>
                  <a:pt x="231029" y="3439766"/>
                </a:cubicBezTo>
                <a:lnTo>
                  <a:pt x="255438" y="3435793"/>
                </a:lnTo>
                <a:lnTo>
                  <a:pt x="252670" y="3434338"/>
                </a:lnTo>
                <a:cubicBezTo>
                  <a:pt x="218619" y="3414284"/>
                  <a:pt x="200900" y="3396291"/>
                  <a:pt x="199517" y="3380359"/>
                </a:cubicBezTo>
                <a:cubicBezTo>
                  <a:pt x="207975" y="3381134"/>
                  <a:pt x="212569" y="3377542"/>
                  <a:pt x="213298" y="3369580"/>
                </a:cubicBezTo>
                <a:lnTo>
                  <a:pt x="200613" y="3368418"/>
                </a:lnTo>
                <a:lnTo>
                  <a:pt x="215760" y="3342712"/>
                </a:lnTo>
                <a:lnTo>
                  <a:pt x="216992" y="3329278"/>
                </a:lnTo>
                <a:cubicBezTo>
                  <a:pt x="218086" y="3317336"/>
                  <a:pt x="206587" y="3303237"/>
                  <a:pt x="182491" y="3286979"/>
                </a:cubicBezTo>
                <a:lnTo>
                  <a:pt x="145843" y="3283621"/>
                </a:lnTo>
                <a:lnTo>
                  <a:pt x="119240" y="3294730"/>
                </a:lnTo>
                <a:lnTo>
                  <a:pt x="110426" y="3266828"/>
                </a:lnTo>
                <a:cubicBezTo>
                  <a:pt x="111246" y="3257873"/>
                  <a:pt x="115416" y="3253739"/>
                  <a:pt x="122934" y="3254428"/>
                </a:cubicBezTo>
                <a:lnTo>
                  <a:pt x="113983" y="3228018"/>
                </a:lnTo>
                <a:lnTo>
                  <a:pt x="127722" y="3202184"/>
                </a:lnTo>
                <a:cubicBezTo>
                  <a:pt x="122576" y="3175622"/>
                  <a:pt x="115773" y="3161953"/>
                  <a:pt x="107316" y="3161178"/>
                </a:cubicBezTo>
                <a:cubicBezTo>
                  <a:pt x="108228" y="3151228"/>
                  <a:pt x="113688" y="3138181"/>
                  <a:pt x="123696" y="3122038"/>
                </a:cubicBezTo>
                <a:cubicBezTo>
                  <a:pt x="126694" y="3016947"/>
                  <a:pt x="123024" y="2963929"/>
                  <a:pt x="112688" y="2962980"/>
                </a:cubicBezTo>
                <a:lnTo>
                  <a:pt x="146542" y="2872759"/>
                </a:lnTo>
                <a:lnTo>
                  <a:pt x="136181" y="2846221"/>
                </a:lnTo>
                <a:lnTo>
                  <a:pt x="164932" y="2796173"/>
                </a:lnTo>
                <a:lnTo>
                  <a:pt x="153656" y="2795139"/>
                </a:lnTo>
                <a:cubicBezTo>
                  <a:pt x="254172" y="2690959"/>
                  <a:pt x="307714" y="2603043"/>
                  <a:pt x="314280" y="2531394"/>
                </a:cubicBezTo>
                <a:cubicBezTo>
                  <a:pt x="350928" y="2534753"/>
                  <a:pt x="379022" y="2502205"/>
                  <a:pt x="398562" y="2433753"/>
                </a:cubicBezTo>
                <a:cubicBezTo>
                  <a:pt x="416055" y="2423816"/>
                  <a:pt x="429415" y="2413751"/>
                  <a:pt x="438640" y="2403558"/>
                </a:cubicBezTo>
                <a:lnTo>
                  <a:pt x="451236" y="2378027"/>
                </a:lnTo>
                <a:lnTo>
                  <a:pt x="391380" y="2372541"/>
                </a:lnTo>
                <a:cubicBezTo>
                  <a:pt x="390832" y="2378512"/>
                  <a:pt x="381203" y="2395692"/>
                  <a:pt x="362493" y="2424082"/>
                </a:cubicBezTo>
                <a:lnTo>
                  <a:pt x="311748" y="2419431"/>
                </a:lnTo>
                <a:lnTo>
                  <a:pt x="250044" y="2425818"/>
                </a:lnTo>
                <a:cubicBezTo>
                  <a:pt x="223832" y="2391305"/>
                  <a:pt x="210930" y="2345968"/>
                  <a:pt x="211339" y="2289811"/>
                </a:cubicBezTo>
                <a:cubicBezTo>
                  <a:pt x="260163" y="2212000"/>
                  <a:pt x="298311" y="2162813"/>
                  <a:pt x="325781" y="2142251"/>
                </a:cubicBezTo>
                <a:lnTo>
                  <a:pt x="327012" y="2128817"/>
                </a:lnTo>
                <a:lnTo>
                  <a:pt x="349744" y="2144447"/>
                </a:lnTo>
                <a:cubicBezTo>
                  <a:pt x="351932" y="2120565"/>
                  <a:pt x="373791" y="2109522"/>
                  <a:pt x="415319" y="2111321"/>
                </a:cubicBezTo>
                <a:lnTo>
                  <a:pt x="420245" y="2057585"/>
                </a:lnTo>
                <a:cubicBezTo>
                  <a:pt x="360323" y="2029012"/>
                  <a:pt x="329440" y="2004106"/>
                  <a:pt x="327596" y="1982864"/>
                </a:cubicBezTo>
                <a:cubicBezTo>
                  <a:pt x="336053" y="1983639"/>
                  <a:pt x="340647" y="1980046"/>
                  <a:pt x="341376" y="1972085"/>
                </a:cubicBezTo>
                <a:lnTo>
                  <a:pt x="328691" y="1970922"/>
                </a:lnTo>
                <a:lnTo>
                  <a:pt x="343838" y="1945216"/>
                </a:lnTo>
                <a:lnTo>
                  <a:pt x="345070" y="1931783"/>
                </a:lnTo>
                <a:cubicBezTo>
                  <a:pt x="346164" y="1919840"/>
                  <a:pt x="334664" y="1905742"/>
                  <a:pt x="310569" y="1889485"/>
                </a:cubicBezTo>
                <a:lnTo>
                  <a:pt x="273921" y="1886126"/>
                </a:lnTo>
                <a:lnTo>
                  <a:pt x="247318" y="1897234"/>
                </a:lnTo>
                <a:lnTo>
                  <a:pt x="238504" y="1869332"/>
                </a:lnTo>
                <a:cubicBezTo>
                  <a:pt x="239325" y="1860376"/>
                  <a:pt x="243494" y="1856242"/>
                  <a:pt x="251012" y="1856932"/>
                </a:cubicBezTo>
                <a:lnTo>
                  <a:pt x="242060" y="1830523"/>
                </a:lnTo>
                <a:lnTo>
                  <a:pt x="255800" y="1804688"/>
                </a:lnTo>
                <a:cubicBezTo>
                  <a:pt x="250654" y="1778126"/>
                  <a:pt x="243851" y="1764458"/>
                  <a:pt x="235394" y="1763683"/>
                </a:cubicBezTo>
                <a:cubicBezTo>
                  <a:pt x="236306" y="1753732"/>
                  <a:pt x="241767" y="1740683"/>
                  <a:pt x="251774" y="1724542"/>
                </a:cubicBezTo>
                <a:cubicBezTo>
                  <a:pt x="254772" y="1619452"/>
                  <a:pt x="251102" y="1566432"/>
                  <a:pt x="240766" y="1565485"/>
                </a:cubicBezTo>
                <a:lnTo>
                  <a:pt x="274619" y="1475264"/>
                </a:lnTo>
                <a:lnTo>
                  <a:pt x="264259" y="1448725"/>
                </a:lnTo>
                <a:lnTo>
                  <a:pt x="293010" y="1398676"/>
                </a:lnTo>
                <a:lnTo>
                  <a:pt x="281734" y="1397643"/>
                </a:lnTo>
                <a:cubicBezTo>
                  <a:pt x="382250" y="1293463"/>
                  <a:pt x="435792" y="1205547"/>
                  <a:pt x="442358" y="1133898"/>
                </a:cubicBezTo>
                <a:cubicBezTo>
                  <a:pt x="479006" y="1137256"/>
                  <a:pt x="507100" y="1104711"/>
                  <a:pt x="526641" y="1036258"/>
                </a:cubicBezTo>
                <a:cubicBezTo>
                  <a:pt x="561627" y="1016384"/>
                  <a:pt x="580078" y="995998"/>
                  <a:pt x="581994" y="975099"/>
                </a:cubicBezTo>
                <a:cubicBezTo>
                  <a:pt x="611870" y="907594"/>
                  <a:pt x="652180" y="876168"/>
                  <a:pt x="702923" y="880818"/>
                </a:cubicBezTo>
                <a:cubicBezTo>
                  <a:pt x="754643" y="864484"/>
                  <a:pt x="781186" y="848855"/>
                  <a:pt x="782554" y="833928"/>
                </a:cubicBezTo>
                <a:lnTo>
                  <a:pt x="806694" y="849688"/>
                </a:lnTo>
                <a:lnTo>
                  <a:pt x="892676" y="857567"/>
                </a:lnTo>
                <a:lnTo>
                  <a:pt x="895003" y="832191"/>
                </a:lnTo>
                <a:cubicBezTo>
                  <a:pt x="903460" y="832967"/>
                  <a:pt x="907323" y="837336"/>
                  <a:pt x="906593" y="845295"/>
                </a:cubicBezTo>
                <a:lnTo>
                  <a:pt x="1031727" y="844722"/>
                </a:lnTo>
                <a:cubicBezTo>
                  <a:pt x="1056160" y="846961"/>
                  <a:pt x="1068011" y="852062"/>
                  <a:pt x="1067281" y="860023"/>
                </a:cubicBezTo>
                <a:lnTo>
                  <a:pt x="1380938" y="849633"/>
                </a:lnTo>
                <a:lnTo>
                  <a:pt x="1466920" y="857513"/>
                </a:lnTo>
                <a:cubicBezTo>
                  <a:pt x="1524479" y="880851"/>
                  <a:pt x="1557017" y="892864"/>
                  <a:pt x="1564534" y="893552"/>
                </a:cubicBezTo>
                <a:lnTo>
                  <a:pt x="1761870" y="911638"/>
                </a:lnTo>
                <a:lnTo>
                  <a:pt x="1817470" y="906995"/>
                </a:lnTo>
                <a:lnTo>
                  <a:pt x="1823446" y="899636"/>
                </a:lnTo>
                <a:cubicBezTo>
                  <a:pt x="1855822" y="867684"/>
                  <a:pt x="1890444" y="856739"/>
                  <a:pt x="1927313" y="866798"/>
                </a:cubicBezTo>
                <a:cubicBezTo>
                  <a:pt x="1981087" y="859716"/>
                  <a:pt x="2009945" y="848946"/>
                  <a:pt x="2013891" y="834484"/>
                </a:cubicBezTo>
                <a:lnTo>
                  <a:pt x="2034918" y="854206"/>
                </a:lnTo>
                <a:lnTo>
                  <a:pt x="2118217" y="876933"/>
                </a:lnTo>
                <a:lnTo>
                  <a:pt x="2124924" y="852349"/>
                </a:lnTo>
                <a:cubicBezTo>
                  <a:pt x="2133118" y="854584"/>
                  <a:pt x="2136162" y="859559"/>
                  <a:pt x="2134058" y="867271"/>
                </a:cubicBezTo>
                <a:lnTo>
                  <a:pt x="2257381" y="888488"/>
                </a:lnTo>
                <a:cubicBezTo>
                  <a:pt x="2269216" y="891717"/>
                  <a:pt x="2277829" y="895104"/>
                  <a:pt x="2283221" y="898646"/>
                </a:cubicBezTo>
                <a:lnTo>
                  <a:pt x="2287301" y="905606"/>
                </a:lnTo>
                <a:lnTo>
                  <a:pt x="2299602" y="906733"/>
                </a:lnTo>
                <a:lnTo>
                  <a:pt x="2339985" y="884845"/>
                </a:lnTo>
                <a:lnTo>
                  <a:pt x="2562692" y="905256"/>
                </a:lnTo>
                <a:lnTo>
                  <a:pt x="2601804" y="881746"/>
                </a:lnTo>
                <a:lnTo>
                  <a:pt x="2663824" y="887430"/>
                </a:lnTo>
                <a:lnTo>
                  <a:pt x="2666150" y="862054"/>
                </a:lnTo>
                <a:lnTo>
                  <a:pt x="2740855" y="868901"/>
                </a:lnTo>
                <a:lnTo>
                  <a:pt x="3308746" y="814076"/>
                </a:lnTo>
                <a:lnTo>
                  <a:pt x="3420100" y="824281"/>
                </a:lnTo>
                <a:lnTo>
                  <a:pt x="3422425" y="798907"/>
                </a:lnTo>
                <a:lnTo>
                  <a:pt x="3495721" y="805624"/>
                </a:lnTo>
                <a:lnTo>
                  <a:pt x="3522325" y="794514"/>
                </a:lnTo>
                <a:cubicBezTo>
                  <a:pt x="3521504" y="803471"/>
                  <a:pt x="3525322" y="808338"/>
                  <a:pt x="3533780" y="809113"/>
                </a:cubicBezTo>
                <a:lnTo>
                  <a:pt x="3536243" y="782243"/>
                </a:lnTo>
                <a:lnTo>
                  <a:pt x="3647596" y="792448"/>
                </a:lnTo>
                <a:cubicBezTo>
                  <a:pt x="3828391" y="773896"/>
                  <a:pt x="4001548" y="745613"/>
                  <a:pt x="4167069" y="707598"/>
                </a:cubicBezTo>
                <a:cubicBezTo>
                  <a:pt x="4258950" y="707991"/>
                  <a:pt x="4306121" y="694753"/>
                  <a:pt x="4308583" y="667885"/>
                </a:cubicBezTo>
                <a:lnTo>
                  <a:pt x="4407252" y="676928"/>
                </a:lnTo>
                <a:lnTo>
                  <a:pt x="4409578" y="651552"/>
                </a:lnTo>
                <a:lnTo>
                  <a:pt x="4484282" y="658399"/>
                </a:lnTo>
                <a:cubicBezTo>
                  <a:pt x="4544185" y="645826"/>
                  <a:pt x="4577895" y="639882"/>
                  <a:pt x="4585412" y="640572"/>
                </a:cubicBezTo>
                <a:lnTo>
                  <a:pt x="4647433" y="646256"/>
                </a:lnTo>
                <a:cubicBezTo>
                  <a:pt x="4649256" y="626354"/>
                  <a:pt x="4704826" y="609370"/>
                  <a:pt x="4814139" y="595305"/>
                </a:cubicBezTo>
                <a:cubicBezTo>
                  <a:pt x="4814960" y="586349"/>
                  <a:pt x="4819599" y="582258"/>
                  <a:pt x="4828056" y="583033"/>
                </a:cubicBezTo>
                <a:lnTo>
                  <a:pt x="4928134" y="592205"/>
                </a:lnTo>
                <a:lnTo>
                  <a:pt x="4930460" y="566830"/>
                </a:lnTo>
                <a:lnTo>
                  <a:pt x="5029128" y="575873"/>
                </a:lnTo>
                <a:cubicBezTo>
                  <a:pt x="5050502" y="559768"/>
                  <a:pt x="5122517" y="544292"/>
                  <a:pt x="5245169" y="529442"/>
                </a:cubicBezTo>
                <a:cubicBezTo>
                  <a:pt x="5245989" y="520486"/>
                  <a:pt x="5250629" y="516396"/>
                  <a:pt x="5259085" y="517171"/>
                </a:cubicBezTo>
                <a:lnTo>
                  <a:pt x="5357753" y="526214"/>
                </a:lnTo>
                <a:lnTo>
                  <a:pt x="5360216" y="499345"/>
                </a:lnTo>
                <a:lnTo>
                  <a:pt x="5422236" y="505029"/>
                </a:lnTo>
                <a:cubicBezTo>
                  <a:pt x="5437882" y="489404"/>
                  <a:pt x="5514183" y="478835"/>
                  <a:pt x="5651141" y="473325"/>
                </a:cubicBezTo>
                <a:cubicBezTo>
                  <a:pt x="5652692" y="456409"/>
                  <a:pt x="5784503" y="424335"/>
                  <a:pt x="6046575" y="377107"/>
                </a:cubicBezTo>
                <a:lnTo>
                  <a:pt x="6145243" y="386149"/>
                </a:lnTo>
                <a:cubicBezTo>
                  <a:pt x="6209333" y="358908"/>
                  <a:pt x="6302855" y="341388"/>
                  <a:pt x="6425807" y="333590"/>
                </a:cubicBezTo>
                <a:lnTo>
                  <a:pt x="6462455" y="336948"/>
                </a:lnTo>
                <a:lnTo>
                  <a:pt x="6464918" y="310081"/>
                </a:lnTo>
                <a:lnTo>
                  <a:pt x="6552310" y="318090"/>
                </a:lnTo>
                <a:cubicBezTo>
                  <a:pt x="6554317" y="296197"/>
                  <a:pt x="6571947" y="284768"/>
                  <a:pt x="6605200" y="283801"/>
                </a:cubicBezTo>
                <a:cubicBezTo>
                  <a:pt x="6604471" y="291763"/>
                  <a:pt x="6608334" y="296131"/>
                  <a:pt x="6616793" y="296906"/>
                </a:cubicBezTo>
                <a:cubicBezTo>
                  <a:pt x="6618617" y="277004"/>
                  <a:pt x="6640475" y="265961"/>
                  <a:pt x="6682369" y="263780"/>
                </a:cubicBezTo>
                <a:lnTo>
                  <a:pt x="6683600" y="250346"/>
                </a:lnTo>
                <a:lnTo>
                  <a:pt x="6769582" y="258225"/>
                </a:lnTo>
                <a:lnTo>
                  <a:pt x="6771907" y="232851"/>
                </a:lnTo>
                <a:lnTo>
                  <a:pt x="6870576" y="241894"/>
                </a:lnTo>
                <a:lnTo>
                  <a:pt x="6873039" y="215025"/>
                </a:lnTo>
                <a:lnTo>
                  <a:pt x="6911095" y="218513"/>
                </a:lnTo>
                <a:cubicBezTo>
                  <a:pt x="6919552" y="219288"/>
                  <a:pt x="6923372" y="224154"/>
                  <a:pt x="6922551" y="233109"/>
                </a:cubicBezTo>
                <a:cubicBezTo>
                  <a:pt x="6971963" y="231617"/>
                  <a:pt x="6997580" y="220920"/>
                  <a:pt x="6999404" y="201017"/>
                </a:cubicBezTo>
                <a:cubicBezTo>
                  <a:pt x="7007861" y="201792"/>
                  <a:pt x="7011725" y="206160"/>
                  <a:pt x="7010995" y="214122"/>
                </a:cubicBezTo>
                <a:lnTo>
                  <a:pt x="7238491" y="182288"/>
                </a:lnTo>
                <a:cubicBezTo>
                  <a:pt x="7324194" y="157027"/>
                  <a:pt x="7367546" y="138924"/>
                  <a:pt x="7368549" y="127978"/>
                </a:cubicBezTo>
                <a:lnTo>
                  <a:pt x="7392690" y="143737"/>
                </a:lnTo>
                <a:lnTo>
                  <a:pt x="7416653" y="145933"/>
                </a:lnTo>
                <a:lnTo>
                  <a:pt x="7443256" y="134824"/>
                </a:lnTo>
                <a:cubicBezTo>
                  <a:pt x="7444433" y="152994"/>
                  <a:pt x="7452069" y="162727"/>
                  <a:pt x="7466164" y="164019"/>
                </a:cubicBezTo>
                <a:cubicBezTo>
                  <a:pt x="7467533" y="149091"/>
                  <a:pt x="7581713" y="128448"/>
                  <a:pt x="7808708" y="102088"/>
                </a:cubicBezTo>
                <a:cubicBezTo>
                  <a:pt x="7838906" y="82779"/>
                  <a:pt x="7931592" y="69196"/>
                  <a:pt x="8086769" y="61342"/>
                </a:cubicBezTo>
                <a:lnTo>
                  <a:pt x="8099454" y="62504"/>
                </a:lnTo>
                <a:cubicBezTo>
                  <a:pt x="8107911" y="63279"/>
                  <a:pt x="8111730" y="68145"/>
                  <a:pt x="8110909" y="77101"/>
                </a:cubicBezTo>
                <a:cubicBezTo>
                  <a:pt x="8284305" y="66902"/>
                  <a:pt x="8436379" y="41202"/>
                  <a:pt x="856713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844950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6" name="Picture Placeholder 16">
            <a:extLst>
              <a:ext uri="{FF2B5EF4-FFF2-40B4-BE49-F238E27FC236}">
                <a16:creationId xmlns:a16="http://schemas.microsoft.com/office/drawing/2014/main" id="{CA6C38AF-DC86-41E3-8A75-410AE4560C68}"/>
              </a:ext>
            </a:extLst>
          </p:cNvPr>
          <p:cNvSpPr>
            <a:spLocks noGrp="1"/>
          </p:cNvSpPr>
          <p:nvPr>
            <p:ph type="pic" sz="quarter" idx="19"/>
          </p:nvPr>
        </p:nvSpPr>
        <p:spPr>
          <a:xfrm>
            <a:off x="0" y="4557034"/>
            <a:ext cx="4064000" cy="2278516"/>
          </a:xfrm>
        </p:spPr>
        <p:txBody>
          <a:bodyPr/>
          <a:lstStyle/>
          <a:p>
            <a:endParaRPr lang="en-US"/>
          </a:p>
        </p:txBody>
      </p:sp>
      <p:sp>
        <p:nvSpPr>
          <p:cNvPr id="27" name="Picture Placeholder 16">
            <a:extLst>
              <a:ext uri="{FF2B5EF4-FFF2-40B4-BE49-F238E27FC236}">
                <a16:creationId xmlns:a16="http://schemas.microsoft.com/office/drawing/2014/main" id="{A93BD010-AB11-4A53-B9E2-804F8FD025AD}"/>
              </a:ext>
            </a:extLst>
          </p:cNvPr>
          <p:cNvSpPr>
            <a:spLocks noGrp="1"/>
          </p:cNvSpPr>
          <p:nvPr>
            <p:ph type="pic" sz="quarter" idx="20"/>
          </p:nvPr>
        </p:nvSpPr>
        <p:spPr>
          <a:xfrm>
            <a:off x="4064000" y="4557034"/>
            <a:ext cx="4064000" cy="2278516"/>
          </a:xfrm>
        </p:spPr>
        <p:txBody>
          <a:bodyPr/>
          <a:lstStyle/>
          <a:p>
            <a:endParaRPr lang="en-US"/>
          </a:p>
        </p:txBody>
      </p:sp>
      <p:sp>
        <p:nvSpPr>
          <p:cNvPr id="28" name="Picture Placeholder 16">
            <a:extLst>
              <a:ext uri="{FF2B5EF4-FFF2-40B4-BE49-F238E27FC236}">
                <a16:creationId xmlns:a16="http://schemas.microsoft.com/office/drawing/2014/main" id="{42253824-D9BA-4AA9-BE67-C3A125F65258}"/>
              </a:ext>
            </a:extLst>
          </p:cNvPr>
          <p:cNvSpPr>
            <a:spLocks noGrp="1"/>
          </p:cNvSpPr>
          <p:nvPr>
            <p:ph type="pic" sz="quarter" idx="21"/>
          </p:nvPr>
        </p:nvSpPr>
        <p:spPr>
          <a:xfrm>
            <a:off x="8128000" y="4557034"/>
            <a:ext cx="4064000" cy="2278516"/>
          </a:xfrm>
        </p:spPr>
        <p:txBody>
          <a:bodyPr/>
          <a:lstStyle/>
          <a:p>
            <a:endParaRPr lang="en-US"/>
          </a:p>
        </p:txBody>
      </p:sp>
      <p:sp>
        <p:nvSpPr>
          <p:cNvPr id="23" name="Picture Placeholder 16">
            <a:extLst>
              <a:ext uri="{FF2B5EF4-FFF2-40B4-BE49-F238E27FC236}">
                <a16:creationId xmlns:a16="http://schemas.microsoft.com/office/drawing/2014/main" id="{CDDFB640-1CFA-4ADD-9F8A-FDC736D3390D}"/>
              </a:ext>
            </a:extLst>
          </p:cNvPr>
          <p:cNvSpPr>
            <a:spLocks noGrp="1"/>
          </p:cNvSpPr>
          <p:nvPr>
            <p:ph type="pic" sz="quarter" idx="16"/>
          </p:nvPr>
        </p:nvSpPr>
        <p:spPr>
          <a:xfrm>
            <a:off x="0" y="2278517"/>
            <a:ext cx="4064000" cy="2278516"/>
          </a:xfrm>
        </p:spPr>
        <p:txBody>
          <a:bodyPr/>
          <a:lstStyle/>
          <a:p>
            <a:endParaRPr lang="en-US" dirty="0"/>
          </a:p>
        </p:txBody>
      </p:sp>
      <p:sp>
        <p:nvSpPr>
          <p:cNvPr id="24" name="Picture Placeholder 16">
            <a:extLst>
              <a:ext uri="{FF2B5EF4-FFF2-40B4-BE49-F238E27FC236}">
                <a16:creationId xmlns:a16="http://schemas.microsoft.com/office/drawing/2014/main" id="{8BCCA6D4-76F5-49B1-9E33-A8BABFDA9CD5}"/>
              </a:ext>
            </a:extLst>
          </p:cNvPr>
          <p:cNvSpPr>
            <a:spLocks noGrp="1"/>
          </p:cNvSpPr>
          <p:nvPr>
            <p:ph type="pic" sz="quarter" idx="17"/>
          </p:nvPr>
        </p:nvSpPr>
        <p:spPr>
          <a:xfrm>
            <a:off x="4064000" y="2278517"/>
            <a:ext cx="4064000" cy="2278516"/>
          </a:xfrm>
        </p:spPr>
        <p:txBody>
          <a:bodyPr/>
          <a:lstStyle/>
          <a:p>
            <a:endParaRPr lang="en-US" dirty="0"/>
          </a:p>
        </p:txBody>
      </p:sp>
      <p:sp>
        <p:nvSpPr>
          <p:cNvPr id="25" name="Picture Placeholder 16">
            <a:extLst>
              <a:ext uri="{FF2B5EF4-FFF2-40B4-BE49-F238E27FC236}">
                <a16:creationId xmlns:a16="http://schemas.microsoft.com/office/drawing/2014/main" id="{A37AC41C-4F99-4E83-B94F-83247F027B0F}"/>
              </a:ext>
            </a:extLst>
          </p:cNvPr>
          <p:cNvSpPr>
            <a:spLocks noGrp="1"/>
          </p:cNvSpPr>
          <p:nvPr>
            <p:ph type="pic" sz="quarter" idx="18"/>
          </p:nvPr>
        </p:nvSpPr>
        <p:spPr>
          <a:xfrm>
            <a:off x="8128000" y="2278517"/>
            <a:ext cx="4064000" cy="2278516"/>
          </a:xfrm>
        </p:spPr>
        <p:txBody>
          <a:bodyPr/>
          <a:lstStyle/>
          <a:p>
            <a:endParaRPr lang="en-US" dirty="0"/>
          </a:p>
        </p:txBody>
      </p:sp>
      <p:sp>
        <p:nvSpPr>
          <p:cNvPr id="18" name="Picture Placeholder 16">
            <a:extLst>
              <a:ext uri="{FF2B5EF4-FFF2-40B4-BE49-F238E27FC236}">
                <a16:creationId xmlns:a16="http://schemas.microsoft.com/office/drawing/2014/main" id="{F404BC6D-4C8F-48A7-8F99-3E1723C386BA}"/>
              </a:ext>
            </a:extLst>
          </p:cNvPr>
          <p:cNvSpPr>
            <a:spLocks noGrp="1"/>
          </p:cNvSpPr>
          <p:nvPr>
            <p:ph type="pic" sz="quarter" idx="14"/>
          </p:nvPr>
        </p:nvSpPr>
        <p:spPr>
          <a:xfrm>
            <a:off x="4064000" y="0"/>
            <a:ext cx="4064000" cy="2278516"/>
          </a:xfrm>
        </p:spPr>
        <p:txBody>
          <a:bodyPr/>
          <a:lstStyle/>
          <a:p>
            <a:endParaRPr lang="en-US" dirty="0"/>
          </a:p>
        </p:txBody>
      </p:sp>
      <p:sp>
        <p:nvSpPr>
          <p:cNvPr id="17" name="Picture Placeholder 16">
            <a:extLst>
              <a:ext uri="{FF2B5EF4-FFF2-40B4-BE49-F238E27FC236}">
                <a16:creationId xmlns:a16="http://schemas.microsoft.com/office/drawing/2014/main" id="{02D9C2AD-3EF2-4317-938D-C44E21545995}"/>
              </a:ext>
            </a:extLst>
          </p:cNvPr>
          <p:cNvSpPr>
            <a:spLocks noGrp="1"/>
          </p:cNvSpPr>
          <p:nvPr>
            <p:ph type="pic" sz="quarter" idx="13"/>
          </p:nvPr>
        </p:nvSpPr>
        <p:spPr>
          <a:xfrm>
            <a:off x="0" y="0"/>
            <a:ext cx="4064000" cy="2278516"/>
          </a:xfrm>
        </p:spPr>
        <p:txBody>
          <a:bodyPr/>
          <a:lstStyle/>
          <a:p>
            <a:endParaRPr lang="en-US" dirty="0"/>
          </a:p>
        </p:txBody>
      </p:sp>
      <p:sp>
        <p:nvSpPr>
          <p:cNvPr id="19" name="Picture Placeholder 16">
            <a:extLst>
              <a:ext uri="{FF2B5EF4-FFF2-40B4-BE49-F238E27FC236}">
                <a16:creationId xmlns:a16="http://schemas.microsoft.com/office/drawing/2014/main" id="{C99C0793-2452-43AB-8390-4F24790F3FC7}"/>
              </a:ext>
            </a:extLst>
          </p:cNvPr>
          <p:cNvSpPr>
            <a:spLocks noGrp="1"/>
          </p:cNvSpPr>
          <p:nvPr>
            <p:ph type="pic" sz="quarter" idx="15"/>
          </p:nvPr>
        </p:nvSpPr>
        <p:spPr>
          <a:xfrm>
            <a:off x="8128000" y="0"/>
            <a:ext cx="4064000" cy="2278516"/>
          </a:xfrm>
        </p:spPr>
        <p:txBody>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a:xfrm>
            <a:off x="838200" y="2141317"/>
            <a:ext cx="10515600" cy="2376448"/>
          </a:xfrm>
        </p:spPr>
        <p:txBody>
          <a:bodyPr>
            <a:noAutofit/>
          </a:bodyPr>
          <a:lstStyle>
            <a:lvl1pPr algn="ct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9923584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28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E971150-4902-4836-925D-D7D20734881E}"/>
              </a:ext>
            </a:extLst>
          </p:cNvPr>
          <p:cNvSpPr>
            <a:spLocks noGrp="1"/>
          </p:cNvSpPr>
          <p:nvPr>
            <p:ph type="pic" sz="quarter" idx="20"/>
          </p:nvPr>
        </p:nvSpPr>
        <p:spPr>
          <a:xfrm>
            <a:off x="609600" y="-11866"/>
            <a:ext cx="5486400" cy="3429000"/>
          </a:xfrm>
          <a:custGeom>
            <a:avLst/>
            <a:gdLst>
              <a:gd name="connsiteX0" fmla="*/ 0 w 5486400"/>
              <a:gd name="connsiteY0" fmla="*/ 0 h 3429000"/>
              <a:gd name="connsiteX1" fmla="*/ 5486400 w 5486400"/>
              <a:gd name="connsiteY1" fmla="*/ 0 h 3429000"/>
              <a:gd name="connsiteX2" fmla="*/ 5486400 w 5486400"/>
              <a:gd name="connsiteY2" fmla="*/ 3429000 h 3429000"/>
              <a:gd name="connsiteX3" fmla="*/ 0 w 5486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486400" h="3429000">
                <a:moveTo>
                  <a:pt x="0" y="0"/>
                </a:moveTo>
                <a:lnTo>
                  <a:pt x="5486400" y="0"/>
                </a:lnTo>
                <a:lnTo>
                  <a:pt x="5486400" y="3429000"/>
                </a:lnTo>
                <a:lnTo>
                  <a:pt x="0" y="3429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251D8B0F-897A-4300-BF05-B7F143FFBA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4A834-861C-4570-83E7-7197AA8B59B5}"/>
              </a:ext>
            </a:extLst>
          </p:cNvPr>
          <p:cNvSpPr>
            <a:spLocks noGrp="1"/>
          </p:cNvSpPr>
          <p:nvPr>
            <p:ph type="dt" sz="half" idx="10"/>
          </p:nvPr>
        </p:nvSpPr>
        <p:spPr/>
        <p:txBody>
          <a:bodyPr/>
          <a:lstStyle/>
          <a:p>
            <a:fld id="{0E6DD49B-8449-4368-ACF9-CAFE5F914006}" type="datetimeFigureOut">
              <a:rPr lang="en-US" smtClean="0"/>
              <a:t>2/13/2024</a:t>
            </a:fld>
            <a:endParaRPr lang="en-US"/>
          </a:p>
        </p:txBody>
      </p:sp>
      <p:sp>
        <p:nvSpPr>
          <p:cNvPr id="4" name="Footer Placeholder 3">
            <a:extLst>
              <a:ext uri="{FF2B5EF4-FFF2-40B4-BE49-F238E27FC236}">
                <a16:creationId xmlns:a16="http://schemas.microsoft.com/office/drawing/2014/main" id="{31CF22F8-43FF-4741-A43E-698920075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CA1AD-84C4-43A8-A77D-F7DCEB15686A}"/>
              </a:ext>
            </a:extLst>
          </p:cNvPr>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17301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E6DD49B-8449-4368-ACF9-CAFE5F914006}" type="datetimeFigureOut">
              <a:rPr lang="en-US" smtClean="0"/>
              <a:t>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10369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DD49B-8449-4368-ACF9-CAFE5F914006}" type="datetimeFigureOut">
              <a:rPr lang="en-US" smtClean="0"/>
              <a:t>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524989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6DD49B-8449-4368-ACF9-CAFE5F914006}" type="datetimeFigureOut">
              <a:rPr lang="en-US" smtClean="0"/>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264352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E6DD49B-8449-4368-ACF9-CAFE5F914006}" type="datetimeFigureOut">
              <a:rPr lang="en-US" smtClean="0"/>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07238-74A5-42EC-8DCA-1C55D730AEF6}" type="slidenum">
              <a:rPr lang="en-US" smtClean="0"/>
              <a:t>‹#›</a:t>
            </a:fld>
            <a:endParaRPr lang="en-US"/>
          </a:p>
        </p:txBody>
      </p:sp>
    </p:spTree>
    <p:extLst>
      <p:ext uri="{BB962C8B-B14F-4D97-AF65-F5344CB8AC3E}">
        <p14:creationId xmlns:p14="http://schemas.microsoft.com/office/powerpoint/2010/main" val="35892727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DD49B-8449-4368-ACF9-CAFE5F914006}" type="datetimeFigureOut">
              <a:rPr lang="en-US" smtClean="0"/>
              <a:t>2/12/2024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07238-74A5-42EC-8DCA-1C55D730AEF6}" type="slidenum">
              <a:rPr lang="en-US" smtClean="0"/>
              <a:t>‹#›</a:t>
            </a:fld>
            <a:endParaRPr lang="en-US"/>
          </a:p>
        </p:txBody>
      </p:sp>
    </p:spTree>
    <p:extLst>
      <p:ext uri="{BB962C8B-B14F-4D97-AF65-F5344CB8AC3E}">
        <p14:creationId xmlns:p14="http://schemas.microsoft.com/office/powerpoint/2010/main" val="19106191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5" r:id="rId14"/>
    <p:sldLayoutId id="2147483698" r:id="rId15"/>
    <p:sldLayoutId id="2147483697" r:id="rId16"/>
    <p:sldLayoutId id="2147483696" r:id="rId17"/>
    <p:sldLayoutId id="2147483695" r:id="rId18"/>
    <p:sldLayoutId id="2147483694" r:id="rId19"/>
    <p:sldLayoutId id="2147483693" r:id="rId20"/>
    <p:sldLayoutId id="2147483692" r:id="rId21"/>
    <p:sldLayoutId id="2147483691" r:id="rId22"/>
    <p:sldLayoutId id="2147483690" r:id="rId23"/>
    <p:sldLayoutId id="2147483689" r:id="rId24"/>
    <p:sldLayoutId id="2147483688" r:id="rId25"/>
    <p:sldLayoutId id="2147483687" r:id="rId26"/>
    <p:sldLayoutId id="2147483686" r:id="rId27"/>
    <p:sldLayoutId id="2147483685" r:id="rId28"/>
    <p:sldLayoutId id="2147483684" r:id="rId29"/>
    <p:sldLayoutId id="2147483682" r:id="rId30"/>
    <p:sldLayoutId id="2147483680" r:id="rId31"/>
    <p:sldLayoutId id="2147483679" r:id="rId32"/>
    <p:sldLayoutId id="2147483677" r:id="rId33"/>
    <p:sldLayoutId id="2147483676" r:id="rId34"/>
    <p:sldLayoutId id="2147483675" r:id="rId35"/>
    <p:sldLayoutId id="2147483674" r:id="rId36"/>
    <p:sldLayoutId id="2147483673" r:id="rId37"/>
    <p:sldLayoutId id="2147483672" r:id="rId38"/>
    <p:sldLayoutId id="2147483671" r:id="rId39"/>
    <p:sldLayoutId id="2147483670" r:id="rId40"/>
    <p:sldLayoutId id="2147483669" r:id="rId41"/>
    <p:sldLayoutId id="2147483668" r:id="rId42"/>
    <p:sldLayoutId id="2147483667" r:id="rId43"/>
    <p:sldLayoutId id="2147483666" r:id="rId44"/>
    <p:sldLayoutId id="2147483665" r:id="rId45"/>
    <p:sldLayoutId id="2147483664" r:id="rId46"/>
    <p:sldLayoutId id="2147483663" r:id="rId47"/>
    <p:sldLayoutId id="2147483662" r:id="rId48"/>
    <p:sldLayoutId id="2147483661" r:id="rId49"/>
    <p:sldLayoutId id="2147483660" r:id="rId50"/>
    <p:sldLayoutId id="2147483659" r:id="rId51"/>
    <p:sldLayoutId id="2147483658" r:id="rId52"/>
    <p:sldLayoutId id="2147483657" r:id="rId53"/>
    <p:sldLayoutId id="2147483656" r:id="rId54"/>
    <p:sldLayoutId id="2147483716" r:id="rId5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6.jpeg"/><Relationship Id="rId7"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Layout" Target="../slideLayouts/slideLayout1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9.jpeg"/><Relationship Id="rId7" Type="http://schemas.openxmlformats.org/officeDocument/2006/relationships/image" Target="../media/image5.pn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55.xml"/><Relationship Id="rId6" Type="http://schemas.openxmlformats.org/officeDocument/2006/relationships/image" Target="../media/image4.svg"/><Relationship Id="rId11" Type="http://schemas.openxmlformats.org/officeDocument/2006/relationships/image" Target="../media/image14.svg"/><Relationship Id="rId5" Type="http://schemas.openxmlformats.org/officeDocument/2006/relationships/image" Target="../media/image3.pn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10.png"/><Relationship Id="rId9" Type="http://schemas.openxmlformats.org/officeDocument/2006/relationships/image" Target="../media/image12.sv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0.png"/><Relationship Id="rId7" Type="http://schemas.openxmlformats.org/officeDocument/2006/relationships/image" Target="../media/image26.jpeg"/><Relationship Id="rId2" Type="http://schemas.openxmlformats.org/officeDocument/2006/relationships/image" Target="../media/image9.jpeg"/><Relationship Id="rId1" Type="http://schemas.openxmlformats.org/officeDocument/2006/relationships/slideLayout" Target="../slideLayouts/slideLayout5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10.png"/><Relationship Id="rId2" Type="http://schemas.openxmlformats.org/officeDocument/2006/relationships/image" Target="../media/image28.jpeg"/><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2.jpeg"/><Relationship Id="rId7" Type="http://schemas.openxmlformats.org/officeDocument/2006/relationships/image" Target="../media/image5.png"/><Relationship Id="rId2" Type="http://schemas.openxmlformats.org/officeDocument/2006/relationships/image" Target="../media/image31.jpeg"/><Relationship Id="rId1" Type="http://schemas.openxmlformats.org/officeDocument/2006/relationships/slideLayout" Target="../slideLayouts/slideLayout1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colorful galaxy in space&#10;&#10;Description automatically generated">
            <a:extLst>
              <a:ext uri="{FF2B5EF4-FFF2-40B4-BE49-F238E27FC236}">
                <a16:creationId xmlns:a16="http://schemas.microsoft.com/office/drawing/2014/main" id="{C7C9B541-AEC8-9DB0-A0FA-E9C6EFDC7842}"/>
              </a:ext>
            </a:extLst>
          </p:cNvPr>
          <p:cNvPicPr>
            <a:picLocks noChangeAspect="1"/>
          </p:cNvPicPr>
          <p:nvPr/>
        </p:nvPicPr>
        <p:blipFill rotWithShape="1">
          <a:blip r:embed="rId2">
            <a:extLst>
              <a:ext uri="{28A0092B-C50C-407E-A947-70E740481C1C}">
                <a14:useLocalDpi xmlns:a14="http://schemas.microsoft.com/office/drawing/2010/main" val="0"/>
              </a:ext>
            </a:extLst>
          </a:blip>
          <a:srcRect t="7700" b="40366"/>
          <a:stretch/>
        </p:blipFill>
        <p:spPr>
          <a:xfrm>
            <a:off x="-71562" y="-5568"/>
            <a:ext cx="12332473" cy="4215617"/>
          </a:xfrm>
          <a:prstGeom prst="rect">
            <a:avLst/>
          </a:prstGeom>
        </p:spPr>
      </p:pic>
      <p:grpSp>
        <p:nvGrpSpPr>
          <p:cNvPr id="10" name="Group 9">
            <a:extLst>
              <a:ext uri="{FF2B5EF4-FFF2-40B4-BE49-F238E27FC236}">
                <a16:creationId xmlns:a16="http://schemas.microsoft.com/office/drawing/2014/main" id="{74E2A6C2-9176-30FF-DDD1-45C0D6118477}"/>
              </a:ext>
            </a:extLst>
          </p:cNvPr>
          <p:cNvGrpSpPr>
            <a:grpSpLocks/>
          </p:cNvGrpSpPr>
          <p:nvPr/>
        </p:nvGrpSpPr>
        <p:grpSpPr>
          <a:xfrm>
            <a:off x="-2023" y="-5568"/>
            <a:ext cx="12192001" cy="654463"/>
            <a:chOff x="0" y="-5568"/>
            <a:chExt cx="12199504" cy="654463"/>
          </a:xfrm>
          <a:solidFill>
            <a:schemeClr val="bg1"/>
          </a:solidFill>
        </p:grpSpPr>
        <p:sp>
          <p:nvSpPr>
            <p:cNvPr id="11" name="Rectangle: Rounded Corners 10">
              <a:extLst>
                <a:ext uri="{FF2B5EF4-FFF2-40B4-BE49-F238E27FC236}">
                  <a16:creationId xmlns:a16="http://schemas.microsoft.com/office/drawing/2014/main" id="{26D05B68-EBB8-620B-0544-A01533AA4C7D}"/>
                </a:ext>
              </a:extLst>
            </p:cNvPr>
            <p:cNvSpPr>
              <a:spLocks/>
            </p:cNvSpPr>
            <p:nvPr/>
          </p:nvSpPr>
          <p:spPr>
            <a:xfrm>
              <a:off x="0" y="-5568"/>
              <a:ext cx="12199504" cy="654463"/>
            </a:xfrm>
            <a:prstGeom prst="roundRect">
              <a:avLst>
                <a:gd name="adj" fmla="val 1668"/>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solidFill>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D70E10A4-D457-CF15-4038-0C7F44F8F7BE}"/>
                </a:ext>
              </a:extLst>
            </p:cNvPr>
            <p:cNvSpPr txBox="1">
              <a:spLocks/>
            </p:cNvSpPr>
            <p:nvPr/>
          </p:nvSpPr>
          <p:spPr>
            <a:xfrm>
              <a:off x="672056" y="268365"/>
              <a:ext cx="735877" cy="200055"/>
            </a:xfrm>
            <a:prstGeom prst="rect">
              <a:avLst/>
            </a:prstGeom>
            <a:grpFill/>
          </p:spPr>
          <p:txBody>
            <a:bodyPr wrap="square" rtlCol="0">
              <a:spAutoFit/>
            </a:bodyPr>
            <a:lstStyle/>
            <a:p>
              <a:r>
                <a:rPr lang="en-US" sz="700" dirty="0">
                  <a:latin typeface="Poppins" panose="00000500000000000000" pitchFamily="2" charset="0"/>
                  <a:cs typeface="Poppins" panose="00000500000000000000" pitchFamily="2" charset="0"/>
                </a:rPr>
                <a:t>CONTENTS</a:t>
              </a:r>
              <a:endParaRPr lang="en-GB" sz="700" dirty="0">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F8930B7D-8CB7-9B98-177E-E7C0BCF4E65C}"/>
                </a:ext>
              </a:extLst>
            </p:cNvPr>
            <p:cNvSpPr txBox="1">
              <a:spLocks/>
            </p:cNvSpPr>
            <p:nvPr/>
          </p:nvSpPr>
          <p:spPr>
            <a:xfrm>
              <a:off x="1359479" y="268365"/>
              <a:ext cx="1314968" cy="200055"/>
            </a:xfrm>
            <a:prstGeom prst="rect">
              <a:avLst/>
            </a:prstGeom>
            <a:grpFill/>
          </p:spPr>
          <p:txBody>
            <a:bodyPr wrap="square" rtlCol="0">
              <a:spAutoFit/>
            </a:bodyPr>
            <a:lstStyle/>
            <a:p>
              <a:r>
                <a:rPr lang="en-US" sz="700" b="1" dirty="0">
                  <a:latin typeface="Poppins" panose="00000500000000000000" pitchFamily="2" charset="0"/>
                  <a:cs typeface="Poppins" panose="00000500000000000000" pitchFamily="2" charset="0"/>
                </a:rPr>
                <a:t>BUSINESS OVERVIEW</a:t>
              </a:r>
              <a:endParaRPr lang="en-GB" sz="700" b="1" dirty="0">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FC498BAD-503A-43F7-3F23-072695795690}"/>
                </a:ext>
              </a:extLst>
            </p:cNvPr>
            <p:cNvSpPr txBox="1">
              <a:spLocks/>
            </p:cNvSpPr>
            <p:nvPr/>
          </p:nvSpPr>
          <p:spPr>
            <a:xfrm>
              <a:off x="2408443" y="279705"/>
              <a:ext cx="1231825" cy="200055"/>
            </a:xfrm>
            <a:prstGeom prst="rect">
              <a:avLst/>
            </a:prstGeom>
            <a:grpFill/>
          </p:spPr>
          <p:txBody>
            <a:bodyPr wrap="square" rtlCol="0">
              <a:spAutoFit/>
            </a:bodyPr>
            <a:lstStyle/>
            <a:p>
              <a:pPr algn="ctr"/>
              <a:r>
                <a:rPr lang="en-US" sz="700" dirty="0">
                  <a:latin typeface="Poppins" panose="00000500000000000000" pitchFamily="2" charset="0"/>
                  <a:cs typeface="Poppins" panose="00000500000000000000" pitchFamily="2" charset="0"/>
                </a:rPr>
                <a:t>DATA ANALYTICS</a:t>
              </a:r>
              <a:endParaRPr lang="en-GB" sz="700" dirty="0">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0882E40B-F604-6573-7A76-F86D71320696}"/>
                </a:ext>
              </a:extLst>
            </p:cNvPr>
            <p:cNvSpPr txBox="1">
              <a:spLocks/>
            </p:cNvSpPr>
            <p:nvPr/>
          </p:nvSpPr>
          <p:spPr>
            <a:xfrm>
              <a:off x="4781751" y="264317"/>
              <a:ext cx="740166" cy="200055"/>
            </a:xfrm>
            <a:prstGeom prst="rect">
              <a:avLst/>
            </a:prstGeom>
            <a:grpFill/>
          </p:spPr>
          <p:txBody>
            <a:bodyPr wrap="square" rtlCol="0">
              <a:spAutoFit/>
            </a:bodyPr>
            <a:lstStyle/>
            <a:p>
              <a:r>
                <a:rPr lang="en-US" sz="700" dirty="0">
                  <a:latin typeface="Poppins" panose="00000500000000000000" pitchFamily="2" charset="0"/>
                  <a:cs typeface="Poppins" panose="00000500000000000000" pitchFamily="2" charset="0"/>
                </a:rPr>
                <a:t>MARKETING </a:t>
              </a:r>
              <a:endParaRPr lang="en-GB" sz="700" dirty="0">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B14FFF7E-83CC-B976-6F58-8AC719065503}"/>
                </a:ext>
              </a:extLst>
            </p:cNvPr>
            <p:cNvSpPr txBox="1">
              <a:spLocks/>
            </p:cNvSpPr>
            <p:nvPr/>
          </p:nvSpPr>
          <p:spPr>
            <a:xfrm>
              <a:off x="5650943" y="272011"/>
              <a:ext cx="1484841" cy="200055"/>
            </a:xfrm>
            <a:prstGeom prst="rect">
              <a:avLst/>
            </a:prstGeom>
            <a:grpFill/>
          </p:spPr>
          <p:txBody>
            <a:bodyPr wrap="square" rtlCol="0">
              <a:spAutoFit/>
            </a:bodyPr>
            <a:lstStyle/>
            <a:p>
              <a:r>
                <a:rPr lang="en-US" sz="700" dirty="0">
                  <a:latin typeface="Poppins" panose="00000500000000000000" pitchFamily="2" charset="0"/>
                  <a:cs typeface="Poppins" panose="00000500000000000000" pitchFamily="2" charset="0"/>
                </a:rPr>
                <a:t>BUSINESS DEVELOPMENT</a:t>
              </a:r>
              <a:endParaRPr lang="en-GB" sz="700" dirty="0">
                <a:latin typeface="Poppins" panose="00000500000000000000" pitchFamily="2" charset="0"/>
                <a:cs typeface="Poppins" panose="00000500000000000000" pitchFamily="2" charset="0"/>
              </a:endParaRPr>
            </a:p>
          </p:txBody>
        </p:sp>
        <p:pic>
          <p:nvPicPr>
            <p:cNvPr id="22" name="Graphic 21" descr="Return outline">
              <a:extLst>
                <a:ext uri="{FF2B5EF4-FFF2-40B4-BE49-F238E27FC236}">
                  <a16:creationId xmlns:a16="http://schemas.microsoft.com/office/drawing/2014/main" id="{B1C2BC2E-830F-5289-486C-71DB99AC8726}"/>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09392" y="289632"/>
              <a:ext cx="187441" cy="187441"/>
            </a:xfrm>
            <a:prstGeom prst="rect">
              <a:avLst/>
            </a:prstGeom>
          </p:spPr>
        </p:pic>
        <p:pic>
          <p:nvPicPr>
            <p:cNvPr id="23" name="Picture 22" descr="A white circles with dots and arrows&#10;&#10;Description automatically generated">
              <a:extLst>
                <a:ext uri="{FF2B5EF4-FFF2-40B4-BE49-F238E27FC236}">
                  <a16:creationId xmlns:a16="http://schemas.microsoft.com/office/drawing/2014/main" id="{7B84535E-C2B0-40D9-4AB9-42DD29C5A7DA}"/>
                </a:ext>
              </a:extLst>
            </p:cNvPr>
            <p:cNvPicPr>
              <a:picLocks/>
            </p:cNvPicPr>
            <p:nvPr/>
          </p:nvPicPr>
          <p:blipFill rotWithShape="1">
            <a:blip r:embed="rId5">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a:grpFill/>
          </p:spPr>
        </p:pic>
        <p:pic>
          <p:nvPicPr>
            <p:cNvPr id="24" name="Picture 23" descr="A white circles with dots and arrows&#10;&#10;Description automatically generated">
              <a:extLst>
                <a:ext uri="{FF2B5EF4-FFF2-40B4-BE49-F238E27FC236}">
                  <a16:creationId xmlns:a16="http://schemas.microsoft.com/office/drawing/2014/main" id="{8D0ABDED-2352-5301-6138-E9FE3CD2D81E}"/>
                </a:ext>
              </a:extLst>
            </p:cNvPr>
            <p:cNvPicPr>
              <a:picLocks/>
            </p:cNvPicPr>
            <p:nvPr/>
          </p:nvPicPr>
          <p:blipFill rotWithShape="1">
            <a:blip r:embed="rId5">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a:grpFill/>
          </p:spPr>
        </p:pic>
        <p:pic>
          <p:nvPicPr>
            <p:cNvPr id="25" name="Picture 24" descr="A white circles with dots and arrows&#10;&#10;Description automatically generated">
              <a:extLst>
                <a:ext uri="{FF2B5EF4-FFF2-40B4-BE49-F238E27FC236}">
                  <a16:creationId xmlns:a16="http://schemas.microsoft.com/office/drawing/2014/main" id="{0506CB33-5C9B-84A9-E62E-E9C2EA836A19}"/>
                </a:ext>
              </a:extLst>
            </p:cNvPr>
            <p:cNvPicPr>
              <a:picLocks/>
            </p:cNvPicPr>
            <p:nvPr/>
          </p:nvPicPr>
          <p:blipFill rotWithShape="1">
            <a:blip r:embed="rId5">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a:grpFill/>
          </p:spPr>
        </p:pic>
        <p:sp>
          <p:nvSpPr>
            <p:cNvPr id="26" name="TextBox 25">
              <a:extLst>
                <a:ext uri="{FF2B5EF4-FFF2-40B4-BE49-F238E27FC236}">
                  <a16:creationId xmlns:a16="http://schemas.microsoft.com/office/drawing/2014/main" id="{29A3B117-F502-6B70-25A5-BA4DD770B1D6}"/>
                </a:ext>
              </a:extLst>
            </p:cNvPr>
            <p:cNvSpPr txBox="1">
              <a:spLocks/>
            </p:cNvSpPr>
            <p:nvPr/>
          </p:nvSpPr>
          <p:spPr>
            <a:xfrm>
              <a:off x="11719494" y="252774"/>
              <a:ext cx="337240" cy="253916"/>
            </a:xfrm>
            <a:prstGeom prst="rect">
              <a:avLst/>
            </a:prstGeom>
            <a:grpFill/>
          </p:spPr>
          <p:txBody>
            <a:bodyPr wrap="square" rtlCol="0">
              <a:spAutoFit/>
            </a:bodyPr>
            <a:lstStyle/>
            <a:p>
              <a:endParaRPr lang="en-GB" sz="1050" dirty="0">
                <a:latin typeface="Poppins" panose="00000500000000000000" pitchFamily="2" charset="0"/>
                <a:cs typeface="Poppins" panose="00000500000000000000" pitchFamily="2" charset="0"/>
              </a:endParaRPr>
            </a:p>
          </p:txBody>
        </p:sp>
      </p:grpSp>
      <p:sp>
        <p:nvSpPr>
          <p:cNvPr id="14" name="Rectangle 13">
            <a:extLst>
              <a:ext uri="{FF2B5EF4-FFF2-40B4-BE49-F238E27FC236}">
                <a16:creationId xmlns:a16="http://schemas.microsoft.com/office/drawing/2014/main" id="{2B8E87BF-CFDE-45FB-AFED-83A5DEC2CBFF}"/>
              </a:ext>
            </a:extLst>
          </p:cNvPr>
          <p:cNvSpPr/>
          <p:nvPr/>
        </p:nvSpPr>
        <p:spPr>
          <a:xfrm>
            <a:off x="7887000" y="2883635"/>
            <a:ext cx="4081707" cy="228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E05A619C-A98E-EED0-6D5F-494B3BD84232}"/>
              </a:ext>
            </a:extLst>
          </p:cNvPr>
          <p:cNvSpPr txBox="1"/>
          <p:nvPr/>
        </p:nvSpPr>
        <p:spPr>
          <a:xfrm>
            <a:off x="129676" y="6530713"/>
            <a:ext cx="2999482" cy="200055"/>
          </a:xfrm>
          <a:prstGeom prst="rect">
            <a:avLst/>
          </a:prstGeom>
          <a:noFill/>
        </p:spPr>
        <p:txBody>
          <a:bodyPr wrap="square">
            <a:spAutoFit/>
          </a:bodyPr>
          <a:lstStyle/>
          <a:p>
            <a:pPr defTabSz="1129124">
              <a:defRPr/>
            </a:pPr>
            <a:r>
              <a:rPr lang="en-GB" sz="700" dirty="0">
                <a:solidFill>
                  <a:schemeClr val="bg1"/>
                </a:solidFill>
                <a:latin typeface="Poppins" panose="00000500000000000000" pitchFamily="2" charset="0"/>
                <a:ea typeface="Roboto" panose="02000000000000000000" pitchFamily="2" charset="0"/>
                <a:cs typeface="Poppins" panose="00000500000000000000" pitchFamily="2" charset="0"/>
              </a:rPr>
              <a:t>A DIVISION OF ARTIFICIAL INTELLIGENCE  (Pty) Ltd </a:t>
            </a:r>
            <a:r>
              <a:rPr lang="en-US" sz="700" i="0" dirty="0">
                <a:solidFill>
                  <a:schemeClr val="bg1"/>
                </a:solidFill>
                <a:effectLst/>
                <a:latin typeface="Poppins" panose="00000500000000000000" pitchFamily="2" charset="0"/>
                <a:ea typeface="Roboto" panose="02000000000000000000" pitchFamily="2" charset="0"/>
                <a:cs typeface="Poppins" panose="00000500000000000000" pitchFamily="2" charset="0"/>
              </a:rPr>
              <a:t>BW00002314974</a:t>
            </a:r>
            <a:endParaRPr lang="en-GB" sz="700"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FA5815BE-3E6B-A53B-1B9B-51940207296B}"/>
              </a:ext>
            </a:extLst>
          </p:cNvPr>
          <p:cNvSpPr txBox="1"/>
          <p:nvPr/>
        </p:nvSpPr>
        <p:spPr>
          <a:xfrm>
            <a:off x="3502634" y="268365"/>
            <a:ext cx="1225263" cy="307777"/>
          </a:xfrm>
          <a:prstGeom prst="rect">
            <a:avLst/>
          </a:prstGeom>
          <a:noFill/>
        </p:spPr>
        <p:txBody>
          <a:bodyPr wrap="square" rtlCol="0">
            <a:spAutoFit/>
          </a:bodyPr>
          <a:lstStyle/>
          <a:p>
            <a:r>
              <a:rPr lang="en-US" sz="700" dirty="0">
                <a:latin typeface="Poppins" panose="00000500000000000000" pitchFamily="2" charset="0"/>
                <a:cs typeface="Poppins" panose="00000500000000000000" pitchFamily="2" charset="0"/>
              </a:rPr>
              <a:t>ESG &amp; INTEGRATED REPORTING</a:t>
            </a:r>
            <a:endParaRPr lang="en-GB" sz="7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A17F66A1-AB06-A401-D239-8A5167DC1806}"/>
              </a:ext>
            </a:extLst>
          </p:cNvPr>
          <p:cNvSpPr txBox="1"/>
          <p:nvPr/>
        </p:nvSpPr>
        <p:spPr>
          <a:xfrm>
            <a:off x="8019331" y="264764"/>
            <a:ext cx="930142" cy="307777"/>
          </a:xfrm>
          <a:prstGeom prst="rect">
            <a:avLst/>
          </a:prstGeom>
          <a:noFill/>
        </p:spPr>
        <p:txBody>
          <a:bodyPr wrap="square" rtlCol="0">
            <a:spAutoFit/>
          </a:bodyPr>
          <a:lstStyle/>
          <a:p>
            <a:r>
              <a:rPr lang="en-US" sz="700" dirty="0">
                <a:latin typeface="Poppins" panose="00000500000000000000" pitchFamily="2" charset="0"/>
                <a:cs typeface="Poppins" panose="00000500000000000000" pitchFamily="2" charset="0"/>
              </a:rPr>
              <a:t>CORPORATE GOVERNANCE</a:t>
            </a:r>
            <a:endParaRPr lang="en-GB" sz="700" dirty="0">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A33D660D-A9B2-07D5-9DC7-B2F294AB5224}"/>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latin typeface="Poppins" panose="00000500000000000000" pitchFamily="2" charset="0"/>
                <a:cs typeface="Poppins" panose="00000500000000000000" pitchFamily="2" charset="0"/>
              </a:rPr>
              <a:t>BUSINESS TRANSFORMATION</a:t>
            </a:r>
            <a:endParaRPr lang="en-GB" sz="700" dirty="0">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6146F699-B02D-4354-8D26-6DCEDF75F55E}"/>
              </a:ext>
            </a:extLst>
          </p:cNvPr>
          <p:cNvSpPr txBox="1">
            <a:spLocks/>
          </p:cNvSpPr>
          <p:nvPr/>
        </p:nvSpPr>
        <p:spPr>
          <a:xfrm>
            <a:off x="111505" y="3753310"/>
            <a:ext cx="6761876" cy="1997915"/>
          </a:xfrm>
          <a:prstGeom prst="rect">
            <a:avLst/>
          </a:prstGeom>
          <a:noFill/>
        </p:spPr>
        <p:txBody>
          <a:bodyPr wrap="square" rtlCol="0" anchor="ctr">
            <a:noAutofit/>
          </a:bodyPr>
          <a:lstStyle/>
          <a:p>
            <a:r>
              <a:rPr lang="en-US" sz="2800" b="1" dirty="0" err="1">
                <a:solidFill>
                  <a:srgbClr val="00B52D"/>
                </a:solidFill>
                <a:latin typeface="Poppins ExtraBold" panose="00000900000000000000" pitchFamily="2" charset="0"/>
                <a:ea typeface="PMingLiU-ExtB" panose="02020500000000000000" pitchFamily="18" charset="-120"/>
                <a:cs typeface="Poppins ExtraBold" panose="00000900000000000000" pitchFamily="2" charset="0"/>
              </a:rPr>
              <a:t>eHEALTH</a:t>
            </a:r>
            <a:r>
              <a:rPr lang="en-US" sz="2800" b="1" dirty="0">
                <a:solidFill>
                  <a:srgbClr val="00B52D"/>
                </a:solidFill>
                <a:latin typeface="Poppins ExtraBold" panose="00000900000000000000" pitchFamily="2" charset="0"/>
                <a:ea typeface="PMingLiU-ExtB" panose="02020500000000000000" pitchFamily="18" charset="-120"/>
                <a:cs typeface="Poppins ExtraBold" panose="00000900000000000000" pitchFamily="2" charset="0"/>
              </a:rPr>
              <a:t> </a:t>
            </a:r>
          </a:p>
          <a:p>
            <a:r>
              <a:rPr lang="en-US" sz="2800" b="1" dirty="0">
                <a:solidFill>
                  <a:srgbClr val="00B52D"/>
                </a:solidFill>
                <a:latin typeface="Poppins ExtraBold" panose="00000900000000000000" pitchFamily="2" charset="0"/>
                <a:ea typeface="PMingLiU-ExtB" panose="02020500000000000000" pitchFamily="18" charset="-120"/>
                <a:cs typeface="Poppins ExtraBold" panose="00000900000000000000" pitchFamily="2" charset="0"/>
              </a:rPr>
              <a:t>ADVISORY SERVICES</a:t>
            </a:r>
          </a:p>
        </p:txBody>
      </p:sp>
      <p:pic>
        <p:nvPicPr>
          <p:cNvPr id="52" name="Picture 51" descr="A person wearing a blue suit and goggles&#10;&#10;Description automatically generated">
            <a:extLst>
              <a:ext uri="{FF2B5EF4-FFF2-40B4-BE49-F238E27FC236}">
                <a16:creationId xmlns:a16="http://schemas.microsoft.com/office/drawing/2014/main" id="{B32F43BC-C570-14CF-3EBA-4C01CEAE80BF}"/>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44362" t="15143" r="6824"/>
          <a:stretch/>
        </p:blipFill>
        <p:spPr>
          <a:xfrm>
            <a:off x="5066575" y="-86774"/>
            <a:ext cx="7119652" cy="6944774"/>
          </a:xfrm>
          <a:prstGeom prst="rect">
            <a:avLst/>
          </a:prstGeom>
        </p:spPr>
      </p:pic>
      <p:pic>
        <p:nvPicPr>
          <p:cNvPr id="111" name="Picture 110" descr="A black background with white text&#10;&#10;Description automatically generated">
            <a:extLst>
              <a:ext uri="{FF2B5EF4-FFF2-40B4-BE49-F238E27FC236}">
                <a16:creationId xmlns:a16="http://schemas.microsoft.com/office/drawing/2014/main" id="{8D3068F0-29B5-F982-C94F-CD763F420065}"/>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6105" t="41987" r="6596" b="36886"/>
          <a:stretch/>
        </p:blipFill>
        <p:spPr>
          <a:xfrm>
            <a:off x="2609050" y="2883635"/>
            <a:ext cx="6510923" cy="590662"/>
          </a:xfrm>
          <a:prstGeom prst="rect">
            <a:avLst/>
          </a:prstGeom>
          <a:effectLst>
            <a:outerShdw blurRad="63500" sx="102000" sy="102000" algn="ctr" rotWithShape="0">
              <a:prstClr val="black">
                <a:alpha val="40000"/>
              </a:prstClr>
            </a:outerShdw>
          </a:effectLst>
        </p:spPr>
      </p:pic>
      <p:grpSp>
        <p:nvGrpSpPr>
          <p:cNvPr id="35" name="Group 34">
            <a:extLst>
              <a:ext uri="{FF2B5EF4-FFF2-40B4-BE49-F238E27FC236}">
                <a16:creationId xmlns:a16="http://schemas.microsoft.com/office/drawing/2014/main" id="{306D0C89-5A51-7D21-11B2-8E38C801D61D}"/>
              </a:ext>
            </a:extLst>
          </p:cNvPr>
          <p:cNvGrpSpPr>
            <a:grpSpLocks/>
          </p:cNvGrpSpPr>
          <p:nvPr/>
        </p:nvGrpSpPr>
        <p:grpSpPr>
          <a:xfrm>
            <a:off x="111505" y="5814815"/>
            <a:ext cx="7308646" cy="830708"/>
            <a:chOff x="1618282" y="5299997"/>
            <a:chExt cx="7308646" cy="830708"/>
          </a:xfrm>
        </p:grpSpPr>
        <p:sp>
          <p:nvSpPr>
            <p:cNvPr id="30" name="TextBox 29">
              <a:extLst>
                <a:ext uri="{FF2B5EF4-FFF2-40B4-BE49-F238E27FC236}">
                  <a16:creationId xmlns:a16="http://schemas.microsoft.com/office/drawing/2014/main" id="{E560A0C6-2C25-AB63-525C-E4D28D753CDE}"/>
                </a:ext>
              </a:extLst>
            </p:cNvPr>
            <p:cNvSpPr txBox="1">
              <a:spLocks/>
            </p:cNvSpPr>
            <p:nvPr/>
          </p:nvSpPr>
          <p:spPr>
            <a:xfrm>
              <a:off x="3997100" y="5299997"/>
              <a:ext cx="2244999" cy="732924"/>
            </a:xfrm>
            <a:prstGeom prst="rect">
              <a:avLst/>
            </a:prstGeom>
            <a:noFill/>
          </p:spPr>
          <p:txBody>
            <a:bodyPr wrap="square" rtlCol="0" anchor="ctr">
              <a:noAutofit/>
            </a:bodyPr>
            <a:lstStyle/>
            <a:p>
              <a:r>
                <a:rPr lang="en-US" sz="1050" b="1" i="0" dirty="0">
                  <a:solidFill>
                    <a:srgbClr val="6B489D"/>
                  </a:solidFill>
                  <a:effectLst/>
                  <a:latin typeface="Poppins" panose="00000500000000000000" pitchFamily="2" charset="0"/>
                  <a:cs typeface="Poppins" panose="00000500000000000000" pitchFamily="2" charset="0"/>
                </a:rPr>
                <a:t>Curiosity</a:t>
              </a:r>
              <a:r>
                <a:rPr lang="en-US" sz="600" b="0" i="0" dirty="0">
                  <a:solidFill>
                    <a:srgbClr val="6B489D"/>
                  </a:solidFill>
                  <a:effectLst/>
                  <a:latin typeface="Poppins" panose="00000500000000000000" pitchFamily="2" charset="0"/>
                  <a:cs typeface="Poppins" panose="00000500000000000000" pitchFamily="2" charset="0"/>
                </a:rPr>
                <a:t> </a:t>
              </a:r>
            </a:p>
            <a:p>
              <a:r>
                <a:rPr lang="en-US" sz="700" b="0" i="0" dirty="0">
                  <a:effectLst/>
                  <a:latin typeface="Poppins" panose="00000500000000000000" pitchFamily="2" charset="0"/>
                  <a:cs typeface="Poppins" panose="00000500000000000000" pitchFamily="2" charset="0"/>
                </a:rPr>
                <a:t>Our culture thrives on curiosity. We  seek</a:t>
              </a:r>
              <a:r>
                <a:rPr lang="en-US" sz="700" dirty="0">
                  <a:latin typeface="Poppins" panose="00000500000000000000" pitchFamily="2" charset="0"/>
                  <a:cs typeface="Poppins" panose="00000500000000000000" pitchFamily="2" charset="0"/>
                </a:rPr>
                <a:t> </a:t>
              </a:r>
              <a:r>
                <a:rPr lang="en-US" sz="700" b="0" i="0" dirty="0">
                  <a:effectLst/>
                  <a:latin typeface="Poppins" panose="00000500000000000000" pitchFamily="2" charset="0"/>
                  <a:cs typeface="Poppins" panose="00000500000000000000" pitchFamily="2" charset="0"/>
                </a:rPr>
                <a:t> knowledge, challenge norms, ask the right questions &amp; embrace innovation.</a:t>
              </a:r>
            </a:p>
          </p:txBody>
        </p:sp>
        <p:sp>
          <p:nvSpPr>
            <p:cNvPr id="31" name="TextBox 30">
              <a:extLst>
                <a:ext uri="{FF2B5EF4-FFF2-40B4-BE49-F238E27FC236}">
                  <a16:creationId xmlns:a16="http://schemas.microsoft.com/office/drawing/2014/main" id="{E44F6437-6CEF-88A1-8F0E-147AD1F41AD8}"/>
                </a:ext>
              </a:extLst>
            </p:cNvPr>
            <p:cNvSpPr txBox="1">
              <a:spLocks/>
            </p:cNvSpPr>
            <p:nvPr/>
          </p:nvSpPr>
          <p:spPr>
            <a:xfrm>
              <a:off x="1618282" y="5397781"/>
              <a:ext cx="1813062" cy="732924"/>
            </a:xfrm>
            <a:prstGeom prst="rect">
              <a:avLst/>
            </a:prstGeom>
            <a:noFill/>
          </p:spPr>
          <p:txBody>
            <a:bodyPr wrap="square" rtlCol="0" anchor="ctr">
              <a:noAutofit/>
            </a:bodyPr>
            <a:lstStyle/>
            <a:p>
              <a:r>
                <a:rPr lang="en-US" sz="1050" b="1" dirty="0">
                  <a:solidFill>
                    <a:srgbClr val="6B489D"/>
                  </a:solidFill>
                  <a:latin typeface="Poppins" pitchFamily="2" charset="77"/>
                  <a:cs typeface="Poppins" pitchFamily="2" charset="77"/>
                </a:rPr>
                <a:t>Integrity</a:t>
              </a:r>
            </a:p>
            <a:p>
              <a:r>
                <a:rPr lang="en-US" sz="700" dirty="0">
                  <a:latin typeface="Poppins" pitchFamily="2" charset="77"/>
                  <a:cs typeface="Poppins" pitchFamily="2" charset="77"/>
                </a:rPr>
                <a:t>We champion transparency, are independent, demonstrate honesty, ethical action &amp; principles, fostering a trustworthy environment for our clients &amp; team.</a:t>
              </a:r>
            </a:p>
          </p:txBody>
        </p:sp>
        <p:cxnSp>
          <p:nvCxnSpPr>
            <p:cNvPr id="33" name="Straight Connector 32">
              <a:extLst>
                <a:ext uri="{FF2B5EF4-FFF2-40B4-BE49-F238E27FC236}">
                  <a16:creationId xmlns:a16="http://schemas.microsoft.com/office/drawing/2014/main" id="{3B60FA87-EA41-9185-E7D4-D3FFD19C936D}"/>
                </a:ext>
              </a:extLst>
            </p:cNvPr>
            <p:cNvCxnSpPr>
              <a:cxnSpLocks/>
            </p:cNvCxnSpPr>
            <p:nvPr/>
          </p:nvCxnSpPr>
          <p:spPr>
            <a:xfrm>
              <a:off x="3843214" y="5574544"/>
              <a:ext cx="0" cy="406143"/>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908A026-588E-6AF2-85C6-83C9EFE06F81}"/>
                </a:ext>
              </a:extLst>
            </p:cNvPr>
            <p:cNvCxnSpPr>
              <a:cxnSpLocks/>
            </p:cNvCxnSpPr>
            <p:nvPr/>
          </p:nvCxnSpPr>
          <p:spPr>
            <a:xfrm>
              <a:off x="6169212" y="5627835"/>
              <a:ext cx="0" cy="406143"/>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B4449CA-F183-0774-E847-D0F0BDEEA678}"/>
                </a:ext>
              </a:extLst>
            </p:cNvPr>
            <p:cNvSpPr txBox="1">
              <a:spLocks/>
            </p:cNvSpPr>
            <p:nvPr/>
          </p:nvSpPr>
          <p:spPr>
            <a:xfrm>
              <a:off x="6329642" y="5348889"/>
              <a:ext cx="2597286" cy="732924"/>
            </a:xfrm>
            <a:prstGeom prst="rect">
              <a:avLst/>
            </a:prstGeom>
            <a:noFill/>
          </p:spPr>
          <p:txBody>
            <a:bodyPr wrap="square" rtlCol="0" anchor="ctr">
              <a:noAutofit/>
            </a:bodyPr>
            <a:lstStyle/>
            <a:p>
              <a:r>
                <a:rPr lang="en-US" sz="1050" b="1" i="0" dirty="0">
                  <a:solidFill>
                    <a:srgbClr val="6B489D"/>
                  </a:solidFill>
                  <a:effectLst/>
                  <a:latin typeface="Poppins" panose="00000500000000000000" pitchFamily="2" charset="0"/>
                  <a:cs typeface="Poppins" panose="00000500000000000000" pitchFamily="2" charset="0"/>
                </a:rPr>
                <a:t>Excellence</a:t>
              </a:r>
            </a:p>
            <a:p>
              <a:r>
                <a:rPr lang="en-US" sz="700" b="0" i="0" dirty="0">
                  <a:effectLst/>
                  <a:latin typeface="Poppins" panose="00000500000000000000" pitchFamily="2" charset="0"/>
                  <a:cs typeface="Poppins" panose="00000500000000000000" pitchFamily="2" charset="0"/>
                </a:rPr>
                <a:t>Excellence is our commitment in all endeavors. We aim to surpass expectations, refining our craft &amp; delivering outstanding results with every project. We put our clients first.</a:t>
              </a:r>
            </a:p>
          </p:txBody>
        </p:sp>
      </p:grpSp>
      <p:pic>
        <p:nvPicPr>
          <p:cNvPr id="8" name="Picture 7" descr="A black and white logo&#10;&#10;Description automatically generated">
            <a:extLst>
              <a:ext uri="{FF2B5EF4-FFF2-40B4-BE49-F238E27FC236}">
                <a16:creationId xmlns:a16="http://schemas.microsoft.com/office/drawing/2014/main" id="{F802E3D1-B385-E610-3612-31E7C0F0B5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5619" y="5679682"/>
            <a:ext cx="2260608" cy="848180"/>
          </a:xfrm>
          <a:prstGeom prst="rect">
            <a:avLst/>
          </a:prstGeom>
        </p:spPr>
      </p:pic>
    </p:spTree>
    <p:extLst>
      <p:ext uri="{BB962C8B-B14F-4D97-AF65-F5344CB8AC3E}">
        <p14:creationId xmlns:p14="http://schemas.microsoft.com/office/powerpoint/2010/main" val="3322117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B8270CD-74E3-09A7-AD44-1C1EB2C65647}"/>
              </a:ext>
            </a:extLst>
          </p:cNvPr>
          <p:cNvSpPr/>
          <p:nvPr/>
        </p:nvSpPr>
        <p:spPr>
          <a:xfrm>
            <a:off x="4066252" y="3573010"/>
            <a:ext cx="3979429" cy="2864911"/>
          </a:xfrm>
          <a:prstGeom prst="rect">
            <a:avLst/>
          </a:prstGeom>
          <a:solidFill>
            <a:srgbClr val="44EEE9">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D29D1"/>
              </a:solidFill>
            </a:endParaRPr>
          </a:p>
        </p:txBody>
      </p:sp>
      <p:sp>
        <p:nvSpPr>
          <p:cNvPr id="99" name="Rectangle 98">
            <a:extLst>
              <a:ext uri="{FF2B5EF4-FFF2-40B4-BE49-F238E27FC236}">
                <a16:creationId xmlns:a16="http://schemas.microsoft.com/office/drawing/2014/main" id="{433518F3-420D-35D4-7961-79BE2D20CD85}"/>
              </a:ext>
            </a:extLst>
          </p:cNvPr>
          <p:cNvSpPr/>
          <p:nvPr/>
        </p:nvSpPr>
        <p:spPr>
          <a:xfrm>
            <a:off x="-7505" y="1122684"/>
            <a:ext cx="3979429" cy="1730054"/>
          </a:xfrm>
          <a:prstGeom prst="rect">
            <a:avLst/>
          </a:prstGeom>
          <a:solidFill>
            <a:srgbClr val="44EE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D29D1"/>
              </a:solidFill>
            </a:endParaRPr>
          </a:p>
        </p:txBody>
      </p:sp>
      <p:grpSp>
        <p:nvGrpSpPr>
          <p:cNvPr id="64" name="Group 63">
            <a:extLst>
              <a:ext uri="{FF2B5EF4-FFF2-40B4-BE49-F238E27FC236}">
                <a16:creationId xmlns:a16="http://schemas.microsoft.com/office/drawing/2014/main" id="{C5960CDD-54AB-190B-E00C-FB4C1BB8FD2B}"/>
              </a:ext>
            </a:extLst>
          </p:cNvPr>
          <p:cNvGrpSpPr/>
          <p:nvPr/>
        </p:nvGrpSpPr>
        <p:grpSpPr>
          <a:xfrm>
            <a:off x="126664" y="681615"/>
            <a:ext cx="7838127" cy="5756307"/>
            <a:chOff x="126664" y="2958090"/>
            <a:chExt cx="7838127" cy="5756307"/>
          </a:xfrm>
        </p:grpSpPr>
        <p:sp>
          <p:nvSpPr>
            <p:cNvPr id="66" name="TextBox 65">
              <a:extLst>
                <a:ext uri="{FF2B5EF4-FFF2-40B4-BE49-F238E27FC236}">
                  <a16:creationId xmlns:a16="http://schemas.microsoft.com/office/drawing/2014/main" id="{F71D8586-866F-8A06-1B75-B45C4B0F00B9}"/>
                </a:ext>
              </a:extLst>
            </p:cNvPr>
            <p:cNvSpPr txBox="1"/>
            <p:nvPr/>
          </p:nvSpPr>
          <p:spPr>
            <a:xfrm>
              <a:off x="126664" y="2958090"/>
              <a:ext cx="6052161" cy="515006"/>
            </a:xfrm>
            <a:prstGeom prst="rect">
              <a:avLst/>
            </a:prstGeom>
            <a:noFill/>
          </p:spPr>
          <p:txBody>
            <a:bodyPr wrap="square" rtlCol="0" anchor="ctr">
              <a:noAutofit/>
            </a:bodyPr>
            <a:lstStyle/>
            <a:p>
              <a:pPr algn="l">
                <a:lnSpc>
                  <a:spcPct val="100000"/>
                </a:lnSpc>
              </a:pPr>
              <a:r>
                <a:rPr lang="en-US" sz="1600" b="1" dirty="0">
                  <a:solidFill>
                    <a:srgbClr val="10B8B4"/>
                  </a:solidFill>
                  <a:latin typeface="Poppins SemiBold" panose="00000700000000000000" pitchFamily="2" charset="0"/>
                  <a:ea typeface="Open Sans" panose="020B0606030504020204" pitchFamily="34" charset="0"/>
                  <a:cs typeface="Poppins SemiBold" panose="00000700000000000000" pitchFamily="2" charset="0"/>
                </a:rPr>
                <a:t>Electronic Data Interchange (EDI)</a:t>
              </a:r>
            </a:p>
          </p:txBody>
        </p:sp>
        <p:sp>
          <p:nvSpPr>
            <p:cNvPr id="65" name="Title 1">
              <a:extLst>
                <a:ext uri="{FF2B5EF4-FFF2-40B4-BE49-F238E27FC236}">
                  <a16:creationId xmlns:a16="http://schemas.microsoft.com/office/drawing/2014/main" id="{AAE58926-A042-DFE3-AFF2-E82B39490D55}"/>
                </a:ext>
              </a:extLst>
            </p:cNvPr>
            <p:cNvSpPr txBox="1">
              <a:spLocks/>
            </p:cNvSpPr>
            <p:nvPr/>
          </p:nvSpPr>
          <p:spPr>
            <a:xfrm>
              <a:off x="165049" y="3420842"/>
              <a:ext cx="7799742" cy="5293555"/>
            </a:xfrm>
            <a:prstGeom prst="rect">
              <a:avLst/>
            </a:prstGeom>
          </p:spPr>
          <p:txBody>
            <a:bodyPr vert="horz" lIns="91440" tIns="45720" rIns="91440" bIns="45720" numCol="2" spcCol="10800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Electronic Data Interchange (EDI) refers to the transfer of business documents between companies using a standardized electronic format. This method is a modern replacement for traditional paper-based documents like purchase orders and invoices. The primary aim of EDI is to enhance efficiency by automating transactions that were previously paper-based, thereby reducing time consumption and minimizing errors associated with manual processing.</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In an EDI setup, data is transferred directly from one company's computer application to another's, eliminating the need for manual data entry or paper document exchange. EDI standards are crucial as they specify the exact location and sequence of information within the electronic document, ensuring consistent and accurate communication across different systems. This automated process enables quick data sharing, significantly faster than the time taken for processing paper documents or using other slower methods. As a result, EDI is a vital tool in streamlining business processes and improving overall operational efficiency.</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buClr>
                  <a:srgbClr val="00B050"/>
                </a:buClr>
              </a:pPr>
              <a:r>
                <a:rPr lang="en-US" sz="800" b="1" dirty="0">
                  <a:latin typeface="Poppins" panose="00000500000000000000" pitchFamily="2" charset="0"/>
                  <a:ea typeface="Open Sans" panose="020B0606030504020204" pitchFamily="34" charset="0"/>
                  <a:cs typeface="Poppins" panose="00000500000000000000" pitchFamily="2" charset="0"/>
                </a:rPr>
                <a:t>How EDI benefits Healthcare?</a:t>
              </a: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EDI is utilized throughout industries, but the healthcare sector particularly benefits from its use because it provides a safe, standardized, and common way to communicate crucial documents between trading parties.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00B05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Streamlined procedures: </a:t>
              </a:r>
              <a:r>
                <a:rPr lang="en-US" sz="800" dirty="0">
                  <a:latin typeface="Poppins" panose="00000500000000000000" pitchFamily="2" charset="0"/>
                  <a:ea typeface="Open Sans" panose="020B0606030504020204" pitchFamily="34" charset="0"/>
                  <a:cs typeface="Poppins" panose="00000500000000000000" pitchFamily="2" charset="0"/>
                </a:rPr>
                <a:t>Electronic data transfer uses internationally recognised standard formats that eliminate confusion and expedite corporate procedures. As will be discussed further in this blog, the HIPAA regulations (link) have been crucial in creating international standards for healthcare messages. </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00B05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Increased effectiveness: </a:t>
              </a:r>
              <a:r>
                <a:rPr lang="en-US" sz="800" dirty="0">
                  <a:latin typeface="Poppins" panose="00000500000000000000" pitchFamily="2" charset="0"/>
                  <a:ea typeface="Open Sans" panose="020B0606030504020204" pitchFamily="34" charset="0"/>
                  <a:cs typeface="Poppins" panose="00000500000000000000" pitchFamily="2" charset="0"/>
                </a:rPr>
                <a:t>The use of standards in EDI guarantees that transactions adhere to tight rules based on the format, which streamlines and streamlines the process. This shortens the processing time and significantly decreases errors that arise from manual document exchange and may affect supply, breach regulations, or result in other problems. Additionally, EDI enables attachments, which are highly helpful for business dealings in the healthcare industry.</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00B05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Decreased cost: </a:t>
              </a:r>
              <a:r>
                <a:rPr lang="en-US" sz="800" dirty="0">
                  <a:latin typeface="Poppins" panose="00000500000000000000" pitchFamily="2" charset="0"/>
                  <a:ea typeface="Open Sans" panose="020B0606030504020204" pitchFamily="34" charset="0"/>
                  <a:cs typeface="Poppins" panose="00000500000000000000" pitchFamily="2" charset="0"/>
                </a:rPr>
                <a:t>By enabling document exchange through the use of EDI technology, that allows messages to be sent between two systems, you end up saving money on the exchange of paper-based documents. The automated document sharing also saves your resources time, allowing them to concentrate on other crucial activities.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00B05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Improved security: </a:t>
              </a:r>
              <a:r>
                <a:rPr lang="en-US" sz="800" dirty="0">
                  <a:latin typeface="Poppins" panose="00000500000000000000" pitchFamily="2" charset="0"/>
                  <a:ea typeface="Open Sans" panose="020B0606030504020204" pitchFamily="34" charset="0"/>
                  <a:cs typeface="Poppins" panose="00000500000000000000" pitchFamily="2" charset="0"/>
                </a:rPr>
                <a:t>When used for healthcare transactions, EDI guarantees the safe transfer of paperwork such insurance claims, patient reports, and billing data while upholding legal requirements. These exchanges take place only between authorized individuals and are done so utilizing secure protocols.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00B05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Lesser errors: </a:t>
              </a:r>
              <a:r>
                <a:rPr lang="en-US" sz="800" dirty="0">
                  <a:latin typeface="Poppins" panose="00000500000000000000" pitchFamily="2" charset="0"/>
                  <a:ea typeface="Open Sans" panose="020B0606030504020204" pitchFamily="34" charset="0"/>
                  <a:cs typeface="Poppins" panose="00000500000000000000" pitchFamily="2" charset="0"/>
                </a:rPr>
                <a:t>If your ERP system is coupled with EDI solutions, you can flag any mistakes before sharing the document with trading parties or while retrieving it. Some solutions, like EDI Studio, also provide you the choice of quickly fixing issues. </a:t>
              </a:r>
              <a:endParaRPr lang="en-US" sz="11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buClr>
                  <a:srgbClr val="00B050"/>
                </a:buClr>
              </a:pPr>
              <a:endParaRPr lang="en-US" sz="11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buClr>
                  <a:srgbClr val="00B050"/>
                </a:buClr>
              </a:pPr>
              <a:r>
                <a:rPr lang="en-US" sz="1100" b="1" dirty="0">
                  <a:latin typeface="Poppins" panose="00000500000000000000" pitchFamily="2" charset="0"/>
                  <a:ea typeface="Open Sans" panose="020B0606030504020204" pitchFamily="34" charset="0"/>
                  <a:cs typeface="Poppins" panose="00000500000000000000" pitchFamily="2" charset="0"/>
                </a:rPr>
                <a:t>Future of EDI in healthcare?</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The future of Electronic Data Interchange (EDI) in healthcare promises to be an exciting and transformative journey, leveraging technology to enhance various aspects of healthcare delivery and management. EDI, the computer-to-computer exchange of documents in a standard electronic format between business partners, has been a pivotal component in healthcare for tasks like billing, claims processing, and more. Looking ahead, several key developments and trends are likely to shape its trajectory:</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Integration with Emerging Technologies: </a:t>
              </a:r>
              <a:r>
                <a:rPr lang="en-US" sz="800" dirty="0">
                  <a:latin typeface="Poppins" panose="00000500000000000000" pitchFamily="2" charset="0"/>
                  <a:ea typeface="Open Sans" panose="020B0606030504020204" pitchFamily="34" charset="0"/>
                  <a:cs typeface="Poppins" panose="00000500000000000000" pitchFamily="2" charset="0"/>
                </a:rPr>
                <a:t>The integration of EDI with advanced technologies like Artificial Intelligence (AI) and Machine Learning (ML) can revolutionize how data is processed and utilized in healthcare. AI algorithms can assist in analyzing large volumes of EDI data to identify patterns, predict trends, and make informed decisions, enhancing areas like patient care, resource allocation, and treatment outcomes.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p:txBody>
        </p:sp>
      </p:grpSp>
      <p:grpSp>
        <p:nvGrpSpPr>
          <p:cNvPr id="105" name="Group 104">
            <a:extLst>
              <a:ext uri="{FF2B5EF4-FFF2-40B4-BE49-F238E27FC236}">
                <a16:creationId xmlns:a16="http://schemas.microsoft.com/office/drawing/2014/main" id="{F4E159F5-F0FA-9CA5-686D-C04029246057}"/>
              </a:ext>
            </a:extLst>
          </p:cNvPr>
          <p:cNvGrpSpPr/>
          <p:nvPr/>
        </p:nvGrpSpPr>
        <p:grpSpPr>
          <a:xfrm>
            <a:off x="-9525" y="-5568"/>
            <a:ext cx="12199504" cy="618422"/>
            <a:chOff x="-9525" y="-5568"/>
            <a:chExt cx="12199504" cy="618422"/>
          </a:xfrm>
        </p:grpSpPr>
        <p:sp>
          <p:nvSpPr>
            <p:cNvPr id="106" name="Rectangle: Rounded Corners 105">
              <a:extLst>
                <a:ext uri="{FF2B5EF4-FFF2-40B4-BE49-F238E27FC236}">
                  <a16:creationId xmlns:a16="http://schemas.microsoft.com/office/drawing/2014/main" id="{B8DC330B-D539-8449-5491-821E9007A996}"/>
                </a:ext>
              </a:extLst>
            </p:cNvPr>
            <p:cNvSpPr>
              <a:spLocks/>
            </p:cNvSpPr>
            <p:nvPr/>
          </p:nvSpPr>
          <p:spPr>
            <a:xfrm>
              <a:off x="-9525"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07" name="TextBox 106">
              <a:extLst>
                <a:ext uri="{FF2B5EF4-FFF2-40B4-BE49-F238E27FC236}">
                  <a16:creationId xmlns:a16="http://schemas.microsoft.com/office/drawing/2014/main" id="{1951843C-EFB7-4054-0342-873FC805D099}"/>
                </a:ext>
              </a:extLst>
            </p:cNvPr>
            <p:cNvSpPr txBox="1">
              <a:spLocks/>
            </p:cNvSpPr>
            <p:nvPr/>
          </p:nvSpPr>
          <p:spPr>
            <a:xfrm>
              <a:off x="662531"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108" name="TextBox 107">
              <a:extLst>
                <a:ext uri="{FF2B5EF4-FFF2-40B4-BE49-F238E27FC236}">
                  <a16:creationId xmlns:a16="http://schemas.microsoft.com/office/drawing/2014/main" id="{166C5B8E-7D98-427C-85CB-DA4295675A48}"/>
                </a:ext>
              </a:extLst>
            </p:cNvPr>
            <p:cNvSpPr txBox="1">
              <a:spLocks/>
            </p:cNvSpPr>
            <p:nvPr/>
          </p:nvSpPr>
          <p:spPr>
            <a:xfrm>
              <a:off x="1349954" y="268365"/>
              <a:ext cx="1314968"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a:t>
              </a:r>
            </a:p>
            <a:p>
              <a:r>
                <a:rPr lang="en-US" sz="700" dirty="0">
                  <a:solidFill>
                    <a:schemeClr val="bg1"/>
                  </a:solidFill>
                  <a:latin typeface="Poppins" panose="00000500000000000000" pitchFamily="2" charset="0"/>
                  <a:cs typeface="Poppins" panose="00000500000000000000" pitchFamily="2" charset="0"/>
                </a:rPr>
                <a:t>OVERVIEW</a:t>
              </a:r>
              <a:endParaRPr lang="en-GB" sz="700" dirty="0">
                <a:solidFill>
                  <a:schemeClr val="bg1"/>
                </a:solidFill>
                <a:latin typeface="Poppins" panose="00000500000000000000" pitchFamily="2" charset="0"/>
                <a:cs typeface="Poppins" panose="00000500000000000000" pitchFamily="2" charset="0"/>
              </a:endParaRPr>
            </a:p>
          </p:txBody>
        </p:sp>
        <p:sp>
          <p:nvSpPr>
            <p:cNvPr id="109" name="TextBox 108">
              <a:extLst>
                <a:ext uri="{FF2B5EF4-FFF2-40B4-BE49-F238E27FC236}">
                  <a16:creationId xmlns:a16="http://schemas.microsoft.com/office/drawing/2014/main" id="{0C301A6B-9149-E8C7-3999-2C225F58BC06}"/>
                </a:ext>
              </a:extLst>
            </p:cNvPr>
            <p:cNvSpPr txBox="1">
              <a:spLocks/>
            </p:cNvSpPr>
            <p:nvPr/>
          </p:nvSpPr>
          <p:spPr>
            <a:xfrm>
              <a:off x="2333176" y="279705"/>
              <a:ext cx="1297568"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ENTERPRISE DIGITAL HEALTH STRATEGY</a:t>
              </a:r>
            </a:p>
          </p:txBody>
        </p:sp>
        <p:sp>
          <p:nvSpPr>
            <p:cNvPr id="110" name="TextBox 109">
              <a:extLst>
                <a:ext uri="{FF2B5EF4-FFF2-40B4-BE49-F238E27FC236}">
                  <a16:creationId xmlns:a16="http://schemas.microsoft.com/office/drawing/2014/main" id="{47932964-A258-4BFD-6521-175D5CC150BB}"/>
                </a:ext>
              </a:extLst>
            </p:cNvPr>
            <p:cNvSpPr txBox="1">
              <a:spLocks/>
            </p:cNvSpPr>
            <p:nvPr/>
          </p:nvSpPr>
          <p:spPr>
            <a:xfrm>
              <a:off x="4772226"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TELEHEALTH SOLUTIONS</a:t>
              </a:r>
              <a:endParaRPr lang="en-GB" sz="600" dirty="0">
                <a:solidFill>
                  <a:schemeClr val="bg1"/>
                </a:solidFill>
                <a:latin typeface="Poppins" panose="00000500000000000000" pitchFamily="2" charset="0"/>
                <a:cs typeface="Poppins" panose="00000500000000000000" pitchFamily="2" charset="0"/>
              </a:endParaRPr>
            </a:p>
          </p:txBody>
        </p:sp>
        <p:sp>
          <p:nvSpPr>
            <p:cNvPr id="111" name="TextBox 110">
              <a:extLst>
                <a:ext uri="{FF2B5EF4-FFF2-40B4-BE49-F238E27FC236}">
                  <a16:creationId xmlns:a16="http://schemas.microsoft.com/office/drawing/2014/main" id="{C8B9A08C-F826-D4C1-A79F-CE52D255640C}"/>
                </a:ext>
              </a:extLst>
            </p:cNvPr>
            <p:cNvSpPr txBox="1">
              <a:spLocks/>
            </p:cNvSpPr>
            <p:nvPr/>
          </p:nvSpPr>
          <p:spPr>
            <a:xfrm>
              <a:off x="5641418" y="272011"/>
              <a:ext cx="1252549"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ELECTRONIC HEALTH RECORDS (EHR)</a:t>
              </a:r>
              <a:endParaRPr lang="en-GB" sz="600" dirty="0">
                <a:solidFill>
                  <a:schemeClr val="bg1"/>
                </a:solidFill>
                <a:latin typeface="Poppins" panose="00000500000000000000" pitchFamily="2" charset="0"/>
                <a:cs typeface="Poppins" panose="00000500000000000000" pitchFamily="2" charset="0"/>
              </a:endParaRPr>
            </a:p>
          </p:txBody>
        </p:sp>
        <p:pic>
          <p:nvPicPr>
            <p:cNvPr id="112" name="Graphic 111" descr="Return outline">
              <a:extLst>
                <a:ext uri="{FF2B5EF4-FFF2-40B4-BE49-F238E27FC236}">
                  <a16:creationId xmlns:a16="http://schemas.microsoft.com/office/drawing/2014/main" id="{1439C422-C858-EBE2-6468-5295DAC28E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899867" y="289632"/>
              <a:ext cx="187441" cy="187441"/>
            </a:xfrm>
            <a:prstGeom prst="rect">
              <a:avLst/>
            </a:prstGeom>
          </p:spPr>
        </p:pic>
        <p:pic>
          <p:nvPicPr>
            <p:cNvPr id="113" name="Picture 112" descr="A white circles with dots and arrows&#10;&#10;Description automatically generated">
              <a:extLst>
                <a:ext uri="{FF2B5EF4-FFF2-40B4-BE49-F238E27FC236}">
                  <a16:creationId xmlns:a16="http://schemas.microsoft.com/office/drawing/2014/main" id="{C49110E2-AB71-E13F-7F01-9936F41B1808}"/>
                </a:ext>
              </a:extLst>
            </p:cNvPr>
            <p:cNvPicPr>
              <a:picLocks noChangeAspect="1"/>
            </p:cNvPicPr>
            <p:nvPr/>
          </p:nvPicPr>
          <p:blipFill rotWithShape="1">
            <a:blip r:embed="rId4">
              <a:extLst>
                <a:ext uri="{28A0092B-C50C-407E-A947-70E740481C1C}">
                  <a14:useLocalDpi xmlns:a14="http://schemas.microsoft.com/office/drawing/2010/main" val="0"/>
                </a:ext>
              </a:extLst>
            </a:blip>
            <a:srcRect l="10654" t="57379" r="57789" b="14275"/>
            <a:stretch/>
          </p:blipFill>
          <p:spPr>
            <a:xfrm rot="10800000">
              <a:off x="11186542" y="298466"/>
              <a:ext cx="172897" cy="155308"/>
            </a:xfrm>
            <a:prstGeom prst="flowChartConnector">
              <a:avLst/>
            </a:prstGeom>
          </p:spPr>
        </p:pic>
        <p:pic>
          <p:nvPicPr>
            <p:cNvPr id="114" name="Picture 113" descr="A white circles with dots and arrows&#10;&#10;Description automatically generated">
              <a:extLst>
                <a:ext uri="{FF2B5EF4-FFF2-40B4-BE49-F238E27FC236}">
                  <a16:creationId xmlns:a16="http://schemas.microsoft.com/office/drawing/2014/main" id="{5B6A50A9-9388-D8FF-C2F4-49F2B4641DA8}"/>
                </a:ext>
              </a:extLst>
            </p:cNvPr>
            <p:cNvPicPr>
              <a:picLocks noChangeAspect="1"/>
            </p:cNvPicPr>
            <p:nvPr/>
          </p:nvPicPr>
          <p:blipFill rotWithShape="1">
            <a:blip r:embed="rId4">
              <a:extLst>
                <a:ext uri="{28A0092B-C50C-407E-A947-70E740481C1C}">
                  <a14:useLocalDpi xmlns:a14="http://schemas.microsoft.com/office/drawing/2010/main" val="0"/>
                </a:ext>
              </a:extLst>
            </a:blip>
            <a:srcRect l="59014" t="57747" r="7900" b="18592"/>
            <a:stretch/>
          </p:blipFill>
          <p:spPr>
            <a:xfrm rot="16200000" flipH="1">
              <a:off x="10641661" y="305527"/>
              <a:ext cx="181284" cy="129643"/>
            </a:xfrm>
            <a:prstGeom prst="flowChartConnector">
              <a:avLst/>
            </a:prstGeom>
          </p:spPr>
        </p:pic>
        <p:pic>
          <p:nvPicPr>
            <p:cNvPr id="115" name="Picture 114" descr="A white circles with dots and arrows&#10;&#10;Description automatically generated">
              <a:extLst>
                <a:ext uri="{FF2B5EF4-FFF2-40B4-BE49-F238E27FC236}">
                  <a16:creationId xmlns:a16="http://schemas.microsoft.com/office/drawing/2014/main" id="{D7E486D6-0F2E-A96A-613A-55272A49EDE5}"/>
                </a:ext>
              </a:extLst>
            </p:cNvPr>
            <p:cNvPicPr>
              <a:picLocks noChangeAspect="1"/>
            </p:cNvPicPr>
            <p:nvPr/>
          </p:nvPicPr>
          <p:blipFill rotWithShape="1">
            <a:blip r:embed="rId4">
              <a:extLst>
                <a:ext uri="{28A0092B-C50C-407E-A947-70E740481C1C}">
                  <a14:useLocalDpi xmlns:a14="http://schemas.microsoft.com/office/drawing/2010/main" val="0"/>
                </a:ext>
              </a:extLst>
            </a:blip>
            <a:srcRect l="14375" t="54097" r="57730" b="12816"/>
            <a:stretch/>
          </p:blipFill>
          <p:spPr>
            <a:xfrm rot="10800000" flipH="1">
              <a:off x="11437298" y="289633"/>
              <a:ext cx="152839" cy="181285"/>
            </a:xfrm>
            <a:prstGeom prst="flowChartConnector">
              <a:avLst/>
            </a:prstGeom>
          </p:spPr>
        </p:pic>
        <p:sp>
          <p:nvSpPr>
            <p:cNvPr id="116" name="TextBox 115">
              <a:extLst>
                <a:ext uri="{FF2B5EF4-FFF2-40B4-BE49-F238E27FC236}">
                  <a16:creationId xmlns:a16="http://schemas.microsoft.com/office/drawing/2014/main" id="{122CBF33-33CE-17AE-3594-3B4C0CC581CC}"/>
                </a:ext>
              </a:extLst>
            </p:cNvPr>
            <p:cNvSpPr txBox="1">
              <a:spLocks/>
            </p:cNvSpPr>
            <p:nvPr/>
          </p:nvSpPr>
          <p:spPr>
            <a:xfrm>
              <a:off x="11709969"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9</a:t>
              </a:r>
              <a:endParaRPr lang="en-GB" sz="1050" dirty="0">
                <a:solidFill>
                  <a:schemeClr val="bg1"/>
                </a:solidFill>
                <a:latin typeface="Poppins" panose="00000500000000000000" pitchFamily="2" charset="0"/>
                <a:cs typeface="Poppins" panose="00000500000000000000" pitchFamily="2" charset="0"/>
              </a:endParaRPr>
            </a:p>
          </p:txBody>
        </p:sp>
        <p:sp>
          <p:nvSpPr>
            <p:cNvPr id="117" name="TextBox 116">
              <a:extLst>
                <a:ext uri="{FF2B5EF4-FFF2-40B4-BE49-F238E27FC236}">
                  <a16:creationId xmlns:a16="http://schemas.microsoft.com/office/drawing/2014/main" id="{FC998509-BB03-B9E5-1762-3F412868E608}"/>
                </a:ext>
              </a:extLst>
            </p:cNvPr>
            <p:cNvSpPr txBox="1">
              <a:spLocks/>
            </p:cNvSpPr>
            <p:nvPr/>
          </p:nvSpPr>
          <p:spPr>
            <a:xfrm>
              <a:off x="3502634" y="268365"/>
              <a:ext cx="1225263"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HEALTHCARE DATA ANALYTICS</a:t>
              </a:r>
            </a:p>
          </p:txBody>
        </p:sp>
        <p:sp>
          <p:nvSpPr>
            <p:cNvPr id="118" name="TextBox 117">
              <a:extLst>
                <a:ext uri="{FF2B5EF4-FFF2-40B4-BE49-F238E27FC236}">
                  <a16:creationId xmlns:a16="http://schemas.microsoft.com/office/drawing/2014/main" id="{ECCEEA1E-0164-639B-02FE-A87EB6F74582}"/>
                </a:ext>
              </a:extLst>
            </p:cNvPr>
            <p:cNvSpPr txBox="1">
              <a:spLocks/>
            </p:cNvSpPr>
            <p:nvPr/>
          </p:nvSpPr>
          <p:spPr>
            <a:xfrm>
              <a:off x="8019331" y="264764"/>
              <a:ext cx="1080830"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ELCTRONIC DATA INTERCHANGE (EDI)</a:t>
              </a:r>
              <a:endParaRPr lang="en-GB" sz="700" dirty="0">
                <a:solidFill>
                  <a:schemeClr val="bg1"/>
                </a:solidFill>
                <a:latin typeface="Poppins" panose="00000500000000000000" pitchFamily="2" charset="0"/>
                <a:cs typeface="Poppins" panose="00000500000000000000" pitchFamily="2" charset="0"/>
              </a:endParaRPr>
            </a:p>
          </p:txBody>
        </p:sp>
        <p:sp>
          <p:nvSpPr>
            <p:cNvPr id="119" name="TextBox 118">
              <a:extLst>
                <a:ext uri="{FF2B5EF4-FFF2-40B4-BE49-F238E27FC236}">
                  <a16:creationId xmlns:a16="http://schemas.microsoft.com/office/drawing/2014/main" id="{1907D295-5182-6758-2EF0-BDC49EF1A5D1}"/>
                </a:ext>
              </a:extLst>
            </p:cNvPr>
            <p:cNvSpPr txBox="1">
              <a:spLocks/>
            </p:cNvSpPr>
            <p:nvPr/>
          </p:nvSpPr>
          <p:spPr>
            <a:xfrm>
              <a:off x="7000190" y="258412"/>
              <a:ext cx="978341"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ONLINE PHARMACY</a:t>
              </a:r>
            </a:p>
          </p:txBody>
        </p:sp>
      </p:grpSp>
      <p:pic>
        <p:nvPicPr>
          <p:cNvPr id="20" name="Picture 19" descr="A circular chart with text and icons&#10;&#10;Description automatically generated">
            <a:extLst>
              <a:ext uri="{FF2B5EF4-FFF2-40B4-BE49-F238E27FC236}">
                <a16:creationId xmlns:a16="http://schemas.microsoft.com/office/drawing/2014/main" id="{6C469DC1-9857-A51C-CD88-6E29F0EDE6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4266" y="543088"/>
            <a:ext cx="3314048" cy="3314048"/>
          </a:xfrm>
          <a:prstGeom prst="rect">
            <a:avLst/>
          </a:prstGeom>
        </p:spPr>
      </p:pic>
      <p:sp>
        <p:nvSpPr>
          <p:cNvPr id="55" name="TextBox 54">
            <a:extLst>
              <a:ext uri="{FF2B5EF4-FFF2-40B4-BE49-F238E27FC236}">
                <a16:creationId xmlns:a16="http://schemas.microsoft.com/office/drawing/2014/main" id="{B446B7AA-0A63-6F0F-CB1C-CCB9917CAD2A}"/>
              </a:ext>
            </a:extLst>
          </p:cNvPr>
          <p:cNvSpPr txBox="1"/>
          <p:nvPr/>
        </p:nvSpPr>
        <p:spPr>
          <a:xfrm>
            <a:off x="8095577" y="3791144"/>
            <a:ext cx="3820846" cy="2523768"/>
          </a:xfrm>
          <a:prstGeom prst="rect">
            <a:avLst/>
          </a:prstGeom>
          <a:noFill/>
        </p:spPr>
        <p:txBody>
          <a:bodyPr wrap="square">
            <a:spAutoFit/>
          </a:bodyPr>
          <a:lstStyle/>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Automation and Efficiency: </a:t>
            </a:r>
            <a:r>
              <a:rPr lang="en-US" sz="800" dirty="0">
                <a:latin typeface="Poppins" panose="00000500000000000000" pitchFamily="2" charset="0"/>
                <a:ea typeface="Open Sans" panose="020B0606030504020204" pitchFamily="34" charset="0"/>
                <a:cs typeface="Poppins" panose="00000500000000000000" pitchFamily="2" charset="0"/>
              </a:rPr>
              <a:t>Automation of administrative tasks through EDI will continue to be a focus, reducing manual errors, saving time, and cutting costs. This will allow healthcare professionals to focus more on patient care rather than administrative tasks.</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800" b="1" dirty="0">
                <a:latin typeface="Poppins" panose="00000500000000000000" pitchFamily="2" charset="0"/>
                <a:ea typeface="Open Sans" panose="020B0606030504020204" pitchFamily="34" charset="0"/>
                <a:cs typeface="Poppins" panose="00000500000000000000" pitchFamily="2" charset="0"/>
              </a:rPr>
              <a:t>Real-Time Data Processing: </a:t>
            </a:r>
            <a:r>
              <a:rPr lang="en-US" sz="800" dirty="0">
                <a:latin typeface="Poppins" panose="00000500000000000000" pitchFamily="2" charset="0"/>
                <a:ea typeface="Open Sans" panose="020B0606030504020204" pitchFamily="34" charset="0"/>
                <a:cs typeface="Poppins" panose="00000500000000000000" pitchFamily="2" charset="0"/>
              </a:rPr>
              <a:t>The evolution of EDI towards real-time data processing will enable quicker decision-making in critical healthcare scenarios. This could streamline operations like insurance claims processing, patient admissions, and emergency response, making the healthcare system more efficient and responsive.</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The future of EDI in healthcare is not just about technological advancements but also about creating a more interconnected, efficient, and patient-centric healthcare ecosystem. This evolution will require collaboration among tech developers, healthcare providers, policymakers, and patients to realize the full potential of EDI in transforming healthcare.</a:t>
            </a:r>
          </a:p>
        </p:txBody>
      </p:sp>
      <p:pic>
        <p:nvPicPr>
          <p:cNvPr id="2" name="Picture 1" descr="A white letter on a black background&#10;&#10;Description automatically generated">
            <a:extLst>
              <a:ext uri="{FF2B5EF4-FFF2-40B4-BE49-F238E27FC236}">
                <a16:creationId xmlns:a16="http://schemas.microsoft.com/office/drawing/2014/main" id="{D973BF23-787B-183D-3743-3A04C98E1393}"/>
              </a:ext>
            </a:extLst>
          </p:cNvPr>
          <p:cNvPicPr/>
          <p:nvPr/>
        </p:nvPicPr>
        <p:blipFill>
          <a:blip r:embed="rId6">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spTree>
    <p:extLst>
      <p:ext uri="{BB962C8B-B14F-4D97-AF65-F5344CB8AC3E}">
        <p14:creationId xmlns:p14="http://schemas.microsoft.com/office/powerpoint/2010/main" val="65760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C55D0BAF-9442-F7A0-97AA-2D7C10A5C35E}"/>
              </a:ext>
            </a:extLst>
          </p:cNvPr>
          <p:cNvSpPr/>
          <p:nvPr/>
        </p:nvSpPr>
        <p:spPr>
          <a:xfrm>
            <a:off x="4128688" y="3646071"/>
            <a:ext cx="3903821" cy="2866822"/>
          </a:xfrm>
          <a:prstGeom prst="roundRect">
            <a:avLst>
              <a:gd name="adj" fmla="val 0"/>
            </a:avLst>
          </a:prstGeom>
          <a:solidFill>
            <a:srgbClr val="229B9E">
              <a:alpha val="5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descr="A person in a white coat holding a tablet&#10;&#10;Description automatically generated">
            <a:extLst>
              <a:ext uri="{FF2B5EF4-FFF2-40B4-BE49-F238E27FC236}">
                <a16:creationId xmlns:a16="http://schemas.microsoft.com/office/drawing/2014/main" id="{01D6C3DF-0661-C973-41D7-3A2403898006}"/>
              </a:ext>
            </a:extLst>
          </p:cNvPr>
          <p:cNvPicPr>
            <a:picLocks noChangeAspect="1"/>
          </p:cNvPicPr>
          <p:nvPr/>
        </p:nvPicPr>
        <p:blipFill rotWithShape="1">
          <a:blip r:embed="rId2">
            <a:extLst>
              <a:ext uri="{28A0092B-C50C-407E-A947-70E740481C1C}">
                <a14:useLocalDpi xmlns:a14="http://schemas.microsoft.com/office/drawing/2010/main" val="0"/>
              </a:ext>
            </a:extLst>
          </a:blip>
          <a:srcRect l="1683" t="274" r="4663" b="1166"/>
          <a:stretch/>
        </p:blipFill>
        <p:spPr>
          <a:xfrm>
            <a:off x="4136868" y="572094"/>
            <a:ext cx="3903821" cy="3078750"/>
          </a:xfrm>
          <a:prstGeom prst="rect">
            <a:avLst/>
          </a:prstGeom>
        </p:spPr>
      </p:pic>
      <p:sp>
        <p:nvSpPr>
          <p:cNvPr id="24" name="Rectangle 23">
            <a:extLst>
              <a:ext uri="{FF2B5EF4-FFF2-40B4-BE49-F238E27FC236}">
                <a16:creationId xmlns:a16="http://schemas.microsoft.com/office/drawing/2014/main" id="{9D82220B-127E-1FCC-B589-B05CDFA8B436}"/>
              </a:ext>
            </a:extLst>
          </p:cNvPr>
          <p:cNvSpPr/>
          <p:nvPr/>
        </p:nvSpPr>
        <p:spPr>
          <a:xfrm>
            <a:off x="-7504" y="1084583"/>
            <a:ext cx="3979429" cy="1789245"/>
          </a:xfrm>
          <a:prstGeom prst="rect">
            <a:avLst/>
          </a:prstGeom>
          <a:solidFill>
            <a:srgbClr val="229B9E">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D29D1"/>
              </a:solidFill>
            </a:endParaRPr>
          </a:p>
        </p:txBody>
      </p:sp>
      <p:sp>
        <p:nvSpPr>
          <p:cNvPr id="13" name="Title 1">
            <a:extLst>
              <a:ext uri="{FF2B5EF4-FFF2-40B4-BE49-F238E27FC236}">
                <a16:creationId xmlns:a16="http://schemas.microsoft.com/office/drawing/2014/main" id="{AAE58926-A042-DFE3-AFF2-E82B39490D55}"/>
              </a:ext>
            </a:extLst>
          </p:cNvPr>
          <p:cNvSpPr txBox="1">
            <a:spLocks/>
          </p:cNvSpPr>
          <p:nvPr/>
        </p:nvSpPr>
        <p:spPr>
          <a:xfrm>
            <a:off x="125789" y="1263267"/>
            <a:ext cx="7914900" cy="5075715"/>
          </a:xfrm>
          <a:prstGeom prst="rect">
            <a:avLst/>
          </a:prstGeom>
        </p:spPr>
        <p:txBody>
          <a:bodyPr vert="horz" lIns="91440" tIns="45720" rIns="91440" bIns="45720" numCol="2" spcCol="10800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PharmacyExpress is an innovative online pharmacy service that stands at the forefront of healthcare and prescription medication management in the digital age. This service represents a significant advancement in the pharmacy sector, bringing the ease and accessibility of online shopping to pharmaceutical services. </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Here are some key features of PharmacyExpress:</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endParaRPr lang="en-US" sz="9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endParaRPr lang="en-US" sz="9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endParaRPr lang="en-US" sz="900" dirty="0">
              <a:latin typeface="Poppins Light" panose="00000400000000000000" pitchFamily="2" charset="0"/>
              <a:ea typeface="Open Sans" panose="020B0606030504020204" pitchFamily="34" charset="0"/>
              <a:cs typeface="Poppins Light" panose="000004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Service Overview: </a:t>
            </a:r>
            <a:r>
              <a:rPr lang="en-US" sz="800" dirty="0">
                <a:latin typeface="Poppins" panose="00000500000000000000" pitchFamily="2" charset="0"/>
                <a:ea typeface="Open Sans" panose="020B0606030504020204" pitchFamily="34" charset="0"/>
                <a:cs typeface="Poppins" panose="00000500000000000000" pitchFamily="2" charset="0"/>
              </a:rPr>
              <a:t>PharmacyExpress allows customers to order their prescription medications through an online platform. This modern approach to pharmaceutical services prioritizes convenience and accessibility, backed by a reliable delivery system for prompt distribution of prescriptions.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Prescription Management: </a:t>
            </a:r>
            <a:r>
              <a:rPr lang="en-US" sz="800" dirty="0">
                <a:latin typeface="Poppins" panose="00000500000000000000" pitchFamily="2" charset="0"/>
                <a:ea typeface="Open Sans" panose="020B0606030504020204" pitchFamily="34" charset="0"/>
                <a:cs typeface="Poppins" panose="00000500000000000000" pitchFamily="2" charset="0"/>
              </a:rPr>
              <a:t>Customers have the option to directly send prescriptions from healthcare providers to PharmacyExpress or transfer prescriptions from other pharmacies. The platform simplifies the process of managing and refilling prescriptions, enhancing user convenience.</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Insurance &amp; Pricing: </a:t>
            </a:r>
            <a:r>
              <a:rPr lang="en-US" sz="800" dirty="0">
                <a:latin typeface="Poppins" panose="00000500000000000000" pitchFamily="2" charset="0"/>
                <a:ea typeface="Open Sans" panose="020B0606030504020204" pitchFamily="34" charset="0"/>
                <a:cs typeface="Poppins" panose="00000500000000000000" pitchFamily="2" charset="0"/>
              </a:rPr>
              <a:t>The service is compatible with a broad array of health insurance plans and provides transparent pricing for those without insurance. PharmacyExpress offers a cost comparison tool to help customers decide between insurance co-pay and out-of-pocket expenses, ensuring cost-effective choices.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Privacy &amp; Compliance: </a:t>
            </a:r>
            <a:r>
              <a:rPr lang="en-US" sz="800" dirty="0">
                <a:latin typeface="Poppins" panose="00000500000000000000" pitchFamily="2" charset="0"/>
                <a:ea typeface="Open Sans" panose="020B0606030504020204" pitchFamily="34" charset="0"/>
                <a:cs typeface="Poppins" panose="00000500000000000000" pitchFamily="2" charset="0"/>
              </a:rPr>
              <a:t>Adhering to stringent healthcare privacy laws and standards, PharmacyExpress places a high priority on safeguarding customer health and personal information, employing advanced security protocols.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Member Benefits: </a:t>
            </a:r>
            <a:r>
              <a:rPr lang="en-US" sz="800" dirty="0">
                <a:latin typeface="Poppins" panose="00000500000000000000" pitchFamily="2" charset="0"/>
                <a:ea typeface="Open Sans" panose="020B0606030504020204" pitchFamily="34" charset="0"/>
                <a:cs typeface="Poppins" panose="00000500000000000000" pitchFamily="2" charset="0"/>
              </a:rPr>
              <a:t>PharmacyExpress may offer benefits such as fast shipping or medication discounts to members of its service or loyalty program, adding value to the customer experience.</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Pharmacist Support: </a:t>
            </a:r>
            <a:r>
              <a:rPr lang="en-US" sz="800" dirty="0">
                <a:latin typeface="Poppins" panose="00000500000000000000" pitchFamily="2" charset="0"/>
                <a:ea typeface="Open Sans" panose="020B0606030504020204" pitchFamily="34" charset="0"/>
                <a:cs typeface="Poppins" panose="00000500000000000000" pitchFamily="2" charset="0"/>
              </a:rPr>
              <a:t>The service ensures that customers have round-the-clock access to professional pharmacists, providing a platform for consultation and answers to medication-related queries.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Industry Impact: </a:t>
            </a:r>
            <a:r>
              <a:rPr lang="en-US" sz="800" dirty="0">
                <a:latin typeface="Poppins" panose="00000500000000000000" pitchFamily="2" charset="0"/>
                <a:ea typeface="Open Sans" panose="020B0606030504020204" pitchFamily="34" charset="0"/>
                <a:cs typeface="Poppins" panose="00000500000000000000" pitchFamily="2" charset="0"/>
              </a:rPr>
              <a:t>The introduction of PharmacyExpress reflects a growing trend in the healthcare sector, where digital innovation is leveraged to streamline services and enhance patient care.</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Service Availability: </a:t>
            </a:r>
            <a:r>
              <a:rPr lang="en-US" sz="800" dirty="0">
                <a:latin typeface="Poppins" panose="00000500000000000000" pitchFamily="2" charset="0"/>
                <a:ea typeface="Open Sans" panose="020B0606030504020204" pitchFamily="34" charset="0"/>
                <a:cs typeface="Poppins" panose="00000500000000000000" pitchFamily="2" charset="0"/>
              </a:rPr>
              <a:t>PharmacyExpress aims to cater to a wide audience, with availability subject to regional regulations and licensing agreements, ensuring broad reach and accessibility.</a:t>
            </a:r>
          </a:p>
        </p:txBody>
      </p:sp>
      <p:sp>
        <p:nvSpPr>
          <p:cNvPr id="7" name="TextBox 6">
            <a:extLst>
              <a:ext uri="{FF2B5EF4-FFF2-40B4-BE49-F238E27FC236}">
                <a16:creationId xmlns:a16="http://schemas.microsoft.com/office/drawing/2014/main" id="{D8D11852-C994-5748-10EC-E206404F8C2D}"/>
              </a:ext>
            </a:extLst>
          </p:cNvPr>
          <p:cNvSpPr txBox="1"/>
          <p:nvPr/>
        </p:nvSpPr>
        <p:spPr>
          <a:xfrm>
            <a:off x="127847" y="677969"/>
            <a:ext cx="4653903" cy="515006"/>
          </a:xfrm>
          <a:prstGeom prst="rect">
            <a:avLst/>
          </a:prstGeom>
          <a:noFill/>
        </p:spPr>
        <p:txBody>
          <a:bodyPr wrap="square" rtlCol="0" anchor="ctr">
            <a:noAutofit/>
          </a:bodyPr>
          <a:lstStyle/>
          <a:p>
            <a:pPr algn="l">
              <a:lnSpc>
                <a:spcPct val="100000"/>
              </a:lnSpc>
            </a:pPr>
            <a:r>
              <a:rPr lang="en-US" sz="1600" b="1" dirty="0">
                <a:solidFill>
                  <a:srgbClr val="229B9E"/>
                </a:solidFill>
                <a:latin typeface="Poppins SemiBold" panose="00000700000000000000" pitchFamily="2" charset="0"/>
                <a:ea typeface="Open Sans" panose="020B0606030504020204" pitchFamily="34" charset="0"/>
                <a:cs typeface="Poppins SemiBold" panose="00000700000000000000" pitchFamily="2" charset="0"/>
              </a:rPr>
              <a:t>PharmacyExpress: Online Pharmacy</a:t>
            </a:r>
          </a:p>
        </p:txBody>
      </p:sp>
      <p:pic>
        <p:nvPicPr>
          <p:cNvPr id="5" name="Picture 4" descr="A group of people standing next to a glass container with pills&#10;&#10;Description automatically generated">
            <a:extLst>
              <a:ext uri="{FF2B5EF4-FFF2-40B4-BE49-F238E27FC236}">
                <a16:creationId xmlns:a16="http://schemas.microsoft.com/office/drawing/2014/main" id="{BB69CD9F-AC83-5911-0385-D3F5D267ACF6}"/>
              </a:ext>
            </a:extLst>
          </p:cNvPr>
          <p:cNvPicPr>
            <a:picLocks noChangeAspect="1"/>
          </p:cNvPicPr>
          <p:nvPr/>
        </p:nvPicPr>
        <p:blipFill rotWithShape="1">
          <a:blip r:embed="rId3">
            <a:extLst>
              <a:ext uri="{28A0092B-C50C-407E-A947-70E740481C1C}">
                <a14:useLocalDpi xmlns:a14="http://schemas.microsoft.com/office/drawing/2010/main" val="0"/>
              </a:ext>
            </a:extLst>
          </a:blip>
          <a:srcRect l="23822" t="20349" r="1" b="-437"/>
          <a:stretch/>
        </p:blipFill>
        <p:spPr>
          <a:xfrm>
            <a:off x="8024345" y="598459"/>
            <a:ext cx="4173814" cy="3071739"/>
          </a:xfrm>
          <a:prstGeom prst="rect">
            <a:avLst/>
          </a:prstGeom>
        </p:spPr>
      </p:pic>
      <p:pic>
        <p:nvPicPr>
          <p:cNvPr id="9" name="Picture 8" descr="A hand holding a shopping cart full of pills&#10;&#10;Description automatically generated">
            <a:extLst>
              <a:ext uri="{FF2B5EF4-FFF2-40B4-BE49-F238E27FC236}">
                <a16:creationId xmlns:a16="http://schemas.microsoft.com/office/drawing/2014/main" id="{B5988773-F87D-D4E4-6F18-CB4DDBF6DF96}"/>
              </a:ext>
            </a:extLst>
          </p:cNvPr>
          <p:cNvPicPr>
            <a:picLocks noChangeAspect="1"/>
          </p:cNvPicPr>
          <p:nvPr/>
        </p:nvPicPr>
        <p:blipFill rotWithShape="1">
          <a:blip r:embed="rId4">
            <a:extLst>
              <a:ext uri="{28A0092B-C50C-407E-A947-70E740481C1C}">
                <a14:useLocalDpi xmlns:a14="http://schemas.microsoft.com/office/drawing/2010/main" val="0"/>
              </a:ext>
            </a:extLst>
          </a:blip>
          <a:srcRect l="3019" t="-495" r="-190" b="495"/>
          <a:stretch/>
        </p:blipFill>
        <p:spPr>
          <a:xfrm>
            <a:off x="8024344" y="3632168"/>
            <a:ext cx="4173813" cy="2862825"/>
          </a:xfrm>
          <a:prstGeom prst="rect">
            <a:avLst/>
          </a:prstGeom>
        </p:spPr>
      </p:pic>
      <p:grpSp>
        <p:nvGrpSpPr>
          <p:cNvPr id="16" name="Group 15">
            <a:extLst>
              <a:ext uri="{FF2B5EF4-FFF2-40B4-BE49-F238E27FC236}">
                <a16:creationId xmlns:a16="http://schemas.microsoft.com/office/drawing/2014/main" id="{B4A1CFA9-1BB6-4039-AAE0-709F2163A993}"/>
              </a:ext>
            </a:extLst>
          </p:cNvPr>
          <p:cNvGrpSpPr/>
          <p:nvPr/>
        </p:nvGrpSpPr>
        <p:grpSpPr>
          <a:xfrm>
            <a:off x="-9525" y="-5568"/>
            <a:ext cx="12199504" cy="618422"/>
            <a:chOff x="-9525" y="-5568"/>
            <a:chExt cx="12199504" cy="618422"/>
          </a:xfrm>
        </p:grpSpPr>
        <p:sp>
          <p:nvSpPr>
            <p:cNvPr id="17" name="Rectangle: Rounded Corners 16">
              <a:extLst>
                <a:ext uri="{FF2B5EF4-FFF2-40B4-BE49-F238E27FC236}">
                  <a16:creationId xmlns:a16="http://schemas.microsoft.com/office/drawing/2014/main" id="{6D432027-FF13-8FD9-871D-2DA439FED57B}"/>
                </a:ext>
              </a:extLst>
            </p:cNvPr>
            <p:cNvSpPr>
              <a:spLocks/>
            </p:cNvSpPr>
            <p:nvPr/>
          </p:nvSpPr>
          <p:spPr>
            <a:xfrm>
              <a:off x="-9525"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861D8CEE-6442-EC8A-8294-B9AE2D967E7E}"/>
                </a:ext>
              </a:extLst>
            </p:cNvPr>
            <p:cNvSpPr txBox="1">
              <a:spLocks/>
            </p:cNvSpPr>
            <p:nvPr/>
          </p:nvSpPr>
          <p:spPr>
            <a:xfrm>
              <a:off x="662531"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D49694AE-BC63-9F6D-06D1-3707EF8EEA18}"/>
                </a:ext>
              </a:extLst>
            </p:cNvPr>
            <p:cNvSpPr txBox="1">
              <a:spLocks/>
            </p:cNvSpPr>
            <p:nvPr/>
          </p:nvSpPr>
          <p:spPr>
            <a:xfrm>
              <a:off x="1349954" y="268365"/>
              <a:ext cx="1314968"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a:t>
              </a:r>
            </a:p>
            <a:p>
              <a:r>
                <a:rPr lang="en-US" sz="700" dirty="0">
                  <a:solidFill>
                    <a:schemeClr val="bg1"/>
                  </a:solidFill>
                  <a:latin typeface="Poppins" panose="00000500000000000000" pitchFamily="2" charset="0"/>
                  <a:cs typeface="Poppins" panose="00000500000000000000" pitchFamily="2" charset="0"/>
                </a:rPr>
                <a:t>OVERVIEW</a:t>
              </a:r>
              <a:endParaRPr lang="en-GB" sz="700"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1936CBDC-45F2-FC4E-C83C-A0E4058BEE86}"/>
                </a:ext>
              </a:extLst>
            </p:cNvPr>
            <p:cNvSpPr txBox="1">
              <a:spLocks/>
            </p:cNvSpPr>
            <p:nvPr/>
          </p:nvSpPr>
          <p:spPr>
            <a:xfrm>
              <a:off x="2333176" y="279705"/>
              <a:ext cx="1297568"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ENTERPRISE DIGITAL HEALTH STRATEGY</a:t>
              </a:r>
            </a:p>
          </p:txBody>
        </p:sp>
        <p:sp>
          <p:nvSpPr>
            <p:cNvPr id="21" name="TextBox 20">
              <a:extLst>
                <a:ext uri="{FF2B5EF4-FFF2-40B4-BE49-F238E27FC236}">
                  <a16:creationId xmlns:a16="http://schemas.microsoft.com/office/drawing/2014/main" id="{C878D7B2-589E-919A-93EF-12893D501BDA}"/>
                </a:ext>
              </a:extLst>
            </p:cNvPr>
            <p:cNvSpPr txBox="1">
              <a:spLocks/>
            </p:cNvSpPr>
            <p:nvPr/>
          </p:nvSpPr>
          <p:spPr>
            <a:xfrm>
              <a:off x="4772226"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TELEHEALTH SOLUTIONS</a:t>
              </a:r>
              <a:endParaRPr lang="en-GB" sz="600" dirty="0">
                <a:solidFill>
                  <a:schemeClr val="bg1"/>
                </a:solidFill>
                <a:latin typeface="Poppins" panose="00000500000000000000" pitchFamily="2" charset="0"/>
                <a:cs typeface="Poppins" panose="00000500000000000000" pitchFamily="2" charset="0"/>
              </a:endParaRPr>
            </a:p>
          </p:txBody>
        </p:sp>
        <p:sp>
          <p:nvSpPr>
            <p:cNvPr id="22" name="TextBox 21">
              <a:extLst>
                <a:ext uri="{FF2B5EF4-FFF2-40B4-BE49-F238E27FC236}">
                  <a16:creationId xmlns:a16="http://schemas.microsoft.com/office/drawing/2014/main" id="{61873158-C8BC-3BD1-92A6-F094626E0EA4}"/>
                </a:ext>
              </a:extLst>
            </p:cNvPr>
            <p:cNvSpPr txBox="1">
              <a:spLocks/>
            </p:cNvSpPr>
            <p:nvPr/>
          </p:nvSpPr>
          <p:spPr>
            <a:xfrm>
              <a:off x="5641418" y="272011"/>
              <a:ext cx="1252549"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ELECTRONIC HEALTH RECORDS (EHR)</a:t>
              </a:r>
              <a:endParaRPr lang="en-GB" sz="600" dirty="0">
                <a:solidFill>
                  <a:schemeClr val="bg1"/>
                </a:solidFill>
                <a:latin typeface="Poppins" panose="00000500000000000000" pitchFamily="2" charset="0"/>
                <a:cs typeface="Poppins" panose="00000500000000000000" pitchFamily="2" charset="0"/>
              </a:endParaRPr>
            </a:p>
          </p:txBody>
        </p:sp>
        <p:pic>
          <p:nvPicPr>
            <p:cNvPr id="23" name="Graphic 22" descr="Return outline">
              <a:extLst>
                <a:ext uri="{FF2B5EF4-FFF2-40B4-BE49-F238E27FC236}">
                  <a16:creationId xmlns:a16="http://schemas.microsoft.com/office/drawing/2014/main" id="{BCD060D4-0E54-094F-5551-392E0B5CA9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899867" y="289632"/>
              <a:ext cx="187441" cy="187441"/>
            </a:xfrm>
            <a:prstGeom prst="rect">
              <a:avLst/>
            </a:prstGeom>
          </p:spPr>
        </p:pic>
        <p:pic>
          <p:nvPicPr>
            <p:cNvPr id="25" name="Picture 24" descr="A white circles with dots and arrows&#10;&#10;Description automatically generated">
              <a:extLst>
                <a:ext uri="{FF2B5EF4-FFF2-40B4-BE49-F238E27FC236}">
                  <a16:creationId xmlns:a16="http://schemas.microsoft.com/office/drawing/2014/main" id="{831C37F8-0379-D99B-BD2C-B8CA1245E24B}"/>
                </a:ext>
              </a:extLst>
            </p:cNvPr>
            <p:cNvPicPr>
              <a:picLocks noChangeAspect="1"/>
            </p:cNvPicPr>
            <p:nvPr/>
          </p:nvPicPr>
          <p:blipFill rotWithShape="1">
            <a:blip r:embed="rId7">
              <a:extLst>
                <a:ext uri="{28A0092B-C50C-407E-A947-70E740481C1C}">
                  <a14:useLocalDpi xmlns:a14="http://schemas.microsoft.com/office/drawing/2010/main" val="0"/>
                </a:ext>
              </a:extLst>
            </a:blip>
            <a:srcRect l="10654" t="57379" r="57789" b="14275"/>
            <a:stretch/>
          </p:blipFill>
          <p:spPr>
            <a:xfrm rot="10800000">
              <a:off x="11186542" y="298466"/>
              <a:ext cx="172897" cy="155308"/>
            </a:xfrm>
            <a:prstGeom prst="flowChartConnector">
              <a:avLst/>
            </a:prstGeom>
          </p:spPr>
        </p:pic>
        <p:pic>
          <p:nvPicPr>
            <p:cNvPr id="26" name="Picture 25" descr="A white circles with dots and arrows&#10;&#10;Description automatically generated">
              <a:extLst>
                <a:ext uri="{FF2B5EF4-FFF2-40B4-BE49-F238E27FC236}">
                  <a16:creationId xmlns:a16="http://schemas.microsoft.com/office/drawing/2014/main" id="{F5E6DCFC-ED13-D087-B94B-CCA92C5CCAC3}"/>
                </a:ext>
              </a:extLst>
            </p:cNvPr>
            <p:cNvPicPr>
              <a:picLocks noChangeAspect="1"/>
            </p:cNvPicPr>
            <p:nvPr/>
          </p:nvPicPr>
          <p:blipFill rotWithShape="1">
            <a:blip r:embed="rId7">
              <a:extLst>
                <a:ext uri="{28A0092B-C50C-407E-A947-70E740481C1C}">
                  <a14:useLocalDpi xmlns:a14="http://schemas.microsoft.com/office/drawing/2010/main" val="0"/>
                </a:ext>
              </a:extLst>
            </a:blip>
            <a:srcRect l="59014" t="57747" r="7900" b="18592"/>
            <a:stretch/>
          </p:blipFill>
          <p:spPr>
            <a:xfrm rot="16200000" flipH="1">
              <a:off x="10641661" y="305527"/>
              <a:ext cx="181284" cy="129643"/>
            </a:xfrm>
            <a:prstGeom prst="flowChartConnector">
              <a:avLst/>
            </a:prstGeom>
          </p:spPr>
        </p:pic>
        <p:pic>
          <p:nvPicPr>
            <p:cNvPr id="27" name="Picture 26" descr="A white circles with dots and arrows&#10;&#10;Description automatically generated">
              <a:extLst>
                <a:ext uri="{FF2B5EF4-FFF2-40B4-BE49-F238E27FC236}">
                  <a16:creationId xmlns:a16="http://schemas.microsoft.com/office/drawing/2014/main" id="{EDF7B5A2-0ED2-A6C4-0768-980B15EA5B4E}"/>
                </a:ext>
              </a:extLst>
            </p:cNvPr>
            <p:cNvPicPr>
              <a:picLocks noChangeAspect="1"/>
            </p:cNvPicPr>
            <p:nvPr/>
          </p:nvPicPr>
          <p:blipFill rotWithShape="1">
            <a:blip r:embed="rId7">
              <a:extLst>
                <a:ext uri="{28A0092B-C50C-407E-A947-70E740481C1C}">
                  <a14:useLocalDpi xmlns:a14="http://schemas.microsoft.com/office/drawing/2010/main" val="0"/>
                </a:ext>
              </a:extLst>
            </a:blip>
            <a:srcRect l="14375" t="54097" r="57730" b="12816"/>
            <a:stretch/>
          </p:blipFill>
          <p:spPr>
            <a:xfrm rot="10800000" flipH="1">
              <a:off x="11437298" y="289633"/>
              <a:ext cx="152839" cy="181285"/>
            </a:xfrm>
            <a:prstGeom prst="flowChartConnector">
              <a:avLst/>
            </a:prstGeom>
          </p:spPr>
        </p:pic>
        <p:sp>
          <p:nvSpPr>
            <p:cNvPr id="28" name="TextBox 27">
              <a:extLst>
                <a:ext uri="{FF2B5EF4-FFF2-40B4-BE49-F238E27FC236}">
                  <a16:creationId xmlns:a16="http://schemas.microsoft.com/office/drawing/2014/main" id="{13AD5509-31C6-B05A-A3B0-8DD8564949C0}"/>
                </a:ext>
              </a:extLst>
            </p:cNvPr>
            <p:cNvSpPr txBox="1">
              <a:spLocks/>
            </p:cNvSpPr>
            <p:nvPr/>
          </p:nvSpPr>
          <p:spPr>
            <a:xfrm>
              <a:off x="11709969" y="252774"/>
              <a:ext cx="337240" cy="253916"/>
            </a:xfrm>
            <a:prstGeom prst="rect">
              <a:avLst/>
            </a:prstGeom>
            <a:noFill/>
          </p:spPr>
          <p:txBody>
            <a:bodyPr wrap="square" rtlCol="0">
              <a:spAutoFit/>
            </a:bodyPr>
            <a:lstStyle/>
            <a:p>
              <a:r>
                <a:rPr lang="en-US" sz="1050">
                  <a:solidFill>
                    <a:schemeClr val="bg1"/>
                  </a:solidFill>
                  <a:latin typeface="Poppins" panose="00000500000000000000" pitchFamily="2" charset="0"/>
                  <a:cs typeface="Poppins" panose="00000500000000000000" pitchFamily="2" charset="0"/>
                </a:rPr>
                <a:t>1</a:t>
              </a:r>
              <a:r>
                <a:rPr lang="en-US" sz="1050" dirty="0">
                  <a:solidFill>
                    <a:schemeClr val="bg1"/>
                  </a:solidFill>
                  <a:latin typeface="Poppins" panose="00000500000000000000" pitchFamily="2" charset="0"/>
                  <a:cs typeface="Poppins" panose="00000500000000000000" pitchFamily="2" charset="0"/>
                </a:rPr>
                <a:t>0</a:t>
              </a:r>
              <a:endParaRPr lang="en-GB" sz="1050" dirty="0">
                <a:solidFill>
                  <a:schemeClr val="bg1"/>
                </a:solidFill>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61CFB14B-B456-9CEB-CC05-817500183B81}"/>
                </a:ext>
              </a:extLst>
            </p:cNvPr>
            <p:cNvSpPr txBox="1">
              <a:spLocks/>
            </p:cNvSpPr>
            <p:nvPr/>
          </p:nvSpPr>
          <p:spPr>
            <a:xfrm>
              <a:off x="3502634" y="268365"/>
              <a:ext cx="1225263"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HEALTHCARE DATA ANALYTICS</a:t>
              </a:r>
            </a:p>
          </p:txBody>
        </p:sp>
        <p:sp>
          <p:nvSpPr>
            <p:cNvPr id="30" name="TextBox 29">
              <a:extLst>
                <a:ext uri="{FF2B5EF4-FFF2-40B4-BE49-F238E27FC236}">
                  <a16:creationId xmlns:a16="http://schemas.microsoft.com/office/drawing/2014/main" id="{20F0DD50-9AAC-B7A3-9867-AAF03C25FDA4}"/>
                </a:ext>
              </a:extLst>
            </p:cNvPr>
            <p:cNvSpPr txBox="1">
              <a:spLocks/>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31" name="TextBox 30">
              <a:extLst>
                <a:ext uri="{FF2B5EF4-FFF2-40B4-BE49-F238E27FC236}">
                  <a16:creationId xmlns:a16="http://schemas.microsoft.com/office/drawing/2014/main" id="{42E53034-5B1B-3B76-B7B8-008728700120}"/>
                </a:ext>
              </a:extLst>
            </p:cNvPr>
            <p:cNvSpPr txBox="1">
              <a:spLocks/>
            </p:cNvSpPr>
            <p:nvPr/>
          </p:nvSpPr>
          <p:spPr>
            <a:xfrm>
              <a:off x="7000190" y="258412"/>
              <a:ext cx="978341"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ONLINE PHARMACY</a:t>
              </a:r>
            </a:p>
          </p:txBody>
        </p:sp>
      </p:grpSp>
      <p:pic>
        <p:nvPicPr>
          <p:cNvPr id="2" name="Picture 1" descr="A white letter on a black background&#10;&#10;Description automatically generated">
            <a:extLst>
              <a:ext uri="{FF2B5EF4-FFF2-40B4-BE49-F238E27FC236}">
                <a16:creationId xmlns:a16="http://schemas.microsoft.com/office/drawing/2014/main" id="{DAB239AE-D7DD-9BD2-E271-554D32C0123C}"/>
              </a:ext>
            </a:extLst>
          </p:cNvPr>
          <p:cNvPicPr/>
          <p:nvPr/>
        </p:nvPicPr>
        <p:blipFill>
          <a:blip r:embed="rId8">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spTree>
    <p:extLst>
      <p:ext uri="{BB962C8B-B14F-4D97-AF65-F5344CB8AC3E}">
        <p14:creationId xmlns:p14="http://schemas.microsoft.com/office/powerpoint/2010/main" val="2611919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orful galaxy in space&#10;&#10;Description automatically generated">
            <a:extLst>
              <a:ext uri="{FF2B5EF4-FFF2-40B4-BE49-F238E27FC236}">
                <a16:creationId xmlns:a16="http://schemas.microsoft.com/office/drawing/2014/main" id="{0AE9DC1A-829A-6768-8C62-C7F67297AB7A}"/>
              </a:ext>
            </a:extLst>
          </p:cNvPr>
          <p:cNvPicPr>
            <a:picLocks noChangeAspect="1"/>
          </p:cNvPicPr>
          <p:nvPr/>
        </p:nvPicPr>
        <p:blipFill rotWithShape="1">
          <a:blip r:embed="rId2">
            <a:extLst>
              <a:ext uri="{28A0092B-C50C-407E-A947-70E740481C1C}">
                <a14:useLocalDpi xmlns:a14="http://schemas.microsoft.com/office/drawing/2010/main" val="0"/>
              </a:ext>
            </a:extLst>
          </a:blip>
          <a:srcRect l="-54" t="7769" r="18" b="7745"/>
          <a:stretch/>
        </p:blipFill>
        <p:spPr>
          <a:xfrm>
            <a:off x="-87464" y="1"/>
            <a:ext cx="12364278" cy="6858000"/>
          </a:xfrm>
          <a:prstGeom prst="rect">
            <a:avLst/>
          </a:prstGeom>
        </p:spPr>
      </p:pic>
      <p:grpSp>
        <p:nvGrpSpPr>
          <p:cNvPr id="13" name="Group 12">
            <a:extLst>
              <a:ext uri="{FF2B5EF4-FFF2-40B4-BE49-F238E27FC236}">
                <a16:creationId xmlns:a16="http://schemas.microsoft.com/office/drawing/2014/main" id="{D5D4AF93-9A88-AF3C-52F4-0BC9FB0D44A0}"/>
              </a:ext>
            </a:extLst>
          </p:cNvPr>
          <p:cNvGrpSpPr>
            <a:grpSpLocks noGrp="1" noUngrp="1" noRot="1" noMove="1" noResize="1"/>
          </p:cNvGrpSpPr>
          <p:nvPr/>
        </p:nvGrpSpPr>
        <p:grpSpPr>
          <a:xfrm>
            <a:off x="155576" y="728663"/>
            <a:ext cx="3109962" cy="5898488"/>
            <a:chOff x="2572423" y="4643669"/>
            <a:chExt cx="3070159" cy="5898486"/>
          </a:xfrm>
        </p:grpSpPr>
        <p:sp>
          <p:nvSpPr>
            <p:cNvPr id="5" name="Rectangle: Rounded Corners 4">
              <a:extLst>
                <a:ext uri="{FF2B5EF4-FFF2-40B4-BE49-F238E27FC236}">
                  <a16:creationId xmlns:a16="http://schemas.microsoft.com/office/drawing/2014/main" id="{DD3D2DF3-7698-82CB-50F1-2E68BB5F791E}"/>
                </a:ext>
              </a:extLst>
            </p:cNvPr>
            <p:cNvSpPr>
              <a:spLocks noGrp="1" noRot="1" noMove="1" noResize="1" noEditPoints="1" noAdjustHandles="1" noChangeArrowheads="1" noChangeShapeType="1"/>
            </p:cNvSpPr>
            <p:nvPr/>
          </p:nvSpPr>
          <p:spPr>
            <a:xfrm>
              <a:off x="2572423" y="4643669"/>
              <a:ext cx="3070159" cy="5831810"/>
            </a:xfrm>
            <a:prstGeom prst="roundRect">
              <a:avLst>
                <a:gd name="adj" fmla="val 1668"/>
              </a:avLst>
            </a:prstGeom>
            <a:solidFill>
              <a:schemeClr val="tx2">
                <a:lumMod val="20000"/>
                <a:lumOff val="80000"/>
                <a:alpha val="98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BBB8E0CB-3860-746E-2C9D-6C1D451EF147}"/>
                </a:ext>
              </a:extLst>
            </p:cNvPr>
            <p:cNvSpPr txBox="1">
              <a:spLocks noGrp="1" noRot="1" noMove="1" noResize="1" noEditPoints="1" noAdjustHandles="1" noChangeArrowheads="1" noChangeShapeType="1"/>
            </p:cNvSpPr>
            <p:nvPr/>
          </p:nvSpPr>
          <p:spPr>
            <a:xfrm>
              <a:off x="2572423" y="4655930"/>
              <a:ext cx="2994489" cy="5886225"/>
            </a:xfrm>
            <a:prstGeom prst="rect">
              <a:avLst/>
            </a:prstGeom>
            <a:noFill/>
          </p:spPr>
          <p:txBody>
            <a:bodyPr wrap="square">
              <a:spAutoFit/>
            </a:bodyPr>
            <a:lstStyle/>
            <a:p>
              <a:pPr marL="0" marR="0" lvl="0" indent="0" defTabSz="914384" rtl="0" eaLnBrk="1" fontAlgn="auto" latinLnBrk="0" hangingPunct="1">
                <a:spcAft>
                  <a:spcPts val="0"/>
                </a:spcAft>
                <a:buClrTx/>
                <a:buSzTx/>
                <a:buFontTx/>
                <a:buNone/>
                <a:tabLst/>
                <a:defRPr/>
              </a:pPr>
              <a:r>
                <a:rPr kumimoji="0" lang="en-ZA" sz="90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Disclaimer &amp; Legal Notice</a:t>
              </a: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General</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Please note that the information provided in this document by Artificial Intelligence (Pty) Ltd / AI Konsult, including its partners and associates, is for general informational purposes only. All efforts have been made to ensure the information is current and accurate; however, AI Konsult does not guarantee the completeness, accuracy, or reliability of this information. The content provided should not be solely relied upon for making decisions without consulting primary or more accurate, more complete, or more timely sources of information.</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Confidentiality</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Any information contained within this document is confidential and intended solely for the use of the individual or entity to whom it is addressed. Unauthorized use, disclosure, or copying of this document or any part thereof is strictly prohibited and may be unlawful. If you have received this document in error, please notify AI Konsult immediately.</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Intellectual Property Rights</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This document, including all content and graphics, is the intellectual property of Artificial Intelligence (Pty) Ltd / AI Konsult, protected under the laws of Botswana. Unauthorized reproduction, distribution, or modification of this document, in whole or in part, without the prior written consent of AI Konsult is prohibited and may constitute a violation of intellectual property laws.</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Limitation of Liability</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In no event will AI Konsult, its partners, or associates be liable for any loss or damage including without limitation, indirect or consequential loss or damage, arising from the use of or reliance on the information provided in this document.</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Governing Law</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This disclaimer and legal notice shall be governed by and construed in accordance with the laws of Botswana. Any disputes arising out of or in relation to this notice shall be subject to the exclusive jurisdiction of the courts of Botswana.</a:t>
              </a:r>
            </a:p>
            <a:p>
              <a:pPr marL="0" marR="0" lvl="0" indent="0" defTabSz="914384" rtl="0" eaLnBrk="1" fontAlgn="auto" latinLnBrk="0" hangingPunct="1">
                <a:spcAft>
                  <a:spcPts val="0"/>
                </a:spcAft>
                <a:buClrTx/>
                <a:buSzTx/>
                <a:buFontTx/>
                <a:buNone/>
                <a:tabLst/>
                <a:defRPr/>
              </a:pPr>
              <a:endPar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defTabSz="914384" rtl="0" eaLnBrk="1" fontAlgn="auto" latinLnBrk="0" hangingPunct="1">
                <a:spcAft>
                  <a:spcPts val="0"/>
                </a:spcAft>
                <a:buClrTx/>
                <a:buSzTx/>
                <a:buFontTx/>
                <a:buNone/>
                <a:tabLst/>
                <a:defRPr/>
              </a:pPr>
              <a:r>
                <a:rPr kumimoji="0" lang="en-US" sz="750" b="1"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Changes</a:t>
              </a:r>
            </a:p>
            <a:p>
              <a:pPr marL="0" marR="0" lvl="0" indent="0" defTabSz="914384" rtl="0" eaLnBrk="1" fontAlgn="auto" latinLnBrk="0" hangingPunct="1">
                <a:spcAft>
                  <a:spcPts val="0"/>
                </a:spcAft>
                <a:buClrTx/>
                <a:buSzTx/>
                <a:buFontTx/>
                <a:buNone/>
                <a:tabLst/>
                <a:defRPr/>
              </a:pPr>
              <a:r>
                <a:rPr kumimoji="0" lang="en-US" sz="750" b="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rPr>
                <a:t>This notice is subject to changes and updates at the discretion of AI Konsult without prior notice. Your use of this document signifies your acceptance of this disclaimer and legal notice.</a:t>
              </a:r>
              <a:endParaRPr kumimoji="0" lang="en-GB" sz="750" i="0" u="none" strike="noStrike" kern="1200" cap="none" spc="0" normalizeH="0" baseline="0" noProof="0" dirty="0">
                <a:ln>
                  <a:noFill/>
                </a:ln>
                <a:effectLst/>
                <a:uLnTx/>
                <a:uFillTx/>
                <a:latin typeface="Poppins" panose="00000500000000000000" pitchFamily="2" charset="0"/>
                <a:ea typeface="Roboto" panose="02000000000000000000" pitchFamily="2" charset="0"/>
                <a:cs typeface="Poppins" panose="00000500000000000000" pitchFamily="2" charset="0"/>
              </a:endParaRPr>
            </a:p>
          </p:txBody>
        </p:sp>
      </p:grpSp>
      <p:grpSp>
        <p:nvGrpSpPr>
          <p:cNvPr id="8" name="Group 7">
            <a:extLst>
              <a:ext uri="{FF2B5EF4-FFF2-40B4-BE49-F238E27FC236}">
                <a16:creationId xmlns:a16="http://schemas.microsoft.com/office/drawing/2014/main" id="{10F6C2DC-66F5-2FE1-BC44-788C24D1E3A4}"/>
              </a:ext>
            </a:extLst>
          </p:cNvPr>
          <p:cNvGrpSpPr>
            <a:grpSpLocks noGrp="1" noUngrp="1" noRot="1" noMove="1" noResize="1"/>
          </p:cNvGrpSpPr>
          <p:nvPr/>
        </p:nvGrpSpPr>
        <p:grpSpPr>
          <a:xfrm>
            <a:off x="3333321" y="740924"/>
            <a:ext cx="3641533" cy="5819551"/>
            <a:chOff x="3306027" y="611434"/>
            <a:chExt cx="3215898" cy="5819551"/>
          </a:xfrm>
        </p:grpSpPr>
        <p:sp>
          <p:nvSpPr>
            <p:cNvPr id="4" name="Rectangle: Rounded Corners 3">
              <a:extLst>
                <a:ext uri="{FF2B5EF4-FFF2-40B4-BE49-F238E27FC236}">
                  <a16:creationId xmlns:a16="http://schemas.microsoft.com/office/drawing/2014/main" id="{3035D3A2-7398-EF61-9A23-3B89411C7FB7}"/>
                </a:ext>
              </a:extLst>
            </p:cNvPr>
            <p:cNvSpPr>
              <a:spLocks noGrp="1" noRot="1" noMove="1" noResize="1" noEditPoints="1" noAdjustHandles="1" noChangeArrowheads="1" noChangeShapeType="1"/>
            </p:cNvSpPr>
            <p:nvPr/>
          </p:nvSpPr>
          <p:spPr>
            <a:xfrm>
              <a:off x="3306027" y="611434"/>
              <a:ext cx="3215898" cy="5819551"/>
            </a:xfrm>
            <a:prstGeom prst="roundRect">
              <a:avLst>
                <a:gd name="adj" fmla="val 1668"/>
              </a:avLst>
            </a:prstGeom>
            <a:solidFill>
              <a:schemeClr val="tx2">
                <a:lumMod val="20000"/>
                <a:lumOff val="80000"/>
                <a:alpha val="98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BA7D86BB-EE4C-4CD6-430F-09C7C6BC8767}"/>
                </a:ext>
              </a:extLst>
            </p:cNvPr>
            <p:cNvSpPr txBox="1">
              <a:spLocks noGrp="1" noRot="1" noMove="1" noResize="1" noEditPoints="1" noAdjustHandles="1" noChangeArrowheads="1" noChangeShapeType="1"/>
            </p:cNvSpPr>
            <p:nvPr/>
          </p:nvSpPr>
          <p:spPr>
            <a:xfrm>
              <a:off x="3306027" y="611434"/>
              <a:ext cx="3215898" cy="5726551"/>
            </a:xfrm>
            <a:prstGeom prst="rect">
              <a:avLst/>
            </a:prstGeom>
            <a:noFill/>
          </p:spPr>
          <p:txBody>
            <a:bodyPr wrap="square">
              <a:noAutofit/>
            </a:bodyPr>
            <a:lstStyle/>
            <a:p>
              <a:pPr marL="0" marR="0" lvl="0" indent="0" algn="l" defTabSz="112912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Privacy</a:t>
              </a:r>
            </a:p>
            <a:p>
              <a:pPr marL="0" marR="0" lvl="0" indent="0" algn="l" defTabSz="1129124"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Client Privacy Protection </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AI Konsult undertakes an unwavering commitment to maintain the highest level of confidentiality with respect to the information and proprietary data of our esteemed clients. </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We pledge to rigorously safeguard and protect sensitive business information from any unauthorized access, usage, or dissemination.</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algn="l" defTabSz="1129124"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Non-Disclosure of Client Identities</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We assure our clients that AI Konsult shall never advertise, disclose, or reveal the identities of the clients we have served or currently work with. </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This practice ensures that our clients' strategic initiatives, competitive edge, and market positioning remain strictly confidential.</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algn="l" defTabSz="1129124"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Core Values and Ethical Foundation</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Integrity, Security, and Trust</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Our operational ethos is firmly entrenched in the principles of integrity, security, and trust. </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rPr>
                <a:t>AI Konsult is resolutely committed to adhering to the highest standards of ethical conduct, promoting transparency, and fostering a culture of trust among our clients, partners, and stakeholders.</a:t>
              </a:r>
            </a:p>
            <a:p>
              <a:pPr marL="171450" marR="0" lvl="0" indent="-171450" algn="l" defTabSz="1129124"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Client-Centric Engagement Approach</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Singular Client Focus: In our pursuit of delivering exceptional value, AI Konsult maintains an exclusive focus on serving one client at a time. This distinctive approach empowers us to marshal our collective expertise, knowledge, and resources towards devising bespoke strategies tailored to our client's unique objectives.</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Advisory Vigilance and Ethical Prudence</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Comprehensive Brief and Ethical Parameters: We uphold a stringent criterion for engagement, ensuring that project timelines and briefs align with our commitment to providing actionable insights while adhering to ethical standards and quality. </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We reserve the right to decline opportunities that lack comprehensive information or deviate from ethical norms, prioritizing the well-being of our clients and the responsible utilization of information.</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endPar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Stakeholder Welfare and Legal Compliance</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Social Responsibility: AI Konsult remains unwavering in its dedication to societal welfare. </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We pledge to refrain from engaging with entities or individuals that have been legally proven to commit serious infractions against our values. </a:t>
              </a:r>
            </a:p>
            <a:p>
              <a:pPr marL="171450" marR="0" lvl="0" indent="-171450" algn="l" defTabSz="457200" rtl="0" eaLnBrk="1" fontAlgn="auto" latinLnBrk="0" hangingPunct="1">
                <a:lnSpc>
                  <a:spcPct val="100000"/>
                </a:lnSpc>
                <a:spcBef>
                  <a:spcPts val="0"/>
                </a:spcBef>
                <a:spcAft>
                  <a:spcPts val="0"/>
                </a:spcAft>
                <a:buClrTx/>
                <a:buSzTx/>
                <a:buFont typeface="Roboto" panose="02000000000000000000" pitchFamily="2" charset="0"/>
                <a:buChar char="‣"/>
                <a:tabLst/>
                <a:defRPr/>
              </a:pPr>
              <a:r>
                <a:rPr kumimoji="0" lang="en-US" sz="750" b="0" i="0" u="none" strike="noStrike" kern="1200" cap="none" spc="0" normalizeH="0" baseline="0" noProof="0" dirty="0">
                  <a:ln>
                    <a:noFill/>
                  </a:ln>
                  <a:solidFill>
                    <a:prstClr val="black">
                      <a:lumMod val="95000"/>
                      <a:lumOff val="5000"/>
                    </a:prstClr>
                  </a:solidFill>
                  <a:effectLst/>
                  <a:uLnTx/>
                  <a:uFillTx/>
                  <a:latin typeface="Poppins" panose="00000500000000000000" pitchFamily="2" charset="0"/>
                  <a:ea typeface="Open Sans" panose="020B0606030504020204" pitchFamily="34" charset="0"/>
                  <a:cs typeface="Poppins" panose="00000500000000000000" pitchFamily="2" charset="0"/>
                </a:rPr>
                <a:t>Our commitment extends towards safeguarding the world; environment, humanity, animals, and marginalized communities.</a:t>
              </a:r>
              <a:endParaRPr kumimoji="0" lang="en-US" sz="750" b="0" i="0" u="none" strike="noStrike" kern="1200" cap="none" spc="0" normalizeH="0" baseline="0" noProof="0" dirty="0">
                <a:ln>
                  <a:noFill/>
                </a:ln>
                <a:solidFill>
                  <a:prstClr val="black"/>
                </a:solidFill>
                <a:effectLst/>
                <a:uLnTx/>
                <a:uFillTx/>
                <a:latin typeface="Poppins" panose="00000500000000000000" pitchFamily="2" charset="0"/>
                <a:ea typeface="Roboto" panose="02000000000000000000" pitchFamily="2" charset="0"/>
                <a:cs typeface="Poppins" panose="00000500000000000000" pitchFamily="2" charset="0"/>
              </a:endParaRPr>
            </a:p>
          </p:txBody>
        </p:sp>
      </p:grpSp>
      <p:sp>
        <p:nvSpPr>
          <p:cNvPr id="15" name="Rectangle: Rounded Corners 14">
            <a:extLst>
              <a:ext uri="{FF2B5EF4-FFF2-40B4-BE49-F238E27FC236}">
                <a16:creationId xmlns:a16="http://schemas.microsoft.com/office/drawing/2014/main" id="{683FBAB6-9397-3EBA-B35F-3C0364E00EA9}"/>
              </a:ext>
            </a:extLst>
          </p:cNvPr>
          <p:cNvSpPr>
            <a:spLocks noGrp="1" noRot="1" noMove="1" noResize="1" noEditPoints="1" noAdjustHandles="1" noChangeArrowheads="1" noChangeShapeType="1"/>
          </p:cNvSpPr>
          <p:nvPr/>
        </p:nvSpPr>
        <p:spPr>
          <a:xfrm>
            <a:off x="7506586" y="2145531"/>
            <a:ext cx="4415605" cy="2063764"/>
          </a:xfrm>
          <a:prstGeom prst="roundRect">
            <a:avLst>
              <a:gd name="adj" fmla="val 1668"/>
            </a:avLst>
          </a:prstGeom>
          <a:blipFill dpi="0" rotWithShape="1">
            <a:blip r:embed="rId3">
              <a:alphaModFix amt="0"/>
              <a:extLst>
                <a:ext uri="{28A0092B-C50C-407E-A947-70E740481C1C}">
                  <a14:useLocalDpi xmlns:a14="http://schemas.microsoft.com/office/drawing/2010/main" val="0"/>
                </a:ext>
              </a:extLst>
            </a:blip>
            <a:srcRect/>
            <a:stretch>
              <a:fillRect/>
            </a:stretch>
          </a:bli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BEDE0E00-4DBA-3C79-0640-524512E69AD8}"/>
              </a:ext>
            </a:extLst>
          </p:cNvPr>
          <p:cNvSpPr>
            <a:spLocks noGrp="1" noRot="1" noMove="1" noResize="1" noEditPoints="1" noAdjustHandles="1" noChangeArrowheads="1" noChangeShapeType="1"/>
          </p:cNvSpPr>
          <p:nvPr/>
        </p:nvSpPr>
        <p:spPr>
          <a:xfrm>
            <a:off x="8977709" y="2500304"/>
            <a:ext cx="2944482" cy="1354217"/>
          </a:xfrm>
          <a:prstGeom prst="rect">
            <a:avLst/>
          </a:prstGeom>
          <a:noFill/>
        </p:spPr>
        <p:txBody>
          <a:bodyPr wrap="square">
            <a:spAutoFit/>
          </a:bodyPr>
          <a:lstStyle/>
          <a:p>
            <a:pPr algn="r" defTabSz="1129124">
              <a:defRPr/>
            </a:pPr>
            <a:r>
              <a:rPr lang="en-GB" sz="1000" b="1" dirty="0">
                <a:solidFill>
                  <a:schemeClr val="bg1"/>
                </a:solidFill>
                <a:latin typeface="Roboto" panose="02000000000000000000" pitchFamily="2" charset="0"/>
                <a:ea typeface="Roboto" panose="02000000000000000000" pitchFamily="2" charset="0"/>
                <a:cs typeface="Arial" panose="020B0604020202020204" pitchFamily="34" charset="0"/>
              </a:rPr>
              <a:t>AI KONSULT</a:t>
            </a:r>
            <a:endParaRPr lang="en-GB" sz="800" dirty="0">
              <a:solidFill>
                <a:schemeClr val="bg1"/>
              </a:solidFill>
              <a:latin typeface="Roboto" panose="02000000000000000000" pitchFamily="2" charset="0"/>
              <a:ea typeface="Roboto" panose="02000000000000000000" pitchFamily="2" charset="0"/>
              <a:cs typeface="Arial" panose="020B0604020202020204" pitchFamily="34" charset="0"/>
            </a:endParaRP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Contact Person : Scelo Hlope I Business Lead</a:t>
            </a: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 Contact Number : (+267) 71-333-551 </a:t>
            </a: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E-mail: scelo@ai.co.bw </a:t>
            </a: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Address: Plot 7372 , Unit 2B , 23 Square 30 Phakalane |  Gaborone | Botswana</a:t>
            </a:r>
            <a:endParaRPr lang="en-GB" sz="900" dirty="0">
              <a:solidFill>
                <a:schemeClr val="bg1"/>
              </a:solidFill>
              <a:latin typeface="Roboto" panose="02000000000000000000" pitchFamily="2" charset="0"/>
              <a:ea typeface="Roboto" panose="02000000000000000000" pitchFamily="2" charset="0"/>
            </a:endParaRPr>
          </a:p>
          <a:p>
            <a:pPr algn="r" defTabSz="1129124">
              <a:defRPr/>
            </a:pPr>
            <a:endParaRPr lang="en-GB" sz="900" dirty="0">
              <a:solidFill>
                <a:schemeClr val="bg1"/>
              </a:solidFill>
              <a:latin typeface="Roboto" panose="02000000000000000000" pitchFamily="2" charset="0"/>
              <a:ea typeface="Roboto" panose="02000000000000000000" pitchFamily="2" charset="0"/>
              <a:cs typeface="Arial" panose="020B0604020202020204" pitchFamily="34" charset="0"/>
            </a:endParaRPr>
          </a:p>
          <a:p>
            <a:pPr algn="r" defTabSz="1129124">
              <a:defRPr/>
            </a:pPr>
            <a:r>
              <a:rPr lang="en-GB" sz="900" dirty="0">
                <a:solidFill>
                  <a:schemeClr val="bg1"/>
                </a:solidFill>
                <a:latin typeface="Roboto" panose="02000000000000000000" pitchFamily="2" charset="0"/>
                <a:ea typeface="Roboto" panose="02000000000000000000" pitchFamily="2" charset="0"/>
                <a:cs typeface="Arial" panose="020B0604020202020204" pitchFamily="34" charset="0"/>
              </a:rPr>
              <a:t>A DIVISION OF ARTIFICIAL INTELLIGENCE  (Pty) Ltd</a:t>
            </a:r>
          </a:p>
          <a:p>
            <a:pPr algn="r" defTabSz="1129124">
              <a:defRPr/>
            </a:pPr>
            <a:r>
              <a:rPr lang="en-US" sz="900" i="0" dirty="0">
                <a:solidFill>
                  <a:schemeClr val="bg1"/>
                </a:solidFill>
                <a:effectLst/>
                <a:latin typeface="Roboto" panose="02000000000000000000" pitchFamily="2" charset="0"/>
                <a:ea typeface="Roboto" panose="02000000000000000000" pitchFamily="2" charset="0"/>
              </a:rPr>
              <a:t>BW00002314974</a:t>
            </a:r>
            <a:endParaRPr lang="en-GB" sz="9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pic>
        <p:nvPicPr>
          <p:cNvPr id="17" name="Picture 16" descr="A white letter on a black background&#10;&#10;Description automatically generated">
            <a:extLst>
              <a:ext uri="{FF2B5EF4-FFF2-40B4-BE49-F238E27FC236}">
                <a16:creationId xmlns:a16="http://schemas.microsoft.com/office/drawing/2014/main" id="{22CDC11B-13FD-6790-A288-A39ADCE4C30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1524254" y="6183184"/>
            <a:ext cx="562896" cy="562896"/>
          </a:xfrm>
          <a:prstGeom prst="rect">
            <a:avLst/>
          </a:prstGeom>
        </p:spPr>
      </p:pic>
      <p:sp>
        <p:nvSpPr>
          <p:cNvPr id="2" name="TextBox 1">
            <a:extLst>
              <a:ext uri="{FF2B5EF4-FFF2-40B4-BE49-F238E27FC236}">
                <a16:creationId xmlns:a16="http://schemas.microsoft.com/office/drawing/2014/main" id="{924A2D25-4A95-0465-19C5-4529724DE6FF}"/>
              </a:ext>
            </a:extLst>
          </p:cNvPr>
          <p:cNvSpPr txBox="1">
            <a:spLocks noGrp="1" noRot="1" noMove="1" noResize="1" noEditPoints="1" noAdjustHandles="1" noChangeArrowheads="1" noChangeShapeType="1"/>
          </p:cNvSpPr>
          <p:nvPr/>
        </p:nvSpPr>
        <p:spPr>
          <a:xfrm>
            <a:off x="7380204" y="674249"/>
            <a:ext cx="4616417" cy="940694"/>
          </a:xfrm>
          <a:prstGeom prst="rect">
            <a:avLst/>
          </a:prstGeom>
          <a:noFill/>
        </p:spPr>
        <p:txBody>
          <a:bodyPr wrap="square" rtlCol="0" anchor="ctr">
            <a:noAutofit/>
          </a:bodyPr>
          <a:lstStyle/>
          <a:p>
            <a:r>
              <a:rPr lang="en-US" sz="2400" b="1" dirty="0">
                <a:solidFill>
                  <a:schemeClr val="bg1"/>
                </a:solidFill>
                <a:latin typeface="Poppins" pitchFamily="2" charset="77"/>
                <a:cs typeface="Poppins" pitchFamily="2" charset="77"/>
              </a:rPr>
              <a:t>BUSINESS </a:t>
            </a:r>
          </a:p>
          <a:p>
            <a:r>
              <a:rPr lang="en-US" sz="2400" b="1" dirty="0">
                <a:solidFill>
                  <a:schemeClr val="bg1"/>
                </a:solidFill>
                <a:latin typeface="Poppins" pitchFamily="2" charset="77"/>
                <a:cs typeface="Poppins" pitchFamily="2" charset="77"/>
              </a:rPr>
              <a:t>ADVISORY SERVICES PROFILE</a:t>
            </a:r>
          </a:p>
        </p:txBody>
      </p:sp>
    </p:spTree>
    <p:extLst>
      <p:ext uri="{BB962C8B-B14F-4D97-AF65-F5344CB8AC3E}">
        <p14:creationId xmlns:p14="http://schemas.microsoft.com/office/powerpoint/2010/main" val="267560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n astronaut in space with a planet in the background&#10;&#10;Description automatically generated">
            <a:extLst>
              <a:ext uri="{FF2B5EF4-FFF2-40B4-BE49-F238E27FC236}">
                <a16:creationId xmlns:a16="http://schemas.microsoft.com/office/drawing/2014/main" id="{231BEDF0-1323-373C-73CA-26CB468B79B7}"/>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 t="36899" r="785" b="3782"/>
          <a:stretch/>
        </p:blipFill>
        <p:spPr>
          <a:xfrm>
            <a:off x="-2022" y="298466"/>
            <a:ext cx="12194022" cy="6559533"/>
          </a:xfrm>
          <a:prstGeom prst="rect">
            <a:avLst/>
          </a:prstGeom>
        </p:spPr>
      </p:pic>
      <p:grpSp>
        <p:nvGrpSpPr>
          <p:cNvPr id="58" name="Group 57">
            <a:extLst>
              <a:ext uri="{FF2B5EF4-FFF2-40B4-BE49-F238E27FC236}">
                <a16:creationId xmlns:a16="http://schemas.microsoft.com/office/drawing/2014/main" id="{26731786-2C8A-E8FC-D310-4F890E7314F7}"/>
              </a:ext>
            </a:extLst>
          </p:cNvPr>
          <p:cNvGrpSpPr>
            <a:grpSpLocks noGrp="1" noUngrp="1" noRot="1" noMove="1" noResize="1"/>
          </p:cNvGrpSpPr>
          <p:nvPr/>
        </p:nvGrpSpPr>
        <p:grpSpPr>
          <a:xfrm>
            <a:off x="-1" y="-5568"/>
            <a:ext cx="12192001" cy="618422"/>
            <a:chOff x="9524" y="-5568"/>
            <a:chExt cx="12192001" cy="618422"/>
          </a:xfrm>
        </p:grpSpPr>
        <p:sp>
          <p:nvSpPr>
            <p:cNvPr id="59" name="Rectangle: Rounded Corners 58">
              <a:extLst>
                <a:ext uri="{FF2B5EF4-FFF2-40B4-BE49-F238E27FC236}">
                  <a16:creationId xmlns:a16="http://schemas.microsoft.com/office/drawing/2014/main" id="{F0579CFE-B7AA-070F-D83E-1FF18EBE982D}"/>
                </a:ext>
              </a:extLst>
            </p:cNvPr>
            <p:cNvSpPr>
              <a:spLocks noGrp="1" noRot="1" noMove="1" noResize="1" noEditPoints="1" noAdjustHandles="1" noChangeArrowheads="1" noChangeShapeType="1"/>
            </p:cNvSpPr>
            <p:nvPr/>
          </p:nvSpPr>
          <p:spPr>
            <a:xfrm>
              <a:off x="9524" y="-5568"/>
              <a:ext cx="12192001"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60" name="TextBox 59">
              <a:extLst>
                <a:ext uri="{FF2B5EF4-FFF2-40B4-BE49-F238E27FC236}">
                  <a16:creationId xmlns:a16="http://schemas.microsoft.com/office/drawing/2014/main" id="{14B150E9-80E3-9124-4691-F503BD45A117}"/>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62" name="TextBox 61">
              <a:extLst>
                <a:ext uri="{FF2B5EF4-FFF2-40B4-BE49-F238E27FC236}">
                  <a16:creationId xmlns:a16="http://schemas.microsoft.com/office/drawing/2014/main" id="{B50001B6-E96F-904C-B7EE-A233B92AB397}"/>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65" name="TextBox 64">
              <a:extLst>
                <a:ext uri="{FF2B5EF4-FFF2-40B4-BE49-F238E27FC236}">
                  <a16:creationId xmlns:a16="http://schemas.microsoft.com/office/drawing/2014/main" id="{3A34CB73-DCA1-D9BA-E1D9-968647F85901}"/>
                </a:ext>
              </a:extLst>
            </p:cNvPr>
            <p:cNvSpPr txBox="1">
              <a:spLocks noGrp="1" noRot="1" noMove="1" noResize="1" noEditPoints="1" noAdjustHandles="1" noChangeArrowheads="1" noChangeShapeType="1"/>
            </p:cNvSpPr>
            <p:nvPr/>
          </p:nvSpPr>
          <p:spPr>
            <a:xfrm>
              <a:off x="4781751" y="264317"/>
              <a:ext cx="740166"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MARKETING </a:t>
              </a:r>
              <a:endParaRPr lang="en-GB" sz="700" dirty="0">
                <a:solidFill>
                  <a:schemeClr val="bg1"/>
                </a:solidFill>
                <a:latin typeface="Poppins" panose="00000500000000000000" pitchFamily="2" charset="0"/>
                <a:cs typeface="Poppins" panose="00000500000000000000" pitchFamily="2" charset="0"/>
              </a:endParaRPr>
            </a:p>
          </p:txBody>
        </p:sp>
        <p:sp>
          <p:nvSpPr>
            <p:cNvPr id="66" name="TextBox 65">
              <a:extLst>
                <a:ext uri="{FF2B5EF4-FFF2-40B4-BE49-F238E27FC236}">
                  <a16:creationId xmlns:a16="http://schemas.microsoft.com/office/drawing/2014/main" id="{DDD80545-9517-5D8D-FF7C-113A84E4D476}"/>
                </a:ext>
              </a:extLst>
            </p:cNvPr>
            <p:cNvSpPr txBox="1">
              <a:spLocks noGrp="1" noRot="1" noMove="1" noResize="1" noEditPoints="1" noAdjustHandles="1" noChangeArrowheads="1" noChangeShapeType="1"/>
            </p:cNvSpPr>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69" name="Picture 68" descr="A white letter on a black background&#10;&#10;Description automatically generated">
              <a:extLst>
                <a:ext uri="{FF2B5EF4-FFF2-40B4-BE49-F238E27FC236}">
                  <a16:creationId xmlns:a16="http://schemas.microsoft.com/office/drawing/2014/main" id="{9B4FC420-B972-0FE3-1B6D-523C5E35CC4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70" name="Graphic 69" descr="Return outline">
              <a:extLst>
                <a:ext uri="{FF2B5EF4-FFF2-40B4-BE49-F238E27FC236}">
                  <a16:creationId xmlns:a16="http://schemas.microsoft.com/office/drawing/2014/main" id="{7A640D7C-3E3E-E7B2-0A58-7F49404C69F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909392" y="289632"/>
              <a:ext cx="187441" cy="187441"/>
            </a:xfrm>
            <a:prstGeom prst="rect">
              <a:avLst/>
            </a:prstGeom>
          </p:spPr>
        </p:pic>
        <p:pic>
          <p:nvPicPr>
            <p:cNvPr id="71" name="Picture 70" descr="A white circles with dots and arrows&#10;&#10;Description automatically generated">
              <a:extLst>
                <a:ext uri="{FF2B5EF4-FFF2-40B4-BE49-F238E27FC236}">
                  <a16:creationId xmlns:a16="http://schemas.microsoft.com/office/drawing/2014/main" id="{0801C9FB-AA93-6F47-370B-6218518F0D43}"/>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72" name="Picture 71" descr="A white circles with dots and arrows&#10;&#10;Description automatically generated">
              <a:extLst>
                <a:ext uri="{FF2B5EF4-FFF2-40B4-BE49-F238E27FC236}">
                  <a16:creationId xmlns:a16="http://schemas.microsoft.com/office/drawing/2014/main" id="{30C0672F-B4FE-2389-AC87-295F90E67B88}"/>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73" name="Picture 72" descr="A white circles with dots and arrows&#10;&#10;Description automatically generated">
              <a:extLst>
                <a:ext uri="{FF2B5EF4-FFF2-40B4-BE49-F238E27FC236}">
                  <a16:creationId xmlns:a16="http://schemas.microsoft.com/office/drawing/2014/main" id="{91F553CB-B9D1-133C-180C-3C1839EF091C}"/>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76" name="TextBox 75">
              <a:extLst>
                <a:ext uri="{FF2B5EF4-FFF2-40B4-BE49-F238E27FC236}">
                  <a16:creationId xmlns:a16="http://schemas.microsoft.com/office/drawing/2014/main" id="{E64009FC-3090-1AB4-F1E7-FF1C08B09660}"/>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1</a:t>
              </a:r>
              <a:endParaRPr lang="en-GB" sz="1050" dirty="0">
                <a:solidFill>
                  <a:schemeClr val="bg1"/>
                </a:solidFill>
                <a:latin typeface="Poppins" panose="00000500000000000000" pitchFamily="2" charset="0"/>
                <a:cs typeface="Poppins" panose="00000500000000000000" pitchFamily="2" charset="0"/>
              </a:endParaRPr>
            </a:p>
          </p:txBody>
        </p:sp>
      </p:grpSp>
      <p:grpSp>
        <p:nvGrpSpPr>
          <p:cNvPr id="24" name="Group 23">
            <a:extLst>
              <a:ext uri="{FF2B5EF4-FFF2-40B4-BE49-F238E27FC236}">
                <a16:creationId xmlns:a16="http://schemas.microsoft.com/office/drawing/2014/main" id="{98FC5908-77CA-3130-9670-A2A474318054}"/>
              </a:ext>
            </a:extLst>
          </p:cNvPr>
          <p:cNvGrpSpPr>
            <a:grpSpLocks noGrp="1" noUngrp="1" noRot="1" noMove="1" noResize="1"/>
          </p:cNvGrpSpPr>
          <p:nvPr/>
        </p:nvGrpSpPr>
        <p:grpSpPr>
          <a:xfrm>
            <a:off x="151323" y="689972"/>
            <a:ext cx="2461772" cy="5888323"/>
            <a:chOff x="151323" y="689972"/>
            <a:chExt cx="2461772" cy="5888323"/>
          </a:xfrm>
        </p:grpSpPr>
        <p:sp>
          <p:nvSpPr>
            <p:cNvPr id="20" name="Rectangle: Rounded Corners 19">
              <a:extLst>
                <a:ext uri="{FF2B5EF4-FFF2-40B4-BE49-F238E27FC236}">
                  <a16:creationId xmlns:a16="http://schemas.microsoft.com/office/drawing/2014/main" id="{1C17C145-F431-583D-BA9D-685561126247}"/>
                </a:ext>
              </a:extLst>
            </p:cNvPr>
            <p:cNvSpPr>
              <a:spLocks noGrp="1" noRot="1" noMove="1" noResize="1" noEditPoints="1" noAdjustHandles="1" noChangeArrowheads="1" noChangeShapeType="1"/>
            </p:cNvSpPr>
            <p:nvPr/>
          </p:nvSpPr>
          <p:spPr>
            <a:xfrm>
              <a:off x="151323" y="728663"/>
              <a:ext cx="2461772" cy="5849632"/>
            </a:xfrm>
            <a:prstGeom prst="roundRect">
              <a:avLst>
                <a:gd name="adj" fmla="val 2909"/>
              </a:avLst>
            </a:prstGeom>
            <a:solidFill>
              <a:srgbClr val="00B050">
                <a:alpha val="4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CE32FD6-6CDF-4CBC-BF3F-50D885457FB8}"/>
                </a:ext>
              </a:extLst>
            </p:cNvPr>
            <p:cNvSpPr txBox="1">
              <a:spLocks noGrp="1" noRot="1" noMove="1" noResize="1" noEditPoints="1" noAdjustHandles="1" noChangeArrowheads="1" noChangeShapeType="1"/>
            </p:cNvSpPr>
            <p:nvPr/>
          </p:nvSpPr>
          <p:spPr>
            <a:xfrm>
              <a:off x="316466" y="1966235"/>
              <a:ext cx="2234031" cy="4001095"/>
            </a:xfrm>
            <a:prstGeom prst="rect">
              <a:avLst/>
            </a:prstGeom>
            <a:noFill/>
            <a:ln>
              <a:noFill/>
            </a:ln>
          </p:spPr>
          <p:txBody>
            <a:bodyPr wrap="square" rtlCol="0">
              <a:spAutoFit/>
            </a:bodyPr>
            <a:lstStyle/>
            <a:p>
              <a:r>
                <a:rPr lang="en-US" sz="2000" b="1" dirty="0">
                  <a:solidFill>
                    <a:schemeClr val="bg1"/>
                  </a:solidFill>
                  <a:latin typeface="Poppins" panose="00000500000000000000" pitchFamily="2" charset="0"/>
                  <a:ea typeface="Open Sans" panose="020B0606030504020204" pitchFamily="34" charset="0"/>
                  <a:cs typeface="Poppins" panose="00000500000000000000" pitchFamily="2" charset="0"/>
                </a:rPr>
                <a:t>WHO WE ARE</a:t>
              </a:r>
            </a:p>
            <a:p>
              <a:r>
                <a:rPr lang="en-US" sz="1100" dirty="0">
                  <a:solidFill>
                    <a:schemeClr val="bg1"/>
                  </a:solidFill>
                  <a:latin typeface="Poppins Light" panose="00000400000000000000" pitchFamily="2" charset="0"/>
                  <a:ea typeface="Roboto" panose="02000000000000000000" pitchFamily="2" charset="0"/>
                  <a:cs typeface="Poppins Light" panose="00000400000000000000" pitchFamily="2" charset="0"/>
                </a:rPr>
                <a:t>AI Konsult is an integrated business advisory services firm that provides businesses drive growth through emerging technology innovation.</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We operate in Botswana, with a global view of the world</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We provide an extensive range of services encompassing five key domains:</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Customer Experience Management (CXM), Digital Transformation and Disruption, Data Analytics &amp; Reporting, Performance Transformation, and Business Transformation. </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No matter if you're a start-up or an established global brand, everyone needs a little extra help on their journey. Let Our Company be the ones that bring success to yours!</a:t>
              </a:r>
            </a:p>
          </p:txBody>
        </p:sp>
        <p:sp>
          <p:nvSpPr>
            <p:cNvPr id="4" name="TextBox 3">
              <a:extLst>
                <a:ext uri="{FF2B5EF4-FFF2-40B4-BE49-F238E27FC236}">
                  <a16:creationId xmlns:a16="http://schemas.microsoft.com/office/drawing/2014/main" id="{D7F17A73-D0CB-91AC-E5A9-3C997C9CECE5}"/>
                </a:ext>
              </a:extLst>
            </p:cNvPr>
            <p:cNvSpPr txBox="1">
              <a:spLocks noGrp="1" noRot="1" noMove="1" noResize="1" noEditPoints="1" noAdjustHandles="1" noChangeArrowheads="1" noChangeShapeType="1"/>
            </p:cNvSpPr>
            <p:nvPr/>
          </p:nvSpPr>
          <p:spPr>
            <a:xfrm>
              <a:off x="227317" y="689972"/>
              <a:ext cx="2207173" cy="940694"/>
            </a:xfrm>
            <a:prstGeom prst="rect">
              <a:avLst/>
            </a:prstGeom>
            <a:noFill/>
          </p:spPr>
          <p:txBody>
            <a:bodyPr wrap="square" rtlCol="0" anchor="ctr">
              <a:noAutofit/>
            </a:bodyPr>
            <a:lstStyle/>
            <a:p>
              <a:r>
                <a:rPr lang="en-US" sz="1400" b="1" dirty="0">
                  <a:solidFill>
                    <a:schemeClr val="bg1"/>
                  </a:solidFill>
                  <a:latin typeface="Poppins" pitchFamily="2" charset="77"/>
                  <a:cs typeface="Poppins" pitchFamily="2" charset="77"/>
                </a:rPr>
                <a:t>About US</a:t>
              </a:r>
            </a:p>
            <a:p>
              <a:r>
                <a:rPr lang="en-US" sz="2400" b="1" dirty="0">
                  <a:solidFill>
                    <a:schemeClr val="bg1"/>
                  </a:solidFill>
                  <a:latin typeface="Poppins" pitchFamily="2" charset="77"/>
                  <a:cs typeface="Poppins" pitchFamily="2" charset="77"/>
                </a:rPr>
                <a:t>AI KONSULT</a:t>
              </a:r>
            </a:p>
          </p:txBody>
        </p:sp>
      </p:grpSp>
      <p:sp>
        <p:nvSpPr>
          <p:cNvPr id="8" name="Rectangle 7">
            <a:extLst>
              <a:ext uri="{FF2B5EF4-FFF2-40B4-BE49-F238E27FC236}">
                <a16:creationId xmlns:a16="http://schemas.microsoft.com/office/drawing/2014/main" id="{1063499D-08DD-7A5E-09C3-8D0224273068}"/>
              </a:ext>
            </a:extLst>
          </p:cNvPr>
          <p:cNvSpPr>
            <a:spLocks noGrp="1" noRot="1" noMove="1" noResize="1" noEditPoints="1" noAdjustHandles="1" noChangeArrowheads="1" noChangeShapeType="1"/>
          </p:cNvSpPr>
          <p:nvPr/>
        </p:nvSpPr>
        <p:spPr>
          <a:xfrm>
            <a:off x="1340258" y="-14847"/>
            <a:ext cx="1189216" cy="62662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FF43B8F1-46E6-708A-4321-4AB251552954}"/>
              </a:ext>
            </a:extLst>
          </p:cNvPr>
          <p:cNvSpPr txBox="1">
            <a:spLocks/>
          </p:cNvSpPr>
          <p:nvPr/>
        </p:nvSpPr>
        <p:spPr>
          <a:xfrm>
            <a:off x="1360587"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80A938C0-5440-F851-7E5A-2BB5A8CDC1AB}"/>
              </a:ext>
            </a:extLst>
          </p:cNvPr>
          <p:cNvSpPr txBox="1"/>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F47BA239-29CA-572E-E64B-C133E650139A}"/>
              </a:ext>
            </a:extLst>
          </p:cNvPr>
          <p:cNvSpPr txBox="1"/>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2FAE9B31-F86C-8049-EAE7-2EA41ACED2BD}"/>
              </a:ext>
            </a:extLst>
          </p:cNvPr>
          <p:cNvSpPr txBox="1">
            <a:spLocks/>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grpSp>
        <p:nvGrpSpPr>
          <p:cNvPr id="22" name="Group 21">
            <a:extLst>
              <a:ext uri="{FF2B5EF4-FFF2-40B4-BE49-F238E27FC236}">
                <a16:creationId xmlns:a16="http://schemas.microsoft.com/office/drawing/2014/main" id="{66BF8572-5686-17C4-4BC0-621AB8BB2BB1}"/>
              </a:ext>
            </a:extLst>
          </p:cNvPr>
          <p:cNvGrpSpPr>
            <a:grpSpLocks noGrp="1" noUngrp="1" noRot="1" noMove="1" noResize="1"/>
          </p:cNvGrpSpPr>
          <p:nvPr/>
        </p:nvGrpSpPr>
        <p:grpSpPr>
          <a:xfrm>
            <a:off x="8833349" y="731694"/>
            <a:ext cx="3169272" cy="6024956"/>
            <a:chOff x="8833349" y="1028700"/>
            <a:chExt cx="3169272" cy="5719334"/>
          </a:xfrm>
        </p:grpSpPr>
        <p:sp>
          <p:nvSpPr>
            <p:cNvPr id="3" name="Rectangle: Rounded Corners 2">
              <a:extLst>
                <a:ext uri="{FF2B5EF4-FFF2-40B4-BE49-F238E27FC236}">
                  <a16:creationId xmlns:a16="http://schemas.microsoft.com/office/drawing/2014/main" id="{84B66109-14DA-6E00-A801-329C6FD2A3AA}"/>
                </a:ext>
              </a:extLst>
            </p:cNvPr>
            <p:cNvSpPr>
              <a:spLocks noGrp="1" noRot="1" noMove="1" noResize="1" noEditPoints="1" noAdjustHandles="1" noChangeArrowheads="1" noChangeShapeType="1"/>
            </p:cNvSpPr>
            <p:nvPr/>
          </p:nvSpPr>
          <p:spPr>
            <a:xfrm>
              <a:off x="8833349" y="1028700"/>
              <a:ext cx="3144635" cy="5558097"/>
            </a:xfrm>
            <a:prstGeom prst="roundRect">
              <a:avLst>
                <a:gd name="adj" fmla="val 1466"/>
              </a:avLst>
            </a:prstGeom>
            <a:solidFill>
              <a:schemeClr val="bg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79B88FA-C87D-8C03-CD6A-FB0964013905}"/>
                </a:ext>
              </a:extLst>
            </p:cNvPr>
            <p:cNvSpPr txBox="1">
              <a:spLocks noGrp="1" noRot="1" noMove="1" noResize="1" noEditPoints="1" noAdjustHandles="1" noChangeArrowheads="1" noChangeShapeType="1"/>
            </p:cNvSpPr>
            <p:nvPr/>
          </p:nvSpPr>
          <p:spPr>
            <a:xfrm>
              <a:off x="8857986" y="1387416"/>
              <a:ext cx="3144635" cy="5360618"/>
            </a:xfrm>
            <a:prstGeom prst="rect">
              <a:avLst/>
            </a:prstGeom>
            <a:noFill/>
            <a:ln w="3175">
              <a:noFill/>
            </a:ln>
          </p:spPr>
          <p:txBody>
            <a:bodyPr wrap="square" rtlCol="0">
              <a:noAutofit/>
            </a:bodyPr>
            <a:lstStyle/>
            <a:p>
              <a:pPr algn="r"/>
              <a:r>
                <a:rPr lang="en-US" sz="1100" dirty="0">
                  <a:latin typeface="Poppins Light" panose="00000400000000000000" pitchFamily="2" charset="0"/>
                  <a:ea typeface="Roboto" panose="02000000000000000000" pitchFamily="2" charset="0"/>
                  <a:cs typeface="Poppins Light" panose="00000400000000000000" pitchFamily="2" charset="0"/>
                </a:rPr>
                <a:t>Our purpose is to help our clients create  change and see the world in a different way. We believe that by leveraging our expertise and experience, we can help our     clients build resilience and create high value. </a:t>
              </a:r>
            </a:p>
            <a:p>
              <a:endParaRPr lang="en-US" sz="1050" dirty="0">
                <a:latin typeface="Poppins" panose="00000500000000000000" pitchFamily="2" charset="0"/>
                <a:ea typeface="Roboto" panose="02000000000000000000" pitchFamily="2" charset="0"/>
                <a:cs typeface="Poppins" panose="00000500000000000000" pitchFamily="2" charset="0"/>
              </a:endParaRPr>
            </a:p>
            <a:p>
              <a:r>
                <a:rPr lang="en-US" sz="1050" dirty="0">
                  <a:latin typeface="Poppins" panose="00000500000000000000" pitchFamily="2" charset="0"/>
                  <a:ea typeface="Roboto" panose="02000000000000000000" pitchFamily="2" charset="0"/>
                  <a:cs typeface="Poppins" panose="00000500000000000000" pitchFamily="2" charset="0"/>
                </a:rPr>
                <a:t>      The foundation of our work is solidly laid on meticulous research, data, and analytics.</a:t>
              </a:r>
            </a:p>
            <a:p>
              <a:endParaRPr lang="en-US" sz="1050" dirty="0">
                <a:latin typeface="Poppins" panose="00000500000000000000" pitchFamily="2" charset="0"/>
                <a:ea typeface="Roboto" panose="02000000000000000000" pitchFamily="2" charset="0"/>
                <a:cs typeface="Poppins" panose="00000500000000000000" pitchFamily="2" charset="0"/>
              </a:endParaRPr>
            </a:p>
            <a:p>
              <a:r>
                <a:rPr lang="en-US" sz="1050" b="1" dirty="0">
                  <a:latin typeface="Poppins" panose="00000500000000000000" pitchFamily="2" charset="0"/>
                  <a:ea typeface="Roboto" panose="02000000000000000000" pitchFamily="2" charset="0"/>
                  <a:cs typeface="Poppins" panose="00000500000000000000" pitchFamily="2" charset="0"/>
                </a:rPr>
                <a:t>          OUR VISION</a:t>
              </a:r>
            </a:p>
            <a:p>
              <a:pPr marL="171450" indent="-171450">
                <a:buFont typeface="Roboto" panose="02000000000000000000" pitchFamily="2" charset="0"/>
                <a:buChar char="‣"/>
              </a:pPr>
              <a:r>
                <a:rPr lang="en-US" sz="1100" b="1" dirty="0">
                  <a:latin typeface="Poppins" panose="00000500000000000000" pitchFamily="2" charset="0"/>
                  <a:ea typeface="Roboto" panose="02000000000000000000" pitchFamily="2" charset="0"/>
                  <a:cs typeface="Poppins" panose="00000500000000000000" pitchFamily="2" charset="0"/>
                </a:rPr>
                <a:t>    Democratizing Excellence.</a:t>
              </a:r>
            </a:p>
            <a:p>
              <a:endParaRPr lang="en-US" sz="1050" dirty="0">
                <a:latin typeface="Poppins" panose="00000500000000000000" pitchFamily="2" charset="0"/>
                <a:ea typeface="Roboto" panose="02000000000000000000" pitchFamily="2" charset="0"/>
                <a:cs typeface="Poppins" panose="00000500000000000000" pitchFamily="2" charset="0"/>
              </a:endParaRPr>
            </a:p>
            <a:p>
              <a:r>
                <a:rPr lang="en-US" sz="1050" b="1" dirty="0">
                  <a:latin typeface="Poppins" panose="00000500000000000000" pitchFamily="2" charset="0"/>
                  <a:ea typeface="Roboto" panose="02000000000000000000" pitchFamily="2" charset="0"/>
                  <a:cs typeface="Poppins" panose="00000500000000000000" pitchFamily="2" charset="0"/>
                </a:rPr>
                <a:t>        OUR MISSION</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We believe that everyone, regardless of background or circumstances, should have the opportunity to achieve their full potential. </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800" dirty="0">
                  <a:latin typeface="Poppins Light" panose="00000400000000000000" pitchFamily="2" charset="0"/>
                  <a:ea typeface="Roboto" panose="02000000000000000000" pitchFamily="2" charset="0"/>
                  <a:cs typeface="Poppins Light" panose="00000400000000000000" pitchFamily="2" charset="0"/>
                </a:rPr>
                <a:t>In line with this mission, </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Our purpose is to help our clients continuously set new standards of excellence in their respective industries.</a:t>
              </a:r>
            </a:p>
            <a:p>
              <a:endParaRPr lang="en-US" sz="800" dirty="0">
                <a:latin typeface="Poppins" panose="00000500000000000000" pitchFamily="2" charset="0"/>
                <a:ea typeface="Roboto" panose="02000000000000000000" pitchFamily="2" charset="0"/>
                <a:cs typeface="Poppins" panose="00000500000000000000" pitchFamily="2" charset="0"/>
              </a:endParaRPr>
            </a:p>
            <a:p>
              <a:r>
                <a:rPr lang="en-US" sz="2000" b="1" dirty="0">
                  <a:solidFill>
                    <a:srgbClr val="00B050"/>
                  </a:solidFill>
                  <a:latin typeface="Poppins" panose="00000500000000000000" pitchFamily="2" charset="0"/>
                  <a:ea typeface="Roboto" panose="02000000000000000000" pitchFamily="2" charset="0"/>
                  <a:cs typeface="Poppins" panose="00000500000000000000" pitchFamily="2" charset="0"/>
                </a:rPr>
                <a:t>WHO WE SERVE</a:t>
              </a:r>
            </a:p>
            <a:p>
              <a:r>
                <a:rPr lang="en-US" sz="1100" dirty="0">
                  <a:latin typeface="Poppins Light" panose="00000400000000000000" pitchFamily="2" charset="0"/>
                  <a:ea typeface="Roboto" panose="02000000000000000000" pitchFamily="2" charset="0"/>
                  <a:cs typeface="Poppins Light" panose="00000400000000000000" pitchFamily="2" charset="0"/>
                </a:rPr>
                <a:t>We are committed to engaging with clients whom we can genuinely help. </a:t>
              </a:r>
            </a:p>
            <a:p>
              <a:endParaRPr lang="en-US" sz="800" dirty="0">
                <a:latin typeface="Poppins" panose="00000500000000000000" pitchFamily="2" charset="0"/>
                <a:ea typeface="Roboto" panose="02000000000000000000" pitchFamily="2" charset="0"/>
                <a:cs typeface="Poppins" panose="00000500000000000000" pitchFamily="2" charset="0"/>
              </a:endParaRP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Prior to establishing a long-term partnership, we prefer to conduct an extensive initial meeting. </a:t>
              </a:r>
            </a:p>
            <a:p>
              <a:pPr marL="171450" indent="-171450">
                <a:buFont typeface="Roboto" panose="02000000000000000000" pitchFamily="2" charset="0"/>
                <a:buChar char="‣"/>
              </a:pPr>
              <a:endParaRPr lang="en-US" sz="800" dirty="0">
                <a:latin typeface="Poppins" panose="00000500000000000000" pitchFamily="2" charset="0"/>
                <a:ea typeface="Roboto" panose="02000000000000000000" pitchFamily="2" charset="0"/>
                <a:cs typeface="Poppins" panose="00000500000000000000" pitchFamily="2" charset="0"/>
              </a:endParaRP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This session is crucial for us to gain a comprehensive understanding of your business objectives and to assess how our services align with your needs.</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If there is alignment, we dedicate our full-time to your project. </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No distractions. </a:t>
              </a:r>
            </a:p>
            <a:p>
              <a:pPr marL="171450" indent="-171450">
                <a:buFont typeface="Roboto" panose="02000000000000000000" pitchFamily="2" charset="0"/>
                <a:buChar char="‣"/>
              </a:pPr>
              <a:r>
                <a:rPr lang="en-US" sz="800" dirty="0">
                  <a:latin typeface="Poppins" panose="00000500000000000000" pitchFamily="2" charset="0"/>
                  <a:ea typeface="Roboto" panose="02000000000000000000" pitchFamily="2" charset="0"/>
                  <a:cs typeface="Poppins" panose="00000500000000000000" pitchFamily="2" charset="0"/>
                </a:rPr>
                <a:t>We only focus on your business.</a:t>
              </a:r>
            </a:p>
            <a:p>
              <a:endParaRPr lang="en-US" sz="800" dirty="0">
                <a:latin typeface="Poppins" panose="00000500000000000000" pitchFamily="2" charset="0"/>
                <a:ea typeface="Roboto" panose="02000000000000000000" pitchFamily="2" charset="0"/>
                <a:cs typeface="Poppins" panose="00000500000000000000" pitchFamily="2" charset="0"/>
              </a:endParaRPr>
            </a:p>
          </p:txBody>
        </p:sp>
      </p:grpSp>
      <p:grpSp>
        <p:nvGrpSpPr>
          <p:cNvPr id="28" name="Group 27">
            <a:extLst>
              <a:ext uri="{FF2B5EF4-FFF2-40B4-BE49-F238E27FC236}">
                <a16:creationId xmlns:a16="http://schemas.microsoft.com/office/drawing/2014/main" id="{4F86F27A-A895-6A53-FD21-6964C3D64C9A}"/>
              </a:ext>
            </a:extLst>
          </p:cNvPr>
          <p:cNvGrpSpPr>
            <a:grpSpLocks noGrp="1" noUngrp="1" noRot="1" noMove="1" noResize="1"/>
          </p:cNvGrpSpPr>
          <p:nvPr/>
        </p:nvGrpSpPr>
        <p:grpSpPr>
          <a:xfrm>
            <a:off x="2641738" y="3010984"/>
            <a:ext cx="5882657" cy="3575003"/>
            <a:chOff x="2813188" y="3010984"/>
            <a:chExt cx="5882657" cy="3575003"/>
          </a:xfrm>
        </p:grpSpPr>
        <p:sp>
          <p:nvSpPr>
            <p:cNvPr id="10" name="Rectangle: Rounded Corners 9">
              <a:extLst>
                <a:ext uri="{FF2B5EF4-FFF2-40B4-BE49-F238E27FC236}">
                  <a16:creationId xmlns:a16="http://schemas.microsoft.com/office/drawing/2014/main" id="{0820536A-AEA0-9D89-A88A-7717FFCB02C5}"/>
                </a:ext>
              </a:extLst>
            </p:cNvPr>
            <p:cNvSpPr>
              <a:spLocks/>
            </p:cNvSpPr>
            <p:nvPr/>
          </p:nvSpPr>
          <p:spPr>
            <a:xfrm>
              <a:off x="2894574" y="5379055"/>
              <a:ext cx="5801271" cy="1206932"/>
            </a:xfrm>
            <a:prstGeom prst="roundRect">
              <a:avLst>
                <a:gd name="adj" fmla="val 2909"/>
              </a:avLst>
            </a:prstGeom>
            <a:solidFill>
              <a:schemeClr val="bg1">
                <a:lumMod val="85000"/>
                <a:alpha val="92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Bar graph with upward trend outline">
              <a:extLst>
                <a:ext uri="{FF2B5EF4-FFF2-40B4-BE49-F238E27FC236}">
                  <a16:creationId xmlns:a16="http://schemas.microsoft.com/office/drawing/2014/main" id="{2F8577A2-D8A7-C0D7-F8F4-A35D5D5A9366}"/>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67732" y="5466957"/>
              <a:ext cx="374758" cy="374758"/>
            </a:xfrm>
            <a:prstGeom prst="rect">
              <a:avLst/>
            </a:prstGeom>
          </p:spPr>
        </p:pic>
        <p:pic>
          <p:nvPicPr>
            <p:cNvPr id="30" name="Graphic 29" descr="Bullseye outline">
              <a:extLst>
                <a:ext uri="{FF2B5EF4-FFF2-40B4-BE49-F238E27FC236}">
                  <a16:creationId xmlns:a16="http://schemas.microsoft.com/office/drawing/2014/main" id="{7459D40E-E55F-04AB-4C87-4793CD1266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93381" y="3010984"/>
              <a:ext cx="374758" cy="374758"/>
            </a:xfrm>
            <a:prstGeom prst="rect">
              <a:avLst/>
            </a:prstGeom>
          </p:spPr>
        </p:pic>
        <p:pic>
          <p:nvPicPr>
            <p:cNvPr id="33" name="Graphic 32" descr="Chess pieces outline">
              <a:extLst>
                <a:ext uri="{FF2B5EF4-FFF2-40B4-BE49-F238E27FC236}">
                  <a16:creationId xmlns:a16="http://schemas.microsoft.com/office/drawing/2014/main" id="{9DC103A9-1025-5215-1D6C-C477C82361C0}"/>
                </a:ext>
              </a:extLst>
            </p:cNvPr>
            <p:cNvPicPr>
              <a:picLocks noGrp="1" noRot="1" noChangeAspect="1" noMove="1" noResize="1" noEditPoints="1" noAdjustHandles="1" noChangeArrowheads="1" noChangeShapeType="1" noCrop="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14875" y="5472218"/>
              <a:ext cx="374758" cy="374758"/>
            </a:xfrm>
            <a:prstGeom prst="rect">
              <a:avLst/>
            </a:prstGeom>
          </p:spPr>
        </p:pic>
        <p:pic>
          <p:nvPicPr>
            <p:cNvPr id="37" name="Graphic 36" descr="Research outline">
              <a:extLst>
                <a:ext uri="{FF2B5EF4-FFF2-40B4-BE49-F238E27FC236}">
                  <a16:creationId xmlns:a16="http://schemas.microsoft.com/office/drawing/2014/main" id="{B6C67D4F-878E-42B0-C361-A424AB3D2355}"/>
                </a:ext>
              </a:extLst>
            </p:cNvPr>
            <p:cNvPicPr>
              <a:picLocks noGrp="1" noRot="1" noChangeAspect="1" noMove="1" noResize="1" noEditPoints="1" noAdjustHandles="1" noChangeArrowheads="1" noChangeShapeType="1" noCrop="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75030" y="5472218"/>
              <a:ext cx="374758" cy="374758"/>
            </a:xfrm>
            <a:prstGeom prst="rect">
              <a:avLst/>
            </a:prstGeom>
          </p:spPr>
        </p:pic>
        <p:pic>
          <p:nvPicPr>
            <p:cNvPr id="39" name="Graphic 38" descr="Right And Left Brain outline">
              <a:extLst>
                <a:ext uri="{FF2B5EF4-FFF2-40B4-BE49-F238E27FC236}">
                  <a16:creationId xmlns:a16="http://schemas.microsoft.com/office/drawing/2014/main" id="{01AA2CEC-576B-C3BF-2DCD-164B2EDC565B}"/>
                </a:ext>
              </a:extLst>
            </p:cNvPr>
            <p:cNvPicPr>
              <a:picLocks noGrp="1" noRot="1" noChangeAspect="1" noMove="1" noResize="1" noEditPoints="1" noAdjustHandles="1" noChangeArrowheads="1" noChangeShapeType="1" noCrop="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86380" y="5472218"/>
              <a:ext cx="374758" cy="374758"/>
            </a:xfrm>
            <a:prstGeom prst="rect">
              <a:avLst/>
            </a:prstGeom>
          </p:spPr>
        </p:pic>
        <p:sp>
          <p:nvSpPr>
            <p:cNvPr id="43" name="TextBox 42">
              <a:extLst>
                <a:ext uri="{FF2B5EF4-FFF2-40B4-BE49-F238E27FC236}">
                  <a16:creationId xmlns:a16="http://schemas.microsoft.com/office/drawing/2014/main" id="{C90EDB5E-DA07-B6C3-732F-ECEB78E4A38C}"/>
                </a:ext>
              </a:extLst>
            </p:cNvPr>
            <p:cNvSpPr txBox="1">
              <a:spLocks noGrp="1" noRot="1" noMove="1" noResize="1" noEditPoints="1" noAdjustHandles="1" noChangeArrowheads="1" noChangeShapeType="1"/>
            </p:cNvSpPr>
            <p:nvPr/>
          </p:nvSpPr>
          <p:spPr>
            <a:xfrm>
              <a:off x="2845320" y="5787590"/>
              <a:ext cx="1274072"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Data Analytics, Visualization &amp; Reporting</a:t>
              </a:r>
            </a:p>
          </p:txBody>
        </p:sp>
        <p:sp>
          <p:nvSpPr>
            <p:cNvPr id="44" name="TextBox 43">
              <a:extLst>
                <a:ext uri="{FF2B5EF4-FFF2-40B4-BE49-F238E27FC236}">
                  <a16:creationId xmlns:a16="http://schemas.microsoft.com/office/drawing/2014/main" id="{DA7C516E-65F1-BD3D-4807-8F15ED76959E}"/>
                </a:ext>
              </a:extLst>
            </p:cNvPr>
            <p:cNvSpPr txBox="1">
              <a:spLocks noGrp="1" noRot="1" noMove="1" noResize="1" noEditPoints="1" noAdjustHandles="1" noChangeArrowheads="1" noChangeShapeType="1"/>
            </p:cNvSpPr>
            <p:nvPr/>
          </p:nvSpPr>
          <p:spPr>
            <a:xfrm>
              <a:off x="3968139" y="5747535"/>
              <a:ext cx="1156637"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Business Transformation</a:t>
              </a:r>
            </a:p>
          </p:txBody>
        </p:sp>
        <p:sp>
          <p:nvSpPr>
            <p:cNvPr id="45" name="TextBox 44">
              <a:extLst>
                <a:ext uri="{FF2B5EF4-FFF2-40B4-BE49-F238E27FC236}">
                  <a16:creationId xmlns:a16="http://schemas.microsoft.com/office/drawing/2014/main" id="{6FA0B296-0F12-ED0E-EF00-3B1AA97B6B44}"/>
                </a:ext>
              </a:extLst>
            </p:cNvPr>
            <p:cNvSpPr txBox="1">
              <a:spLocks/>
            </p:cNvSpPr>
            <p:nvPr/>
          </p:nvSpPr>
          <p:spPr>
            <a:xfrm>
              <a:off x="5133347" y="5830532"/>
              <a:ext cx="1008882"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Corporate Governance &amp; ESG</a:t>
              </a:r>
            </a:p>
          </p:txBody>
        </p:sp>
        <p:sp>
          <p:nvSpPr>
            <p:cNvPr id="46" name="TextBox 45">
              <a:extLst>
                <a:ext uri="{FF2B5EF4-FFF2-40B4-BE49-F238E27FC236}">
                  <a16:creationId xmlns:a16="http://schemas.microsoft.com/office/drawing/2014/main" id="{43413BE2-564D-7F2F-4E25-574679EBFBB9}"/>
                </a:ext>
              </a:extLst>
            </p:cNvPr>
            <p:cNvSpPr txBox="1">
              <a:spLocks noGrp="1" noRot="1" noMove="1" noResize="1" noEditPoints="1" noAdjustHandles="1" noChangeArrowheads="1" noChangeShapeType="1"/>
            </p:cNvSpPr>
            <p:nvPr/>
          </p:nvSpPr>
          <p:spPr>
            <a:xfrm>
              <a:off x="6189559" y="5841715"/>
              <a:ext cx="1364280"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Customer Experience Management (CXM)</a:t>
              </a:r>
            </a:p>
          </p:txBody>
        </p:sp>
        <p:sp>
          <p:nvSpPr>
            <p:cNvPr id="47" name="TextBox 46">
              <a:extLst>
                <a:ext uri="{FF2B5EF4-FFF2-40B4-BE49-F238E27FC236}">
                  <a16:creationId xmlns:a16="http://schemas.microsoft.com/office/drawing/2014/main" id="{F0BE9D16-F3A3-D9EC-985D-1A7B66610B6A}"/>
                </a:ext>
              </a:extLst>
            </p:cNvPr>
            <p:cNvSpPr txBox="1">
              <a:spLocks noGrp="1" noRot="1" noMove="1" noResize="1" noEditPoints="1" noAdjustHandles="1" noChangeArrowheads="1" noChangeShapeType="1"/>
            </p:cNvSpPr>
            <p:nvPr/>
          </p:nvSpPr>
          <p:spPr>
            <a:xfrm>
              <a:off x="7450430" y="5781973"/>
              <a:ext cx="1163073" cy="732924"/>
            </a:xfrm>
            <a:prstGeom prst="rect">
              <a:avLst/>
            </a:prstGeom>
            <a:noFill/>
          </p:spPr>
          <p:txBody>
            <a:bodyPr wrap="square" rtlCol="0" anchor="ctr">
              <a:noAutofit/>
            </a:bodyPr>
            <a:lstStyle/>
            <a:p>
              <a:pPr algn="ctr"/>
              <a:r>
                <a:rPr lang="en-US" sz="800" dirty="0">
                  <a:latin typeface="Poppins" pitchFamily="2" charset="77"/>
                  <a:cs typeface="Poppins" pitchFamily="2" charset="77"/>
                </a:rPr>
                <a:t>Strategy </a:t>
              </a:r>
            </a:p>
            <a:p>
              <a:pPr algn="ctr"/>
              <a:r>
                <a:rPr lang="en-US" sz="800" dirty="0">
                  <a:latin typeface="Poppins" pitchFamily="2" charset="77"/>
                  <a:cs typeface="Poppins" pitchFamily="2" charset="77"/>
                </a:rPr>
                <a:t>&amp; Analysis</a:t>
              </a:r>
            </a:p>
          </p:txBody>
        </p:sp>
        <p:sp>
          <p:nvSpPr>
            <p:cNvPr id="23" name="TextBox 22">
              <a:extLst>
                <a:ext uri="{FF2B5EF4-FFF2-40B4-BE49-F238E27FC236}">
                  <a16:creationId xmlns:a16="http://schemas.microsoft.com/office/drawing/2014/main" id="{041CCE52-E0A6-B554-72BE-FC169A5A8379}"/>
                </a:ext>
              </a:extLst>
            </p:cNvPr>
            <p:cNvSpPr txBox="1">
              <a:spLocks noGrp="1" noRot="1" noMove="1" noResize="1" noEditPoints="1" noAdjustHandles="1" noChangeArrowheads="1" noChangeShapeType="1"/>
            </p:cNvSpPr>
            <p:nvPr/>
          </p:nvSpPr>
          <p:spPr>
            <a:xfrm>
              <a:off x="2813188" y="5049427"/>
              <a:ext cx="2207173" cy="290776"/>
            </a:xfrm>
            <a:prstGeom prst="rect">
              <a:avLst/>
            </a:prstGeom>
            <a:noFill/>
          </p:spPr>
          <p:txBody>
            <a:bodyPr wrap="square" rtlCol="0" anchor="ctr">
              <a:noAutofit/>
            </a:bodyPr>
            <a:lstStyle/>
            <a:p>
              <a:r>
                <a:rPr lang="en-US" sz="2000" b="1" dirty="0">
                  <a:solidFill>
                    <a:schemeClr val="bg1"/>
                  </a:solidFill>
                  <a:effectLst>
                    <a:outerShdw blurRad="38100" dist="38100" dir="2700000" algn="tl">
                      <a:srgbClr val="000000">
                        <a:alpha val="43137"/>
                      </a:srgbClr>
                    </a:outerShdw>
                  </a:effectLst>
                  <a:latin typeface="Poppins" pitchFamily="2" charset="77"/>
                  <a:cs typeface="Poppins" pitchFamily="2" charset="77"/>
                </a:rPr>
                <a:t>OUR SERVICES</a:t>
              </a:r>
            </a:p>
          </p:txBody>
        </p:sp>
      </p:grpSp>
      <p:sp>
        <p:nvSpPr>
          <p:cNvPr id="25" name="TextBox 24">
            <a:extLst>
              <a:ext uri="{FF2B5EF4-FFF2-40B4-BE49-F238E27FC236}">
                <a16:creationId xmlns:a16="http://schemas.microsoft.com/office/drawing/2014/main" id="{520A5D55-8FED-06DD-C217-1454CA1456D5}"/>
              </a:ext>
            </a:extLst>
          </p:cNvPr>
          <p:cNvSpPr txBox="1">
            <a:spLocks noGrp="1" noRot="1" noMove="1" noResize="1" noEditPoints="1" noAdjustHandles="1" noChangeArrowheads="1" noChangeShapeType="1"/>
          </p:cNvSpPr>
          <p:nvPr/>
        </p:nvSpPr>
        <p:spPr>
          <a:xfrm>
            <a:off x="8833349" y="772273"/>
            <a:ext cx="2095315" cy="339938"/>
          </a:xfrm>
          <a:prstGeom prst="roundRect">
            <a:avLst>
              <a:gd name="adj" fmla="val 6321"/>
            </a:avLst>
          </a:prstGeom>
          <a:noFill/>
        </p:spPr>
        <p:txBody>
          <a:bodyPr wrap="square" rtlCol="0" anchor="ctr">
            <a:noAutofit/>
          </a:bodyPr>
          <a:lstStyle/>
          <a:p>
            <a:r>
              <a:rPr lang="en-US" sz="2000" b="1" dirty="0">
                <a:solidFill>
                  <a:srgbClr val="00B050"/>
                </a:solidFill>
                <a:latin typeface="Poppins" panose="00000500000000000000" pitchFamily="2" charset="0"/>
                <a:ea typeface="Roboto" panose="02000000000000000000" pitchFamily="2" charset="0"/>
                <a:cs typeface="Poppins" panose="00000500000000000000" pitchFamily="2" charset="0"/>
              </a:rPr>
              <a:t>OUR PURPOSE</a:t>
            </a:r>
          </a:p>
        </p:txBody>
      </p:sp>
      <p:pic>
        <p:nvPicPr>
          <p:cNvPr id="32" name="Graphic 31" descr="Scales of justice outline">
            <a:extLst>
              <a:ext uri="{FF2B5EF4-FFF2-40B4-BE49-F238E27FC236}">
                <a16:creationId xmlns:a16="http://schemas.microsoft.com/office/drawing/2014/main" id="{BD9BD71D-294B-2C7F-2D7C-9E3DA8434E9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257562" y="5466957"/>
            <a:ext cx="374758" cy="374758"/>
          </a:xfrm>
          <a:prstGeom prst="rect">
            <a:avLst/>
          </a:prstGeom>
        </p:spPr>
      </p:pic>
    </p:spTree>
    <p:extLst>
      <p:ext uri="{BB962C8B-B14F-4D97-AF65-F5344CB8AC3E}">
        <p14:creationId xmlns:p14="http://schemas.microsoft.com/office/powerpoint/2010/main" val="1986036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galaxy in space&#10;&#10;Description automatically generated">
            <a:extLst>
              <a:ext uri="{FF2B5EF4-FFF2-40B4-BE49-F238E27FC236}">
                <a16:creationId xmlns:a16="http://schemas.microsoft.com/office/drawing/2014/main" id="{FD48A7EC-B5FA-6FDC-88F2-7A91BB848D9C}"/>
              </a:ext>
            </a:extLst>
          </p:cNvPr>
          <p:cNvPicPr>
            <a:picLocks noChangeAspect="1"/>
          </p:cNvPicPr>
          <p:nvPr/>
        </p:nvPicPr>
        <p:blipFill rotWithShape="1">
          <a:blip r:embed="rId2">
            <a:extLst>
              <a:ext uri="{28A0092B-C50C-407E-A947-70E740481C1C}">
                <a14:useLocalDpi xmlns:a14="http://schemas.microsoft.com/office/drawing/2010/main" val="0"/>
              </a:ext>
            </a:extLst>
          </a:blip>
          <a:srcRect l="22705" t="11025" r="18" b="7745"/>
          <a:stretch/>
        </p:blipFill>
        <p:spPr>
          <a:xfrm>
            <a:off x="2771145" y="264317"/>
            <a:ext cx="9418834" cy="6593683"/>
          </a:xfrm>
          <a:prstGeom prst="rect">
            <a:avLst/>
          </a:prstGeom>
        </p:spPr>
      </p:pic>
      <p:sp>
        <p:nvSpPr>
          <p:cNvPr id="11" name="TextBox 10">
            <a:extLst>
              <a:ext uri="{FF2B5EF4-FFF2-40B4-BE49-F238E27FC236}">
                <a16:creationId xmlns:a16="http://schemas.microsoft.com/office/drawing/2014/main" id="{8449D440-B209-D77F-469E-D1CBF1D29B4D}"/>
              </a:ext>
            </a:extLst>
          </p:cNvPr>
          <p:cNvSpPr txBox="1"/>
          <p:nvPr/>
        </p:nvSpPr>
        <p:spPr>
          <a:xfrm rot="10800000">
            <a:off x="444200" y="676916"/>
            <a:ext cx="2182784" cy="1938992"/>
          </a:xfrm>
          <a:prstGeom prst="rect">
            <a:avLst/>
          </a:prstGeom>
          <a:noFill/>
        </p:spPr>
        <p:txBody>
          <a:bodyPr wrap="square" rtlCol="0">
            <a:spAutoFit/>
          </a:bodyPr>
          <a:lstStyle/>
          <a:p>
            <a:r>
              <a:rPr lang="en-US" sz="12000" b="1" dirty="0">
                <a:solidFill>
                  <a:schemeClr val="bg1">
                    <a:lumMod val="85000"/>
                  </a:schemeClr>
                </a:solidFill>
                <a:latin typeface="Arial Black" panose="020B0A04020102020204" pitchFamily="34" charset="0"/>
                <a:cs typeface="Arial" panose="020B0604020202020204" pitchFamily="34" charset="0"/>
              </a:rPr>
              <a:t>“</a:t>
            </a:r>
            <a:endParaRPr lang="en-GB" sz="12000" b="1" dirty="0">
              <a:solidFill>
                <a:schemeClr val="bg1">
                  <a:lumMod val="85000"/>
                </a:schemeClr>
              </a:solidFill>
              <a:latin typeface="Arial Black" panose="020B0A04020102020204"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43963AF7-E68E-A853-A452-394A8D2CAC2D}"/>
              </a:ext>
            </a:extLst>
          </p:cNvPr>
          <p:cNvGrpSpPr>
            <a:grpSpLocks noGrp="1" noUngrp="1" noRot="1" noMove="1" noResize="1"/>
          </p:cNvGrpSpPr>
          <p:nvPr/>
        </p:nvGrpSpPr>
        <p:grpSpPr>
          <a:xfrm>
            <a:off x="8987702" y="1221578"/>
            <a:ext cx="2890887" cy="3495548"/>
            <a:chOff x="8098720" y="1788854"/>
            <a:chExt cx="3874376" cy="3495548"/>
          </a:xfrm>
        </p:grpSpPr>
        <p:sp>
          <p:nvSpPr>
            <p:cNvPr id="33" name="Rectangle: Rounded Corners 32">
              <a:extLst>
                <a:ext uri="{FF2B5EF4-FFF2-40B4-BE49-F238E27FC236}">
                  <a16:creationId xmlns:a16="http://schemas.microsoft.com/office/drawing/2014/main" id="{95CFBAD2-A54F-C0F4-3B79-CE55D134CD56}"/>
                </a:ext>
              </a:extLst>
            </p:cNvPr>
            <p:cNvSpPr>
              <a:spLocks/>
            </p:cNvSpPr>
            <p:nvPr/>
          </p:nvSpPr>
          <p:spPr>
            <a:xfrm>
              <a:off x="8098720" y="1788854"/>
              <a:ext cx="3874376" cy="3495548"/>
            </a:xfrm>
            <a:prstGeom prst="roundRect">
              <a:avLst>
                <a:gd name="adj" fmla="val 1668"/>
              </a:avLst>
            </a:prstGeom>
            <a:solidFill>
              <a:srgbClr val="CC00CC">
                <a:alpha val="42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1A80D4CD-18CF-1DBF-262D-E17ACF1FA4D3}"/>
                </a:ext>
              </a:extLst>
            </p:cNvPr>
            <p:cNvSpPr txBox="1">
              <a:spLocks noGrp="1" noRot="1" noMove="1" noResize="1" noEditPoints="1" noAdjustHandles="1" noChangeArrowheads="1" noChangeShapeType="1"/>
            </p:cNvSpPr>
            <p:nvPr/>
          </p:nvSpPr>
          <p:spPr>
            <a:xfrm>
              <a:off x="8494491" y="1802537"/>
              <a:ext cx="3452054" cy="3185487"/>
            </a:xfrm>
            <a:prstGeom prst="rect">
              <a:avLst/>
            </a:prstGeom>
            <a:noFill/>
          </p:spPr>
          <p:txBody>
            <a:bodyPr wrap="square" rtlCol="0">
              <a:spAutoFit/>
            </a:bodyPr>
            <a:lstStyle/>
            <a:p>
              <a:pPr algn="r"/>
              <a:r>
                <a:rPr lang="en-US" sz="1100" dirty="0">
                  <a:solidFill>
                    <a:schemeClr val="bg1"/>
                  </a:solidFill>
                  <a:latin typeface="Poppins" panose="00000500000000000000" pitchFamily="2" charset="0"/>
                  <a:cs typeface="Poppins" panose="00000500000000000000" pitchFamily="2" charset="0"/>
                </a:rPr>
                <a:t>TABLE OF </a:t>
              </a:r>
            </a:p>
            <a:p>
              <a:pPr algn="r"/>
              <a:r>
                <a:rPr lang="en-US" sz="1600" b="1" dirty="0">
                  <a:solidFill>
                    <a:schemeClr val="bg1"/>
                  </a:solidFill>
                  <a:latin typeface="Poppins" panose="00000500000000000000" pitchFamily="2" charset="0"/>
                  <a:cs typeface="Poppins" panose="00000500000000000000" pitchFamily="2" charset="0"/>
                </a:rPr>
                <a:t>CONTENTS</a:t>
              </a:r>
            </a:p>
            <a:p>
              <a:pPr algn="r"/>
              <a:endParaRPr lang="en-US" sz="1600" b="1" dirty="0">
                <a:solidFill>
                  <a:schemeClr val="bg1"/>
                </a:solidFill>
                <a:latin typeface="Poppins" panose="00000500000000000000" pitchFamily="2" charset="0"/>
                <a:cs typeface="Poppins" panose="00000500000000000000" pitchFamily="2" charset="0"/>
              </a:endParaRPr>
            </a:p>
            <a:p>
              <a:pPr algn="r"/>
              <a:r>
                <a:rPr lang="en-US" sz="1000" dirty="0">
                  <a:solidFill>
                    <a:schemeClr val="bg1"/>
                  </a:solidFill>
                  <a:latin typeface="Poppins" panose="00000500000000000000" pitchFamily="2" charset="0"/>
                  <a:cs typeface="Poppins" panose="00000500000000000000" pitchFamily="2" charset="0"/>
                </a:rPr>
                <a:t>Enterprise Digital Health Strategy</a:t>
              </a:r>
            </a:p>
            <a:p>
              <a:pPr algn="r"/>
              <a:endParaRPr lang="en-US" sz="1000" dirty="0">
                <a:solidFill>
                  <a:schemeClr val="bg1"/>
                </a:solidFill>
                <a:latin typeface="Poppins" panose="00000500000000000000" pitchFamily="2" charset="0"/>
                <a:cs typeface="Poppins" panose="00000500000000000000" pitchFamily="2" charset="0"/>
              </a:endParaRPr>
            </a:p>
            <a:p>
              <a:pPr algn="r"/>
              <a:r>
                <a:rPr lang="en-US" sz="1000" dirty="0">
                  <a:solidFill>
                    <a:schemeClr val="bg1"/>
                  </a:solidFill>
                  <a:latin typeface="Poppins" panose="00000500000000000000" pitchFamily="2" charset="0"/>
                  <a:cs typeface="Poppins" panose="00000500000000000000" pitchFamily="2" charset="0"/>
                </a:rPr>
                <a:t>Healthcare Data Analytics</a:t>
              </a:r>
            </a:p>
            <a:p>
              <a:pPr algn="r"/>
              <a:endParaRPr lang="en-US" sz="1000" dirty="0">
                <a:solidFill>
                  <a:schemeClr val="bg1"/>
                </a:solidFill>
                <a:latin typeface="Poppins" panose="00000500000000000000" pitchFamily="2" charset="0"/>
                <a:cs typeface="Poppins" panose="00000500000000000000" pitchFamily="2" charset="0"/>
              </a:endParaRPr>
            </a:p>
            <a:p>
              <a:pPr algn="r"/>
              <a:r>
                <a:rPr lang="en-US" sz="1000" dirty="0">
                  <a:solidFill>
                    <a:schemeClr val="bg1"/>
                  </a:solidFill>
                  <a:latin typeface="Poppins" panose="00000500000000000000" pitchFamily="2" charset="0"/>
                  <a:cs typeface="Poppins" panose="00000500000000000000" pitchFamily="2" charset="0"/>
                </a:rPr>
                <a:t>HelloDoc: Telehealth Solution</a:t>
              </a:r>
            </a:p>
            <a:p>
              <a:pPr algn="r"/>
              <a:endParaRPr lang="en-US" sz="1000" dirty="0">
                <a:solidFill>
                  <a:schemeClr val="bg1"/>
                </a:solidFill>
                <a:latin typeface="Poppins" panose="00000500000000000000" pitchFamily="2" charset="0"/>
                <a:cs typeface="Poppins" panose="00000500000000000000" pitchFamily="2" charset="0"/>
              </a:endParaRPr>
            </a:p>
            <a:p>
              <a:pPr algn="r"/>
              <a:r>
                <a:rPr lang="en-US" sz="1000" dirty="0">
                  <a:solidFill>
                    <a:schemeClr val="bg1"/>
                  </a:solidFill>
                  <a:latin typeface="Poppins" panose="00000500000000000000" pitchFamily="2" charset="0"/>
                  <a:cs typeface="Poppins" panose="00000500000000000000" pitchFamily="2" charset="0"/>
                </a:rPr>
                <a:t>Telehealth Systems Architecture</a:t>
              </a:r>
            </a:p>
            <a:p>
              <a:pPr algn="r"/>
              <a:r>
                <a:rPr lang="en-US" sz="1000" dirty="0">
                  <a:solidFill>
                    <a:schemeClr val="bg1"/>
                  </a:solidFill>
                  <a:latin typeface="Poppins" panose="00000500000000000000" pitchFamily="2" charset="0"/>
                  <a:cs typeface="Poppins" panose="00000500000000000000" pitchFamily="2" charset="0"/>
                </a:rPr>
                <a:t>Business Development</a:t>
              </a:r>
            </a:p>
            <a:p>
              <a:pPr algn="r"/>
              <a:endParaRPr lang="en-US" sz="1000" dirty="0">
                <a:solidFill>
                  <a:schemeClr val="bg1"/>
                </a:solidFill>
                <a:latin typeface="Poppins" panose="00000500000000000000" pitchFamily="2" charset="0"/>
                <a:cs typeface="Poppins" panose="00000500000000000000" pitchFamily="2" charset="0"/>
              </a:endParaRPr>
            </a:p>
            <a:p>
              <a:pPr algn="r"/>
              <a:r>
                <a:rPr lang="en-US" sz="1000" dirty="0">
                  <a:solidFill>
                    <a:schemeClr val="bg1"/>
                  </a:solidFill>
                  <a:latin typeface="Poppins" panose="00000500000000000000" pitchFamily="2" charset="0"/>
                  <a:cs typeface="Poppins" panose="00000500000000000000" pitchFamily="2" charset="0"/>
                </a:rPr>
                <a:t>Electronic Health Records</a:t>
              </a:r>
            </a:p>
            <a:p>
              <a:pPr algn="r"/>
              <a:endParaRPr lang="en-US" sz="1000" dirty="0">
                <a:solidFill>
                  <a:schemeClr val="bg1"/>
                </a:solidFill>
                <a:latin typeface="Poppins" panose="00000500000000000000" pitchFamily="2" charset="0"/>
                <a:cs typeface="Poppins" panose="00000500000000000000" pitchFamily="2" charset="0"/>
              </a:endParaRPr>
            </a:p>
            <a:p>
              <a:pPr algn="r"/>
              <a:r>
                <a:rPr lang="en-US" sz="1000" dirty="0">
                  <a:solidFill>
                    <a:schemeClr val="bg1"/>
                  </a:solidFill>
                  <a:latin typeface="Poppins" panose="00000500000000000000" pitchFamily="2" charset="0"/>
                  <a:cs typeface="Poppins" panose="00000500000000000000" pitchFamily="2" charset="0"/>
                </a:rPr>
                <a:t>Electronic Data Interchange (EDI)</a:t>
              </a:r>
            </a:p>
            <a:p>
              <a:pPr algn="r"/>
              <a:endParaRPr lang="en-US" sz="1000" dirty="0">
                <a:solidFill>
                  <a:schemeClr val="bg1"/>
                </a:solidFill>
                <a:latin typeface="Poppins" panose="00000500000000000000" pitchFamily="2" charset="0"/>
                <a:cs typeface="Poppins" panose="00000500000000000000" pitchFamily="2" charset="0"/>
              </a:endParaRPr>
            </a:p>
            <a:p>
              <a:pPr algn="r"/>
              <a:r>
                <a:rPr lang="en-US" sz="1000" dirty="0">
                  <a:solidFill>
                    <a:schemeClr val="bg1"/>
                  </a:solidFill>
                  <a:latin typeface="Poppins" panose="00000500000000000000" pitchFamily="2" charset="0"/>
                  <a:cs typeface="Poppins" panose="00000500000000000000" pitchFamily="2" charset="0"/>
                </a:rPr>
                <a:t>PharmacyExpress: Online Pharmacy</a:t>
              </a:r>
            </a:p>
            <a:p>
              <a:pPr algn="r"/>
              <a:endParaRPr lang="en-US" sz="900" dirty="0">
                <a:solidFill>
                  <a:schemeClr val="bg1"/>
                </a:solidFill>
                <a:latin typeface="Poppins" panose="00000500000000000000" pitchFamily="2" charset="0"/>
                <a:cs typeface="Poppins" panose="00000500000000000000" pitchFamily="2" charset="0"/>
              </a:endParaRPr>
            </a:p>
            <a:p>
              <a:pPr algn="r"/>
              <a:endParaRPr lang="en-US" sz="900" dirty="0">
                <a:solidFill>
                  <a:schemeClr val="bg1"/>
                </a:solidFill>
                <a:latin typeface="Poppins" panose="00000500000000000000" pitchFamily="2" charset="0"/>
                <a:cs typeface="Poppins" panose="00000500000000000000" pitchFamily="2" charset="0"/>
              </a:endParaRPr>
            </a:p>
          </p:txBody>
        </p:sp>
      </p:grpSp>
      <p:sp>
        <p:nvSpPr>
          <p:cNvPr id="46" name="Rectangle: Rounded Corners 45">
            <a:extLst>
              <a:ext uri="{FF2B5EF4-FFF2-40B4-BE49-F238E27FC236}">
                <a16:creationId xmlns:a16="http://schemas.microsoft.com/office/drawing/2014/main" id="{40B2FCA6-F9B1-7A2A-C930-274ABD4ECE20}"/>
              </a:ext>
            </a:extLst>
          </p:cNvPr>
          <p:cNvSpPr>
            <a:spLocks/>
          </p:cNvSpPr>
          <p:nvPr/>
        </p:nvSpPr>
        <p:spPr>
          <a:xfrm>
            <a:off x="80047" y="1478873"/>
            <a:ext cx="2890888" cy="2456791"/>
          </a:xfrm>
          <a:prstGeom prst="roundRect">
            <a:avLst>
              <a:gd name="adj" fmla="val 166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dirty="0">
              <a:solidFill>
                <a:schemeClr val="tx1">
                  <a:lumMod val="95000"/>
                  <a:lumOff val="5000"/>
                </a:schemeClr>
              </a:solidFill>
              <a:latin typeface="Poppins" panose="00000500000000000000" pitchFamily="2" charset="0"/>
              <a:cs typeface="Poppins" panose="00000500000000000000" pitchFamily="2" charset="0"/>
            </a:endParaRPr>
          </a:p>
        </p:txBody>
      </p:sp>
      <p:grpSp>
        <p:nvGrpSpPr>
          <p:cNvPr id="39" name="Group 38">
            <a:extLst>
              <a:ext uri="{FF2B5EF4-FFF2-40B4-BE49-F238E27FC236}">
                <a16:creationId xmlns:a16="http://schemas.microsoft.com/office/drawing/2014/main" id="{7EFE4508-A387-D39F-7F3F-CAF6169A8CCC}"/>
              </a:ext>
            </a:extLst>
          </p:cNvPr>
          <p:cNvGrpSpPr>
            <a:grpSpLocks/>
          </p:cNvGrpSpPr>
          <p:nvPr/>
        </p:nvGrpSpPr>
        <p:grpSpPr>
          <a:xfrm>
            <a:off x="7978557" y="4727759"/>
            <a:ext cx="3900930" cy="1730049"/>
            <a:chOff x="5663861" y="4885009"/>
            <a:chExt cx="3900930" cy="1815597"/>
          </a:xfrm>
        </p:grpSpPr>
        <p:sp>
          <p:nvSpPr>
            <p:cNvPr id="41" name="Rectangle: Rounded Corners 40">
              <a:extLst>
                <a:ext uri="{FF2B5EF4-FFF2-40B4-BE49-F238E27FC236}">
                  <a16:creationId xmlns:a16="http://schemas.microsoft.com/office/drawing/2014/main" id="{9B281099-0828-1C56-2A99-CE02155B21E4}"/>
                </a:ext>
              </a:extLst>
            </p:cNvPr>
            <p:cNvSpPr>
              <a:spLocks/>
            </p:cNvSpPr>
            <p:nvPr/>
          </p:nvSpPr>
          <p:spPr>
            <a:xfrm>
              <a:off x="5663861" y="4885009"/>
              <a:ext cx="3900930" cy="1385513"/>
            </a:xfrm>
            <a:prstGeom prst="roundRect">
              <a:avLst>
                <a:gd name="adj" fmla="val 166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800" dirty="0">
                <a:solidFill>
                  <a:schemeClr val="bg1"/>
                </a:solidFill>
                <a:latin typeface="Poppins" panose="00000500000000000000" pitchFamily="2" charset="0"/>
                <a:cs typeface="Poppins" panose="00000500000000000000" pitchFamily="2" charset="0"/>
              </a:endParaRPr>
            </a:p>
          </p:txBody>
        </p:sp>
        <p:sp>
          <p:nvSpPr>
            <p:cNvPr id="51" name="Rectangle 50">
              <a:extLst>
                <a:ext uri="{FF2B5EF4-FFF2-40B4-BE49-F238E27FC236}">
                  <a16:creationId xmlns:a16="http://schemas.microsoft.com/office/drawing/2014/main" id="{BEDE0E00-4DBA-3C79-0640-524512E69AD8}"/>
                </a:ext>
              </a:extLst>
            </p:cNvPr>
            <p:cNvSpPr>
              <a:spLocks/>
            </p:cNvSpPr>
            <p:nvPr/>
          </p:nvSpPr>
          <p:spPr>
            <a:xfrm>
              <a:off x="6086188" y="5699320"/>
              <a:ext cx="3478603" cy="1001286"/>
            </a:xfrm>
            <a:prstGeom prst="rect">
              <a:avLst/>
            </a:prstGeom>
            <a:noFill/>
          </p:spPr>
          <p:txBody>
            <a:bodyPr wrap="square">
              <a:spAutoFit/>
            </a:bodyPr>
            <a:lstStyle/>
            <a:p>
              <a:pPr algn="r" defTabSz="1129124">
                <a:defRPr/>
              </a:pPr>
              <a:r>
                <a:rPr lang="en-GB" sz="800" b="1" dirty="0">
                  <a:solidFill>
                    <a:schemeClr val="bg1"/>
                  </a:solidFill>
                  <a:latin typeface="Poppins" panose="00000500000000000000" pitchFamily="2" charset="0"/>
                  <a:ea typeface="Roboto" panose="02000000000000000000" pitchFamily="2" charset="0"/>
                  <a:cs typeface="Poppins" panose="00000500000000000000" pitchFamily="2" charset="0"/>
                </a:rPr>
                <a:t>AI KONSULT</a:t>
              </a:r>
              <a:endParaRPr lang="en-GB"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Contact Person : Scelo Hlope  </a:t>
              </a: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Business Lead</a:t>
              </a:r>
            </a:p>
            <a:p>
              <a:pPr algn="r" defTabSz="1129124">
                <a:defRPr/>
              </a:pPr>
              <a:endParaRPr lang="en-GB"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 Contact Number : (+267) 71-333-551 </a:t>
              </a: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E-mail: scelo@ai.co.bw </a:t>
              </a:r>
            </a:p>
            <a:p>
              <a:pPr algn="r" defTabSz="1129124">
                <a:defRPr/>
              </a:pPr>
              <a:r>
                <a:rPr lang="en-GB" sz="800" dirty="0">
                  <a:solidFill>
                    <a:schemeClr val="bg1"/>
                  </a:solidFill>
                  <a:latin typeface="Poppins" panose="00000500000000000000" pitchFamily="2" charset="0"/>
                  <a:ea typeface="Roboto" panose="02000000000000000000" pitchFamily="2" charset="0"/>
                  <a:cs typeface="Poppins" panose="00000500000000000000" pitchFamily="2" charset="0"/>
                </a:rPr>
                <a:t>Gaborone  Botswana</a:t>
              </a:r>
            </a:p>
          </p:txBody>
        </p:sp>
      </p:grpSp>
      <p:grpSp>
        <p:nvGrpSpPr>
          <p:cNvPr id="63" name="Group 62">
            <a:extLst>
              <a:ext uri="{FF2B5EF4-FFF2-40B4-BE49-F238E27FC236}">
                <a16:creationId xmlns:a16="http://schemas.microsoft.com/office/drawing/2014/main" id="{D4D2CABE-54AB-FF85-C11C-8D90E185EADA}"/>
              </a:ext>
            </a:extLst>
          </p:cNvPr>
          <p:cNvGrpSpPr>
            <a:grpSpLocks noGrp="1" noUngrp="1" noRot="1" noMove="1" noResize="1"/>
          </p:cNvGrpSpPr>
          <p:nvPr/>
        </p:nvGrpSpPr>
        <p:grpSpPr>
          <a:xfrm>
            <a:off x="264371" y="846384"/>
            <a:ext cx="2400551" cy="789640"/>
            <a:chOff x="508724" y="714969"/>
            <a:chExt cx="3001008" cy="789640"/>
          </a:xfrm>
        </p:grpSpPr>
        <p:sp>
          <p:nvSpPr>
            <p:cNvPr id="2" name="TextBox 1">
              <a:extLst>
                <a:ext uri="{FF2B5EF4-FFF2-40B4-BE49-F238E27FC236}">
                  <a16:creationId xmlns:a16="http://schemas.microsoft.com/office/drawing/2014/main" id="{253101DE-B053-02C3-EA5E-FF1115177E7E}"/>
                </a:ext>
              </a:extLst>
            </p:cNvPr>
            <p:cNvSpPr txBox="1">
              <a:spLocks noGrp="1" noRot="1" noMove="1" noResize="1" noEditPoints="1" noAdjustHandles="1" noChangeArrowheads="1" noChangeShapeType="1"/>
            </p:cNvSpPr>
            <p:nvPr/>
          </p:nvSpPr>
          <p:spPr>
            <a:xfrm>
              <a:off x="512304" y="714969"/>
              <a:ext cx="2997428" cy="369332"/>
            </a:xfrm>
            <a:prstGeom prst="rect">
              <a:avLst/>
            </a:prstGeom>
            <a:noFill/>
          </p:spPr>
          <p:txBody>
            <a:bodyPr wrap="square" rtlCol="0">
              <a:spAutoFit/>
            </a:bodyPr>
            <a:lstStyle/>
            <a:p>
              <a:pPr algn="r"/>
              <a:r>
                <a:rPr lang="en-GB" sz="1800" b="1" dirty="0">
                  <a:solidFill>
                    <a:srgbClr val="00B52D"/>
                  </a:solidFill>
                  <a:latin typeface="Poppins" panose="00000500000000000000" pitchFamily="2" charset="0"/>
                  <a:cs typeface="Poppins" panose="00000500000000000000" pitchFamily="2" charset="0"/>
                </a:rPr>
                <a:t>WELCOME TO </a:t>
              </a:r>
            </a:p>
          </p:txBody>
        </p:sp>
        <p:sp>
          <p:nvSpPr>
            <p:cNvPr id="8" name="TextBox 7">
              <a:extLst>
                <a:ext uri="{FF2B5EF4-FFF2-40B4-BE49-F238E27FC236}">
                  <a16:creationId xmlns:a16="http://schemas.microsoft.com/office/drawing/2014/main" id="{1AEB382B-8BF5-F356-64B1-0642FC84C176}"/>
                </a:ext>
              </a:extLst>
            </p:cNvPr>
            <p:cNvSpPr txBox="1">
              <a:spLocks noGrp="1" noRot="1" noMove="1" noResize="1" noEditPoints="1" noAdjustHandles="1" noChangeArrowheads="1" noChangeShapeType="1"/>
            </p:cNvSpPr>
            <p:nvPr/>
          </p:nvSpPr>
          <p:spPr>
            <a:xfrm>
              <a:off x="508724" y="1135277"/>
              <a:ext cx="2997428" cy="369332"/>
            </a:xfrm>
            <a:prstGeom prst="rect">
              <a:avLst/>
            </a:prstGeom>
            <a:noFill/>
          </p:spPr>
          <p:txBody>
            <a:bodyPr wrap="square" rtlCol="0">
              <a:spAutoFit/>
            </a:bodyPr>
            <a:lstStyle/>
            <a:p>
              <a:pPr algn="r"/>
              <a:r>
                <a:rPr lang="en-GB" sz="1800" b="1" dirty="0">
                  <a:solidFill>
                    <a:srgbClr val="00B52D"/>
                  </a:solidFill>
                  <a:latin typeface="Poppins" panose="00000500000000000000" pitchFamily="2" charset="0"/>
                  <a:cs typeface="Poppins" panose="00000500000000000000" pitchFamily="2" charset="0"/>
                </a:rPr>
                <a:t>UNIVERSE</a:t>
              </a:r>
            </a:p>
          </p:txBody>
        </p:sp>
        <p:sp>
          <p:nvSpPr>
            <p:cNvPr id="10" name="TextBox 9">
              <a:extLst>
                <a:ext uri="{FF2B5EF4-FFF2-40B4-BE49-F238E27FC236}">
                  <a16:creationId xmlns:a16="http://schemas.microsoft.com/office/drawing/2014/main" id="{6C4729E1-9E75-2307-085B-A516E628166D}"/>
                </a:ext>
              </a:extLst>
            </p:cNvPr>
            <p:cNvSpPr txBox="1">
              <a:spLocks noGrp="1" noRot="1" noMove="1" noResize="1" noEditPoints="1" noAdjustHandles="1" noChangeArrowheads="1" noChangeShapeType="1"/>
            </p:cNvSpPr>
            <p:nvPr/>
          </p:nvSpPr>
          <p:spPr>
            <a:xfrm>
              <a:off x="512303" y="925123"/>
              <a:ext cx="2997428" cy="369332"/>
            </a:xfrm>
            <a:prstGeom prst="rect">
              <a:avLst/>
            </a:prstGeom>
            <a:noFill/>
          </p:spPr>
          <p:txBody>
            <a:bodyPr wrap="square" rtlCol="0">
              <a:spAutoFit/>
            </a:bodyPr>
            <a:lstStyle/>
            <a:p>
              <a:pPr algn="r"/>
              <a:r>
                <a:rPr lang="en-GB" sz="1800" b="1" dirty="0">
                  <a:solidFill>
                    <a:srgbClr val="00B52D"/>
                  </a:solidFill>
                  <a:latin typeface="Poppins" panose="00000500000000000000" pitchFamily="2" charset="0"/>
                  <a:cs typeface="Poppins" panose="00000500000000000000" pitchFamily="2" charset="0"/>
                </a:rPr>
                <a:t>OUR DIVERSE </a:t>
              </a:r>
            </a:p>
          </p:txBody>
        </p:sp>
      </p:grpSp>
      <p:sp>
        <p:nvSpPr>
          <p:cNvPr id="64" name="TextBox 63">
            <a:extLst>
              <a:ext uri="{FF2B5EF4-FFF2-40B4-BE49-F238E27FC236}">
                <a16:creationId xmlns:a16="http://schemas.microsoft.com/office/drawing/2014/main" id="{B41F27A1-0D82-285D-7884-C91766A0E1FA}"/>
              </a:ext>
            </a:extLst>
          </p:cNvPr>
          <p:cNvSpPr txBox="1">
            <a:spLocks noGrp="1" noRot="1" noMove="1" noResize="1" noEditPoints="1" noAdjustHandles="1" noChangeArrowheads="1" noChangeShapeType="1"/>
          </p:cNvSpPr>
          <p:nvPr/>
        </p:nvSpPr>
        <p:spPr>
          <a:xfrm>
            <a:off x="300038" y="1504609"/>
            <a:ext cx="2403244" cy="4785926"/>
          </a:xfrm>
          <a:prstGeom prst="rect">
            <a:avLst/>
          </a:prstGeom>
          <a:noFill/>
        </p:spPr>
        <p:txBody>
          <a:bodyPr wrap="square">
            <a:spAutoFit/>
          </a:bodyPr>
          <a:lstStyle/>
          <a:p>
            <a:pPr algn="r"/>
            <a:endParaRPr lang="en-US" sz="900" dirty="0">
              <a:latin typeface="Poppins" panose="00000500000000000000" pitchFamily="2" charset="0"/>
              <a:ea typeface="Open Sans" panose="020B0606030504020204" pitchFamily="34" charset="0"/>
              <a:cs typeface="Poppins" panose="00000500000000000000" pitchFamily="2" charset="0"/>
            </a:endParaRPr>
          </a:p>
          <a:p>
            <a:pPr algn="r"/>
            <a:r>
              <a:rPr lang="en-US" sz="1050" dirty="0">
                <a:latin typeface="Poppins Light" panose="00000400000000000000" pitchFamily="2" charset="0"/>
                <a:ea typeface="Open Sans" panose="020B0606030504020204" pitchFamily="34" charset="0"/>
                <a:cs typeface="Poppins Light" panose="00000400000000000000" pitchFamily="2" charset="0"/>
              </a:rPr>
              <a:t>"To see the world in a different</a:t>
            </a:r>
            <a:r>
              <a:rPr lang="en-US" sz="1050" dirty="0">
                <a:solidFill>
                  <a:srgbClr val="00B050"/>
                </a:solidFill>
                <a:latin typeface="Poppins Light" panose="00000400000000000000" pitchFamily="2" charset="0"/>
                <a:ea typeface="Open Sans" panose="020B0606030504020204" pitchFamily="34" charset="0"/>
                <a:cs typeface="Poppins Light" panose="00000400000000000000" pitchFamily="2" charset="0"/>
              </a:rPr>
              <a:t> </a:t>
            </a:r>
            <a:r>
              <a:rPr lang="en-US" sz="1050" dirty="0">
                <a:latin typeface="Poppins Light" panose="00000400000000000000" pitchFamily="2" charset="0"/>
                <a:ea typeface="Open Sans" panose="020B0606030504020204" pitchFamily="34" charset="0"/>
                <a:cs typeface="Poppins Light" panose="00000400000000000000" pitchFamily="2" charset="0"/>
              </a:rPr>
              <a:t>way requires stepping out of familiar thought patterns and embracing new perspectives. </a:t>
            </a:r>
          </a:p>
          <a:p>
            <a:pPr algn="r"/>
            <a:endParaRPr lang="en-US" sz="1050" dirty="0">
              <a:latin typeface="Poppins Light" panose="00000400000000000000" pitchFamily="2" charset="0"/>
              <a:ea typeface="Open Sans" panose="020B0606030504020204" pitchFamily="34" charset="0"/>
              <a:cs typeface="Poppins Light" panose="00000400000000000000" pitchFamily="2" charset="0"/>
            </a:endParaRPr>
          </a:p>
          <a:p>
            <a:pPr algn="r"/>
            <a:r>
              <a:rPr lang="en-US" sz="1050" dirty="0">
                <a:latin typeface="Poppins Light" panose="00000400000000000000" pitchFamily="2" charset="0"/>
                <a:ea typeface="Open Sans" panose="020B0606030504020204" pitchFamily="34" charset="0"/>
                <a:cs typeface="Poppins Light" panose="00000400000000000000" pitchFamily="2" charset="0"/>
              </a:rPr>
              <a:t>It involves challenging our own biases, actively seeking out diverse viewpoints, and being open to learning from experiences that are different.“</a:t>
            </a:r>
          </a:p>
          <a:p>
            <a:pPr algn="r"/>
            <a:endParaRPr lang="en-US" sz="1000" dirty="0">
              <a:latin typeface="Poppins" panose="00000500000000000000" pitchFamily="2" charset="0"/>
              <a:ea typeface="Open Sans" panose="020B0606030504020204" pitchFamily="34" charset="0"/>
              <a:cs typeface="Poppins" panose="00000500000000000000" pitchFamily="2" charset="0"/>
            </a:endParaRPr>
          </a:p>
          <a:p>
            <a:pPr algn="r"/>
            <a:r>
              <a:rPr lang="en-US" sz="1000" b="1" dirty="0">
                <a:solidFill>
                  <a:srgbClr val="00B52D"/>
                </a:solidFill>
                <a:latin typeface="Poppins" panose="00000500000000000000" pitchFamily="2" charset="0"/>
                <a:ea typeface="Open Sans" panose="020B0606030504020204" pitchFamily="34" charset="0"/>
                <a:cs typeface="Poppins" panose="00000500000000000000" pitchFamily="2" charset="0"/>
              </a:rPr>
              <a:t>THAT’S OUR UNIVERSE.</a:t>
            </a:r>
            <a:endParaRPr lang="en-US" sz="900" dirty="0">
              <a:solidFill>
                <a:srgbClr val="00B52D"/>
              </a:solidFill>
              <a:latin typeface="Poppins" panose="00000500000000000000" pitchFamily="2" charset="0"/>
              <a:ea typeface="Open Sans" panose="020B0606030504020204" pitchFamily="34" charset="0"/>
              <a:cs typeface="Poppins" panose="00000500000000000000" pitchFamily="2" charset="0"/>
            </a:endParaRPr>
          </a:p>
          <a:p>
            <a:pPr algn="r"/>
            <a:r>
              <a:rPr lang="en-US" sz="700" b="1" dirty="0">
                <a:latin typeface="Poppins" panose="00000500000000000000" pitchFamily="2" charset="0"/>
                <a:cs typeface="Poppins" panose="00000500000000000000" pitchFamily="2" charset="0"/>
              </a:rPr>
              <a:t>Not the same</a:t>
            </a:r>
          </a:p>
          <a:p>
            <a:pPr algn="r"/>
            <a:r>
              <a:rPr lang="en-US" sz="700" b="1" dirty="0">
                <a:latin typeface="Poppins" panose="00000500000000000000" pitchFamily="2" charset="0"/>
                <a:cs typeface="Poppins" panose="00000500000000000000" pitchFamily="2" charset="0"/>
              </a:rPr>
              <a:t> </a:t>
            </a:r>
            <a:r>
              <a:rPr lang="en-US" sz="700" dirty="0">
                <a:latin typeface="Poppins" panose="00000500000000000000" pitchFamily="2" charset="0"/>
                <a:cs typeface="Poppins" panose="00000500000000000000" pitchFamily="2" charset="0"/>
              </a:rPr>
              <a:t>as something else. </a:t>
            </a:r>
          </a:p>
          <a:p>
            <a:pPr marL="0" indent="0" algn="r"/>
            <a:r>
              <a:rPr lang="en-US" sz="700" dirty="0">
                <a:latin typeface="Poppins" panose="00000500000000000000" pitchFamily="2" charset="0"/>
                <a:cs typeface="Poppins" panose="00000500000000000000" pitchFamily="2" charset="0"/>
              </a:rPr>
              <a:t>It's a casual way of pointing out that something stands out, doesn't fit the usual pattern, or is unique in its own way.</a:t>
            </a:r>
          </a:p>
          <a:p>
            <a:pPr marL="0" indent="0" algn="r"/>
            <a:endParaRPr lang="en-US" sz="700" dirty="0">
              <a:latin typeface="Poppins" panose="00000500000000000000" pitchFamily="2" charset="0"/>
              <a:cs typeface="Poppins" panose="00000500000000000000" pitchFamily="2" charset="0"/>
            </a:endParaRPr>
          </a:p>
          <a:p>
            <a:pPr algn="r"/>
            <a:r>
              <a:rPr lang="en-US" sz="700" b="1" dirty="0">
                <a:latin typeface="Poppins" panose="00000500000000000000" pitchFamily="2" charset="0"/>
                <a:cs typeface="Poppins" panose="00000500000000000000" pitchFamily="2" charset="0"/>
              </a:rPr>
              <a:t>D</a:t>
            </a:r>
            <a:r>
              <a:rPr lang="en-US" sz="700" b="1" i="0" dirty="0">
                <a:effectLst/>
                <a:latin typeface="Poppins" panose="00000500000000000000" pitchFamily="2" charset="0"/>
                <a:cs typeface="Poppins" panose="00000500000000000000" pitchFamily="2" charset="0"/>
              </a:rPr>
              <a:t>istinctive </a:t>
            </a:r>
          </a:p>
          <a:p>
            <a:pPr algn="r"/>
            <a:r>
              <a:rPr lang="en-US" sz="700" b="0" i="0" dirty="0">
                <a:effectLst/>
                <a:latin typeface="Poppins" panose="00000500000000000000" pitchFamily="2" charset="0"/>
                <a:cs typeface="Poppins" panose="00000500000000000000" pitchFamily="2" charset="0"/>
              </a:rPr>
              <a:t>characteristic or attribute that </a:t>
            </a:r>
            <a:r>
              <a:rPr lang="en-US" sz="700" i="0" dirty="0">
                <a:effectLst/>
                <a:latin typeface="Poppins" panose="00000500000000000000" pitchFamily="2" charset="0"/>
                <a:cs typeface="Poppins" panose="00000500000000000000" pitchFamily="2" charset="0"/>
              </a:rPr>
              <a:t>sets an entity, idea, or strategy apart </a:t>
            </a:r>
            <a:r>
              <a:rPr lang="en-US" sz="700" b="0" i="0" dirty="0">
                <a:effectLst/>
                <a:latin typeface="Poppins" panose="00000500000000000000" pitchFamily="2" charset="0"/>
                <a:cs typeface="Poppins" panose="00000500000000000000" pitchFamily="2" charset="0"/>
              </a:rPr>
              <a:t>from others in a competitive landscape.</a:t>
            </a:r>
          </a:p>
          <a:p>
            <a:pPr algn="r"/>
            <a:endParaRPr lang="en-US" sz="700" b="0" i="0" dirty="0">
              <a:effectLst/>
              <a:latin typeface="Poppins" panose="00000500000000000000" pitchFamily="2" charset="0"/>
              <a:cs typeface="Poppins" panose="00000500000000000000" pitchFamily="2" charset="0"/>
            </a:endParaRPr>
          </a:p>
          <a:p>
            <a:pPr algn="r"/>
            <a:r>
              <a:rPr lang="en-US" sz="700" b="1" dirty="0">
                <a:latin typeface="Poppins" panose="00000500000000000000" pitchFamily="2" charset="0"/>
                <a:cs typeface="Poppins" panose="00000500000000000000" pitchFamily="2" charset="0"/>
              </a:rPr>
              <a:t>Departure</a:t>
            </a:r>
          </a:p>
          <a:p>
            <a:pPr algn="r"/>
            <a:r>
              <a:rPr lang="en-US" sz="700" dirty="0">
                <a:latin typeface="Poppins" panose="00000500000000000000" pitchFamily="2" charset="0"/>
                <a:cs typeface="Poppins" panose="00000500000000000000" pitchFamily="2" charset="0"/>
              </a:rPr>
              <a:t>from the common or known, often bearing significance in distinguishing lineage, heraldry, or philosophical thought.</a:t>
            </a:r>
          </a:p>
          <a:p>
            <a:pPr marL="0" indent="0" algn="r"/>
            <a:endParaRPr lang="en-US" sz="700" dirty="0">
              <a:latin typeface="Poppins" panose="00000500000000000000" pitchFamily="2" charset="0"/>
              <a:cs typeface="Poppins" panose="00000500000000000000" pitchFamily="2" charset="0"/>
            </a:endParaRPr>
          </a:p>
          <a:p>
            <a:pPr algn="r"/>
            <a:r>
              <a:rPr lang="en-US" sz="700" dirty="0">
                <a:latin typeface="Poppins" panose="00000500000000000000" pitchFamily="2" charset="0"/>
                <a:cs typeface="Poppins" panose="00000500000000000000" pitchFamily="2" charset="0"/>
              </a:rPr>
              <a:t> </a:t>
            </a:r>
            <a:r>
              <a:rPr lang="en-US" sz="700" b="1" dirty="0">
                <a:latin typeface="Poppins" panose="00000500000000000000" pitchFamily="2" charset="0"/>
                <a:cs typeface="Poppins" panose="00000500000000000000" pitchFamily="2" charset="0"/>
              </a:rPr>
              <a:t>Variance or deviation</a:t>
            </a:r>
          </a:p>
          <a:p>
            <a:pPr algn="r"/>
            <a:r>
              <a:rPr lang="en-US" sz="700" b="1" dirty="0">
                <a:latin typeface="Poppins" panose="00000500000000000000" pitchFamily="2" charset="0"/>
                <a:cs typeface="Poppins" panose="00000500000000000000" pitchFamily="2" charset="0"/>
              </a:rPr>
              <a:t> </a:t>
            </a:r>
            <a:r>
              <a:rPr lang="en-US" sz="700" dirty="0">
                <a:latin typeface="Poppins" panose="00000500000000000000" pitchFamily="2" charset="0"/>
                <a:cs typeface="Poppins" panose="00000500000000000000" pitchFamily="2" charset="0"/>
              </a:rPr>
              <a:t>from a standard, norm, or expected pattern.</a:t>
            </a:r>
          </a:p>
          <a:p>
            <a:pPr algn="r"/>
            <a:endParaRPr lang="en-US" sz="900" dirty="0">
              <a:latin typeface="Poppins" panose="00000500000000000000" pitchFamily="2" charset="0"/>
              <a:cs typeface="Poppins" panose="00000500000000000000" pitchFamily="2" charset="0"/>
            </a:endParaRPr>
          </a:p>
          <a:p>
            <a:pPr algn="r"/>
            <a:r>
              <a:rPr lang="en-US" sz="1200" b="1" dirty="0">
                <a:solidFill>
                  <a:srgbClr val="00B52D"/>
                </a:solidFill>
                <a:latin typeface="Poppins" panose="00000500000000000000" pitchFamily="2" charset="0"/>
                <a:cs typeface="Poppins" panose="00000500000000000000" pitchFamily="2" charset="0"/>
              </a:rPr>
              <a:t>THAT’S </a:t>
            </a:r>
          </a:p>
          <a:p>
            <a:pPr algn="r"/>
            <a:r>
              <a:rPr lang="en-US" sz="1200" b="1" dirty="0">
                <a:solidFill>
                  <a:srgbClr val="00B52D"/>
                </a:solidFill>
                <a:latin typeface="Poppins" panose="00000500000000000000" pitchFamily="2" charset="0"/>
                <a:cs typeface="Poppins" panose="00000500000000000000" pitchFamily="2" charset="0"/>
              </a:rPr>
              <a:t>WHAT WE WANT </a:t>
            </a:r>
          </a:p>
          <a:p>
            <a:pPr algn="r"/>
            <a:r>
              <a:rPr lang="en-US" sz="1200" b="1" dirty="0">
                <a:solidFill>
                  <a:srgbClr val="00B52D"/>
                </a:solidFill>
                <a:latin typeface="Poppins" panose="00000500000000000000" pitchFamily="2" charset="0"/>
                <a:cs typeface="Poppins" panose="00000500000000000000" pitchFamily="2" charset="0"/>
              </a:rPr>
              <a:t>OUR CLIENTS TO EXPERIENCE.</a:t>
            </a:r>
            <a:endParaRPr lang="en-GB" sz="1400" dirty="0">
              <a:solidFill>
                <a:srgbClr val="00B52D"/>
              </a:solidFill>
              <a:latin typeface="Poppins" panose="00000500000000000000" pitchFamily="2" charset="0"/>
              <a:cs typeface="Poppins" panose="00000500000000000000" pitchFamily="2" charset="0"/>
            </a:endParaRPr>
          </a:p>
        </p:txBody>
      </p:sp>
      <p:sp>
        <p:nvSpPr>
          <p:cNvPr id="12" name="Rectangle: Rounded Corners 11">
            <a:extLst>
              <a:ext uri="{FF2B5EF4-FFF2-40B4-BE49-F238E27FC236}">
                <a16:creationId xmlns:a16="http://schemas.microsoft.com/office/drawing/2014/main" id="{F711F306-4B32-202D-30E1-617C602B8764}"/>
              </a:ext>
            </a:extLst>
          </p:cNvPr>
          <p:cNvSpPr>
            <a:spLocks noGrp="1" noRot="1" noMove="1" noResize="1" noEditPoints="1" noAdjustHandles="1" noChangeArrowheads="1" noChangeShapeType="1"/>
          </p:cNvSpPr>
          <p:nvPr/>
        </p:nvSpPr>
        <p:spPr>
          <a:xfrm>
            <a:off x="8939948" y="5257800"/>
            <a:ext cx="2989117" cy="1320230"/>
          </a:xfrm>
          <a:prstGeom prst="roundRect">
            <a:avLst>
              <a:gd name="adj" fmla="val 1668"/>
            </a:avLst>
          </a:prstGeom>
          <a:blipFill dpi="0" rotWithShape="1">
            <a:blip r:embed="rId3">
              <a:alphaModFix amt="0"/>
              <a:extLst>
                <a:ext uri="{28A0092B-C50C-407E-A947-70E740481C1C}">
                  <a14:useLocalDpi xmlns:a14="http://schemas.microsoft.com/office/drawing/2010/main" val="0"/>
                </a:ext>
              </a:extLst>
            </a:blip>
            <a:srcRect/>
            <a:stretch>
              <a:fillRect/>
            </a:stretch>
          </a:bli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grpSp>
        <p:nvGrpSpPr>
          <p:cNvPr id="32" name="Group 31">
            <a:extLst>
              <a:ext uri="{FF2B5EF4-FFF2-40B4-BE49-F238E27FC236}">
                <a16:creationId xmlns:a16="http://schemas.microsoft.com/office/drawing/2014/main" id="{F1028382-BDDA-DEE0-EAF8-AFA020417F48}"/>
              </a:ext>
            </a:extLst>
          </p:cNvPr>
          <p:cNvGrpSpPr/>
          <p:nvPr/>
        </p:nvGrpSpPr>
        <p:grpSpPr>
          <a:xfrm>
            <a:off x="-9525" y="-5568"/>
            <a:ext cx="12199504" cy="618422"/>
            <a:chOff x="-9525" y="-5568"/>
            <a:chExt cx="12199504" cy="618422"/>
          </a:xfrm>
        </p:grpSpPr>
        <p:sp>
          <p:nvSpPr>
            <p:cNvPr id="34" name="Rectangle: Rounded Corners 33">
              <a:extLst>
                <a:ext uri="{FF2B5EF4-FFF2-40B4-BE49-F238E27FC236}">
                  <a16:creationId xmlns:a16="http://schemas.microsoft.com/office/drawing/2014/main" id="{3E2FE7FE-2F73-9BCF-B95B-2C3C8E149C45}"/>
                </a:ext>
              </a:extLst>
            </p:cNvPr>
            <p:cNvSpPr>
              <a:spLocks/>
            </p:cNvSpPr>
            <p:nvPr/>
          </p:nvSpPr>
          <p:spPr>
            <a:xfrm>
              <a:off x="-9525"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37" name="TextBox 36">
              <a:extLst>
                <a:ext uri="{FF2B5EF4-FFF2-40B4-BE49-F238E27FC236}">
                  <a16:creationId xmlns:a16="http://schemas.microsoft.com/office/drawing/2014/main" id="{1B1646C6-B6C7-3457-9523-3ACF2A0D567B}"/>
                </a:ext>
              </a:extLst>
            </p:cNvPr>
            <p:cNvSpPr txBox="1">
              <a:spLocks/>
            </p:cNvSpPr>
            <p:nvPr/>
          </p:nvSpPr>
          <p:spPr>
            <a:xfrm>
              <a:off x="662531"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38" name="TextBox 37">
              <a:extLst>
                <a:ext uri="{FF2B5EF4-FFF2-40B4-BE49-F238E27FC236}">
                  <a16:creationId xmlns:a16="http://schemas.microsoft.com/office/drawing/2014/main" id="{8B9FCE71-7B41-EAE4-B7C2-C1242BBE5A29}"/>
                </a:ext>
              </a:extLst>
            </p:cNvPr>
            <p:cNvSpPr txBox="1">
              <a:spLocks/>
            </p:cNvSpPr>
            <p:nvPr/>
          </p:nvSpPr>
          <p:spPr>
            <a:xfrm>
              <a:off x="1349954" y="268365"/>
              <a:ext cx="1314968"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a:t>
              </a:r>
            </a:p>
            <a:p>
              <a:r>
                <a:rPr lang="en-US" sz="700" dirty="0">
                  <a:solidFill>
                    <a:schemeClr val="bg1"/>
                  </a:solidFill>
                  <a:latin typeface="Poppins" panose="00000500000000000000" pitchFamily="2" charset="0"/>
                  <a:cs typeface="Poppins" panose="00000500000000000000" pitchFamily="2" charset="0"/>
                </a:rPr>
                <a:t>OVERVIEW</a:t>
              </a:r>
              <a:endParaRPr lang="en-GB" sz="700" dirty="0">
                <a:solidFill>
                  <a:schemeClr val="bg1"/>
                </a:solidFill>
                <a:latin typeface="Poppins" panose="00000500000000000000" pitchFamily="2" charset="0"/>
                <a:cs typeface="Poppins" panose="00000500000000000000" pitchFamily="2" charset="0"/>
              </a:endParaRPr>
            </a:p>
          </p:txBody>
        </p:sp>
        <p:sp>
          <p:nvSpPr>
            <p:cNvPr id="40" name="TextBox 39">
              <a:extLst>
                <a:ext uri="{FF2B5EF4-FFF2-40B4-BE49-F238E27FC236}">
                  <a16:creationId xmlns:a16="http://schemas.microsoft.com/office/drawing/2014/main" id="{0C5EA478-B030-420A-7941-B14D84EF9940}"/>
                </a:ext>
              </a:extLst>
            </p:cNvPr>
            <p:cNvSpPr txBox="1">
              <a:spLocks/>
            </p:cNvSpPr>
            <p:nvPr/>
          </p:nvSpPr>
          <p:spPr>
            <a:xfrm>
              <a:off x="2333176" y="279705"/>
              <a:ext cx="1297568"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ENTERPRISE DIGITAL HEALTH STRATEGY</a:t>
              </a:r>
            </a:p>
          </p:txBody>
        </p:sp>
        <p:sp>
          <p:nvSpPr>
            <p:cNvPr id="43" name="TextBox 42">
              <a:extLst>
                <a:ext uri="{FF2B5EF4-FFF2-40B4-BE49-F238E27FC236}">
                  <a16:creationId xmlns:a16="http://schemas.microsoft.com/office/drawing/2014/main" id="{7D114045-559A-D149-21A1-40A12827C54A}"/>
                </a:ext>
              </a:extLst>
            </p:cNvPr>
            <p:cNvSpPr txBox="1">
              <a:spLocks/>
            </p:cNvSpPr>
            <p:nvPr/>
          </p:nvSpPr>
          <p:spPr>
            <a:xfrm>
              <a:off x="4772226"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TELEHEALTH SOLUTIONS</a:t>
              </a:r>
              <a:endParaRPr lang="en-GB" sz="600" dirty="0">
                <a:solidFill>
                  <a:schemeClr val="bg1"/>
                </a:solidFill>
                <a:latin typeface="Poppins" panose="00000500000000000000" pitchFamily="2" charset="0"/>
                <a:cs typeface="Poppins" panose="00000500000000000000" pitchFamily="2" charset="0"/>
              </a:endParaRPr>
            </a:p>
          </p:txBody>
        </p:sp>
        <p:sp>
          <p:nvSpPr>
            <p:cNvPr id="44" name="TextBox 43">
              <a:extLst>
                <a:ext uri="{FF2B5EF4-FFF2-40B4-BE49-F238E27FC236}">
                  <a16:creationId xmlns:a16="http://schemas.microsoft.com/office/drawing/2014/main" id="{CF2EBC0B-9D27-F8AE-34CA-848F7EC52C52}"/>
                </a:ext>
              </a:extLst>
            </p:cNvPr>
            <p:cNvSpPr txBox="1">
              <a:spLocks/>
            </p:cNvSpPr>
            <p:nvPr/>
          </p:nvSpPr>
          <p:spPr>
            <a:xfrm>
              <a:off x="5641418" y="272011"/>
              <a:ext cx="1252549"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ELECTRONIC HEALTH RECORDS (EHR)</a:t>
              </a:r>
              <a:endParaRPr lang="en-GB" sz="600" dirty="0">
                <a:solidFill>
                  <a:schemeClr val="bg1"/>
                </a:solidFill>
                <a:latin typeface="Poppins" panose="00000500000000000000" pitchFamily="2" charset="0"/>
                <a:cs typeface="Poppins" panose="00000500000000000000" pitchFamily="2" charset="0"/>
              </a:endParaRPr>
            </a:p>
          </p:txBody>
        </p:sp>
        <p:pic>
          <p:nvPicPr>
            <p:cNvPr id="7" name="Graphic 6" descr="Return outline">
              <a:extLst>
                <a:ext uri="{FF2B5EF4-FFF2-40B4-BE49-F238E27FC236}">
                  <a16:creationId xmlns:a16="http://schemas.microsoft.com/office/drawing/2014/main" id="{CE147E39-63C6-20A2-4F11-4652D91E46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899867" y="289632"/>
              <a:ext cx="187441" cy="187441"/>
            </a:xfrm>
            <a:prstGeom prst="rect">
              <a:avLst/>
            </a:prstGeom>
          </p:spPr>
        </p:pic>
        <p:pic>
          <p:nvPicPr>
            <p:cNvPr id="49" name="Picture 48" descr="A white circles with dots and arrows&#10;&#10;Description automatically generated">
              <a:extLst>
                <a:ext uri="{FF2B5EF4-FFF2-40B4-BE49-F238E27FC236}">
                  <a16:creationId xmlns:a16="http://schemas.microsoft.com/office/drawing/2014/main" id="{8FB2E382-E162-DC27-3E97-C53CCCE6BDCD}"/>
                </a:ext>
              </a:extLst>
            </p:cNvPr>
            <p:cNvPicPr>
              <a:picLocks noChangeAspect="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86542" y="298466"/>
              <a:ext cx="172897" cy="155308"/>
            </a:xfrm>
            <a:prstGeom prst="flowChartConnector">
              <a:avLst/>
            </a:prstGeom>
          </p:spPr>
        </p:pic>
        <p:pic>
          <p:nvPicPr>
            <p:cNvPr id="50" name="Picture 49" descr="A white circles with dots and arrows&#10;&#10;Description automatically generated">
              <a:extLst>
                <a:ext uri="{FF2B5EF4-FFF2-40B4-BE49-F238E27FC236}">
                  <a16:creationId xmlns:a16="http://schemas.microsoft.com/office/drawing/2014/main" id="{BCBC9510-0FD3-D17C-652F-BAE9617499FA}"/>
                </a:ext>
              </a:extLst>
            </p:cNvPr>
            <p:cNvPicPr>
              <a:picLocks noChangeAspect="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41661" y="305527"/>
              <a:ext cx="181284" cy="129643"/>
            </a:xfrm>
            <a:prstGeom prst="flowChartConnector">
              <a:avLst/>
            </a:prstGeom>
          </p:spPr>
        </p:pic>
        <p:pic>
          <p:nvPicPr>
            <p:cNvPr id="56" name="Picture 55" descr="A white circles with dots and arrows&#10;&#10;Description automatically generated">
              <a:extLst>
                <a:ext uri="{FF2B5EF4-FFF2-40B4-BE49-F238E27FC236}">
                  <a16:creationId xmlns:a16="http://schemas.microsoft.com/office/drawing/2014/main" id="{A4A5DC8F-BD97-2672-2AAA-C63D6B4B4E80}"/>
                </a:ext>
              </a:extLst>
            </p:cNvPr>
            <p:cNvPicPr>
              <a:picLocks noChangeAspect="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37298" y="289633"/>
              <a:ext cx="152839" cy="181285"/>
            </a:xfrm>
            <a:prstGeom prst="flowChartConnector">
              <a:avLst/>
            </a:prstGeom>
          </p:spPr>
        </p:pic>
        <p:sp>
          <p:nvSpPr>
            <p:cNvPr id="57" name="TextBox 56">
              <a:extLst>
                <a:ext uri="{FF2B5EF4-FFF2-40B4-BE49-F238E27FC236}">
                  <a16:creationId xmlns:a16="http://schemas.microsoft.com/office/drawing/2014/main" id="{7D5EFB08-4110-5613-9DC4-1CE0786E4727}"/>
                </a:ext>
              </a:extLst>
            </p:cNvPr>
            <p:cNvSpPr txBox="1">
              <a:spLocks/>
            </p:cNvSpPr>
            <p:nvPr/>
          </p:nvSpPr>
          <p:spPr>
            <a:xfrm>
              <a:off x="11709969"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2</a:t>
              </a:r>
              <a:endParaRPr lang="en-GB" sz="1050" dirty="0">
                <a:solidFill>
                  <a:schemeClr val="bg1"/>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1C2A607D-D603-D52F-D32A-D38E6B08C747}"/>
                </a:ext>
              </a:extLst>
            </p:cNvPr>
            <p:cNvSpPr txBox="1">
              <a:spLocks/>
            </p:cNvSpPr>
            <p:nvPr/>
          </p:nvSpPr>
          <p:spPr>
            <a:xfrm>
              <a:off x="3502634" y="268365"/>
              <a:ext cx="1225263"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HEALTHCARE DATA ANALYTICS</a:t>
              </a:r>
            </a:p>
          </p:txBody>
        </p:sp>
        <p:sp>
          <p:nvSpPr>
            <p:cNvPr id="13" name="TextBox 12">
              <a:extLst>
                <a:ext uri="{FF2B5EF4-FFF2-40B4-BE49-F238E27FC236}">
                  <a16:creationId xmlns:a16="http://schemas.microsoft.com/office/drawing/2014/main" id="{5CF3BF51-2009-AB05-AB04-900D1BCA4871}"/>
                </a:ext>
              </a:extLst>
            </p:cNvPr>
            <p:cNvSpPr txBox="1">
              <a:spLocks/>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6B12DAD0-F02B-F24C-C85B-BC4EB8E90AA3}"/>
                </a:ext>
              </a:extLst>
            </p:cNvPr>
            <p:cNvSpPr txBox="1">
              <a:spLocks/>
            </p:cNvSpPr>
            <p:nvPr/>
          </p:nvSpPr>
          <p:spPr>
            <a:xfrm>
              <a:off x="7000190" y="258412"/>
              <a:ext cx="978341"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ONLINE PHARMACY</a:t>
              </a:r>
            </a:p>
          </p:txBody>
        </p:sp>
      </p:grpSp>
      <p:pic>
        <p:nvPicPr>
          <p:cNvPr id="3" name="Picture 2" descr="A white letter on a black background&#10;&#10;Description automatically generated">
            <a:extLst>
              <a:ext uri="{FF2B5EF4-FFF2-40B4-BE49-F238E27FC236}">
                <a16:creationId xmlns:a16="http://schemas.microsoft.com/office/drawing/2014/main" id="{9A7ACD92-A5AC-1762-7E98-388D8154C323}"/>
              </a:ext>
            </a:extLst>
          </p:cNvPr>
          <p:cNvPicPr/>
          <p:nvPr/>
        </p:nvPicPr>
        <p:blipFill>
          <a:blip r:embed="rId7">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spTree>
    <p:extLst>
      <p:ext uri="{BB962C8B-B14F-4D97-AF65-F5344CB8AC3E}">
        <p14:creationId xmlns:p14="http://schemas.microsoft.com/office/powerpoint/2010/main" val="505802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B79C3DB6-B22C-3B8D-7DC7-0A55ED2558C5}"/>
              </a:ext>
            </a:extLst>
          </p:cNvPr>
          <p:cNvSpPr/>
          <p:nvPr/>
        </p:nvSpPr>
        <p:spPr>
          <a:xfrm>
            <a:off x="-19770" y="1164781"/>
            <a:ext cx="3982170" cy="1318396"/>
          </a:xfrm>
          <a:prstGeom prst="rect">
            <a:avLst/>
          </a:prstGeom>
          <a:solidFill>
            <a:srgbClr val="6B48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AD29D1"/>
                </a:solidFill>
              </a:rPr>
              <a:t>	</a:t>
            </a:r>
            <a:endParaRPr lang="en-GB" dirty="0">
              <a:solidFill>
                <a:srgbClr val="AD29D1"/>
              </a:solidFill>
            </a:endParaRPr>
          </a:p>
        </p:txBody>
      </p:sp>
      <p:sp>
        <p:nvSpPr>
          <p:cNvPr id="74" name="Rectangle: Rounded Corners 73">
            <a:extLst>
              <a:ext uri="{FF2B5EF4-FFF2-40B4-BE49-F238E27FC236}">
                <a16:creationId xmlns:a16="http://schemas.microsoft.com/office/drawing/2014/main" id="{969C72A1-97DF-2640-81A4-68E36C6F7389}"/>
              </a:ext>
            </a:extLst>
          </p:cNvPr>
          <p:cNvSpPr/>
          <p:nvPr/>
        </p:nvSpPr>
        <p:spPr>
          <a:xfrm>
            <a:off x="7862617" y="723923"/>
            <a:ext cx="4329383" cy="6134077"/>
          </a:xfrm>
          <a:prstGeom prst="roundRect">
            <a:avLst>
              <a:gd name="adj" fmla="val 0"/>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a:extLst>
              <a:ext uri="{FF2B5EF4-FFF2-40B4-BE49-F238E27FC236}">
                <a16:creationId xmlns:a16="http://schemas.microsoft.com/office/drawing/2014/main" id="{F7F307C0-60DD-BC8C-5782-4A7E9CCAD1A8}"/>
              </a:ext>
            </a:extLst>
          </p:cNvPr>
          <p:cNvSpPr txBox="1">
            <a:spLocks/>
          </p:cNvSpPr>
          <p:nvPr/>
        </p:nvSpPr>
        <p:spPr>
          <a:xfrm>
            <a:off x="8210603" y="5004602"/>
            <a:ext cx="3791537" cy="1613586"/>
          </a:xfrm>
          <a:prstGeom prst="rect">
            <a:avLst/>
          </a:prstGeom>
        </p:spPr>
        <p:txBody>
          <a:bodyPr vert="horz" lIns="91440" tIns="45720" rIns="91440" bIns="45720" numCol="1" spcCol="14400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050" dirty="0">
                <a:latin typeface="Poppins Light" panose="00000400000000000000" pitchFamily="2" charset="0"/>
                <a:ea typeface="Open Sans" panose="020B0606030504020204" pitchFamily="34" charset="0"/>
                <a:cs typeface="Poppins Light" panose="00000400000000000000" pitchFamily="2" charset="0"/>
              </a:rPr>
              <a:t>A scalable, adaptable digital health strategy is key to evolving, efficient, patient-centered healthcare in a tech-driven world. the development and implementation of such a strategy transcend mere technology adoption. It involves a comprehensive reformation of healthcare delivery, making it not only more efficient and effective but also significantly more patient-centered, underlining the importance of scalability and adaptability in modern healthcare.</a:t>
            </a:r>
          </a:p>
        </p:txBody>
      </p:sp>
      <p:sp>
        <p:nvSpPr>
          <p:cNvPr id="40" name="TextBox 39">
            <a:extLst>
              <a:ext uri="{FF2B5EF4-FFF2-40B4-BE49-F238E27FC236}">
                <a16:creationId xmlns:a16="http://schemas.microsoft.com/office/drawing/2014/main" id="{546BF57D-B1E0-1776-D620-AEA56187EF7B}"/>
              </a:ext>
            </a:extLst>
          </p:cNvPr>
          <p:cNvSpPr txBox="1"/>
          <p:nvPr/>
        </p:nvSpPr>
        <p:spPr>
          <a:xfrm>
            <a:off x="83905" y="742353"/>
            <a:ext cx="4978557" cy="515006"/>
          </a:xfrm>
          <a:prstGeom prst="rect">
            <a:avLst/>
          </a:prstGeom>
          <a:noFill/>
        </p:spPr>
        <p:txBody>
          <a:bodyPr wrap="square" rtlCol="0" anchor="ctr">
            <a:noAutofit/>
          </a:bodyPr>
          <a:lstStyle/>
          <a:p>
            <a:pPr algn="l">
              <a:lnSpc>
                <a:spcPct val="100000"/>
              </a:lnSpc>
            </a:pPr>
            <a:r>
              <a:rPr lang="en-US" sz="1600" b="1" dirty="0">
                <a:solidFill>
                  <a:srgbClr val="6B489D"/>
                </a:solidFill>
                <a:latin typeface="Poppins SemiBold" panose="00000700000000000000" pitchFamily="2" charset="0"/>
                <a:ea typeface="Open Sans" panose="020B0606030504020204" pitchFamily="34" charset="0"/>
                <a:cs typeface="Poppins SemiBold" panose="00000700000000000000" pitchFamily="2" charset="0"/>
              </a:rPr>
              <a:t>Enterprise Digital Health Strategy</a:t>
            </a:r>
          </a:p>
        </p:txBody>
      </p:sp>
      <p:grpSp>
        <p:nvGrpSpPr>
          <p:cNvPr id="43" name="Group">
            <a:extLst>
              <a:ext uri="{FF2B5EF4-FFF2-40B4-BE49-F238E27FC236}">
                <a16:creationId xmlns:a16="http://schemas.microsoft.com/office/drawing/2014/main" id="{24DF85D2-E345-2F43-8F8B-218B44B1F26E}"/>
              </a:ext>
            </a:extLst>
          </p:cNvPr>
          <p:cNvGrpSpPr>
            <a:grpSpLocks noChangeAspect="1"/>
          </p:cNvGrpSpPr>
          <p:nvPr/>
        </p:nvGrpSpPr>
        <p:grpSpPr>
          <a:xfrm>
            <a:off x="8188002" y="1127425"/>
            <a:ext cx="3772337" cy="3772832"/>
            <a:chOff x="-1" y="0"/>
            <a:chExt cx="9143529" cy="9144731"/>
          </a:xfrm>
        </p:grpSpPr>
        <p:sp>
          <p:nvSpPr>
            <p:cNvPr id="44" name="Polygon">
              <a:extLst>
                <a:ext uri="{FF2B5EF4-FFF2-40B4-BE49-F238E27FC236}">
                  <a16:creationId xmlns:a16="http://schemas.microsoft.com/office/drawing/2014/main" id="{B85DCA3A-07B5-7DF4-E76E-FBBECEA72DFA}"/>
                </a:ext>
              </a:extLst>
            </p:cNvPr>
            <p:cNvSpPr/>
            <p:nvPr/>
          </p:nvSpPr>
          <p:spPr>
            <a:xfrm>
              <a:off x="2942583" y="3067622"/>
              <a:ext cx="3265784" cy="32657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solidFill>
              <a:srgbClr val="E9E8DF"/>
            </a:solidFill>
            <a:ln w="12700" cap="flat">
              <a:noFill/>
              <a:miter lim="400000"/>
            </a:ln>
            <a:effectLst/>
          </p:spPr>
          <p:txBody>
            <a:bodyPr wrap="square" lIns="0" tIns="0" rIns="0" bIns="0" numCol="1"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a:ln>
                  <a:noFill/>
                </a:ln>
                <a:solidFill>
                  <a:srgbClr val="525455"/>
                </a:solidFill>
                <a:effectLst/>
                <a:uLnTx/>
                <a:uFillTx/>
                <a:latin typeface="Poppins  "/>
                <a:sym typeface="Helvetica Neue Medium"/>
              </a:endParaRPr>
            </a:p>
          </p:txBody>
        </p:sp>
        <p:sp>
          <p:nvSpPr>
            <p:cNvPr id="46" name="Shape">
              <a:extLst>
                <a:ext uri="{FF2B5EF4-FFF2-40B4-BE49-F238E27FC236}">
                  <a16:creationId xmlns:a16="http://schemas.microsoft.com/office/drawing/2014/main" id="{14C4EDF6-C47B-27DE-20F3-4AF901E8FD78}"/>
                </a:ext>
              </a:extLst>
            </p:cNvPr>
            <p:cNvSpPr/>
            <p:nvPr/>
          </p:nvSpPr>
          <p:spPr>
            <a:xfrm>
              <a:off x="4613622" y="687185"/>
              <a:ext cx="2686061" cy="2551038"/>
            </a:xfrm>
            <a:custGeom>
              <a:avLst/>
              <a:gdLst/>
              <a:ahLst/>
              <a:cxnLst>
                <a:cxn ang="0">
                  <a:pos x="wd2" y="hd2"/>
                </a:cxn>
                <a:cxn ang="5400000">
                  <a:pos x="wd2" y="hd2"/>
                </a:cxn>
                <a:cxn ang="10800000">
                  <a:pos x="wd2" y="hd2"/>
                </a:cxn>
                <a:cxn ang="16200000">
                  <a:pos x="wd2" y="hd2"/>
                </a:cxn>
              </a:cxnLst>
              <a:rect l="0" t="0" r="r" b="b"/>
              <a:pathLst>
                <a:path w="21590" h="21581" extrusionOk="0">
                  <a:moveTo>
                    <a:pt x="937" y="0"/>
                  </a:moveTo>
                  <a:cubicBezTo>
                    <a:pt x="701" y="0"/>
                    <a:pt x="474" y="94"/>
                    <a:pt x="301" y="263"/>
                  </a:cubicBezTo>
                  <a:cubicBezTo>
                    <a:pt x="108" y="451"/>
                    <a:pt x="-1" y="716"/>
                    <a:pt x="0" y="992"/>
                  </a:cubicBezTo>
                  <a:lnTo>
                    <a:pt x="23" y="16512"/>
                  </a:lnTo>
                  <a:cubicBezTo>
                    <a:pt x="9" y="16686"/>
                    <a:pt x="50" y="16860"/>
                    <a:pt x="139" y="17007"/>
                  </a:cubicBezTo>
                  <a:cubicBezTo>
                    <a:pt x="242" y="17178"/>
                    <a:pt x="404" y="17302"/>
                    <a:pt x="591" y="17353"/>
                  </a:cubicBezTo>
                  <a:lnTo>
                    <a:pt x="10068" y="21505"/>
                  </a:lnTo>
                  <a:cubicBezTo>
                    <a:pt x="10242" y="21579"/>
                    <a:pt x="10433" y="21600"/>
                    <a:pt x="10618" y="21564"/>
                  </a:cubicBezTo>
                  <a:cubicBezTo>
                    <a:pt x="10823" y="21524"/>
                    <a:pt x="11011" y="21416"/>
                    <a:pt x="11154" y="21256"/>
                  </a:cubicBezTo>
                  <a:lnTo>
                    <a:pt x="21311" y="10558"/>
                  </a:lnTo>
                  <a:cubicBezTo>
                    <a:pt x="21481" y="10387"/>
                    <a:pt x="21581" y="10152"/>
                    <a:pt x="21590" y="9904"/>
                  </a:cubicBezTo>
                  <a:cubicBezTo>
                    <a:pt x="21599" y="9646"/>
                    <a:pt x="21508" y="9396"/>
                    <a:pt x="21339" y="9209"/>
                  </a:cubicBezTo>
                  <a:cubicBezTo>
                    <a:pt x="18838" y="6680"/>
                    <a:pt x="15956" y="4604"/>
                    <a:pt x="12812" y="3064"/>
                  </a:cubicBezTo>
                  <a:cubicBezTo>
                    <a:pt x="9081" y="1237"/>
                    <a:pt x="5047" y="196"/>
                    <a:pt x="937" y="0"/>
                  </a:cubicBezTo>
                  <a:close/>
                </a:path>
              </a:pathLst>
            </a:custGeom>
            <a:solidFill>
              <a:srgbClr val="EF754A"/>
            </a:solidFill>
            <a:ln w="12700" cap="flat">
              <a:noFill/>
              <a:miter lim="400000"/>
            </a:ln>
            <a:effectLst/>
          </p:spPr>
          <p:txBody>
            <a:bodyPr wrap="square" lIns="45718" tIns="45718" rIns="45718" bIns="45718" numCol="1" anchor="t">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a:ln>
                  <a:noFill/>
                </a:ln>
                <a:solidFill>
                  <a:srgbClr val="525455"/>
                </a:solidFill>
                <a:effectLst/>
                <a:uLnTx/>
                <a:uFillTx/>
                <a:latin typeface="Poppins  "/>
                <a:sym typeface="Helvetica Neue Medium"/>
              </a:endParaRPr>
            </a:p>
          </p:txBody>
        </p:sp>
        <p:sp>
          <p:nvSpPr>
            <p:cNvPr id="47" name="Shape">
              <a:extLst>
                <a:ext uri="{FF2B5EF4-FFF2-40B4-BE49-F238E27FC236}">
                  <a16:creationId xmlns:a16="http://schemas.microsoft.com/office/drawing/2014/main" id="{38CE30AB-7047-29C0-74D4-CB1A81915AC1}"/>
                </a:ext>
              </a:extLst>
            </p:cNvPr>
            <p:cNvSpPr/>
            <p:nvPr/>
          </p:nvSpPr>
          <p:spPr>
            <a:xfrm>
              <a:off x="6040995" y="1980190"/>
              <a:ext cx="2412471" cy="2658528"/>
            </a:xfrm>
            <a:custGeom>
              <a:avLst/>
              <a:gdLst/>
              <a:ahLst/>
              <a:cxnLst>
                <a:cxn ang="0">
                  <a:pos x="wd2" y="hd2"/>
                </a:cxn>
                <a:cxn ang="5400000">
                  <a:pos x="wd2" y="hd2"/>
                </a:cxn>
                <a:cxn ang="10800000">
                  <a:pos x="wd2" y="hd2"/>
                </a:cxn>
                <a:cxn ang="16200000">
                  <a:pos x="wd2" y="hd2"/>
                </a:cxn>
              </a:cxnLst>
              <a:rect l="0" t="0" r="r" b="b"/>
              <a:pathLst>
                <a:path w="21560" h="21584" extrusionOk="0">
                  <a:moveTo>
                    <a:pt x="11458" y="308"/>
                  </a:moveTo>
                  <a:lnTo>
                    <a:pt x="283" y="10480"/>
                  </a:lnTo>
                  <a:cubicBezTo>
                    <a:pt x="144" y="10630"/>
                    <a:pt x="52" y="10812"/>
                    <a:pt x="17" y="11005"/>
                  </a:cubicBezTo>
                  <a:cubicBezTo>
                    <a:pt x="-25" y="11233"/>
                    <a:pt x="13" y="11467"/>
                    <a:pt x="125" y="11674"/>
                  </a:cubicBezTo>
                  <a:lnTo>
                    <a:pt x="4371" y="20958"/>
                  </a:lnTo>
                  <a:cubicBezTo>
                    <a:pt x="4425" y="21134"/>
                    <a:pt x="4541" y="21290"/>
                    <a:pt x="4702" y="21400"/>
                  </a:cubicBezTo>
                  <a:cubicBezTo>
                    <a:pt x="4880" y="21522"/>
                    <a:pt x="5100" y="21582"/>
                    <a:pt x="5322" y="21569"/>
                  </a:cubicBezTo>
                  <a:lnTo>
                    <a:pt x="20534" y="21584"/>
                  </a:lnTo>
                  <a:cubicBezTo>
                    <a:pt x="20828" y="21588"/>
                    <a:pt x="21109" y="21476"/>
                    <a:pt x="21304" y="21278"/>
                  </a:cubicBezTo>
                  <a:cubicBezTo>
                    <a:pt x="21483" y="21096"/>
                    <a:pt x="21575" y="20857"/>
                    <a:pt x="21559" y="20613"/>
                  </a:cubicBezTo>
                  <a:cubicBezTo>
                    <a:pt x="21492" y="16872"/>
                    <a:pt x="20697" y="13171"/>
                    <a:pt x="19210" y="9681"/>
                  </a:cubicBezTo>
                  <a:cubicBezTo>
                    <a:pt x="17754" y="6263"/>
                    <a:pt x="15655" y="3099"/>
                    <a:pt x="13008" y="332"/>
                  </a:cubicBezTo>
                  <a:cubicBezTo>
                    <a:pt x="12824" y="134"/>
                    <a:pt x="12557" y="14"/>
                    <a:pt x="12271" y="1"/>
                  </a:cubicBezTo>
                  <a:cubicBezTo>
                    <a:pt x="11963" y="-12"/>
                    <a:pt x="11665" y="101"/>
                    <a:pt x="11458" y="308"/>
                  </a:cubicBezTo>
                  <a:close/>
                </a:path>
              </a:pathLst>
            </a:custGeom>
            <a:solidFill>
              <a:srgbClr val="6B489D"/>
            </a:solidFill>
            <a:ln w="12700" cap="flat">
              <a:noFill/>
              <a:miter lim="400000"/>
            </a:ln>
            <a:effectLst/>
          </p:spPr>
          <p:txBody>
            <a:bodyPr wrap="square" lIns="45718" tIns="45718" rIns="45718" bIns="45718" numCol="1" anchor="t">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dirty="0">
                <a:ln>
                  <a:noFill/>
                </a:ln>
                <a:solidFill>
                  <a:srgbClr val="525455"/>
                </a:solidFill>
                <a:effectLst/>
                <a:uLnTx/>
                <a:uFillTx/>
                <a:latin typeface="Poppins  "/>
                <a:sym typeface="Helvetica Neue Medium"/>
              </a:endParaRPr>
            </a:p>
          </p:txBody>
        </p:sp>
        <p:sp>
          <p:nvSpPr>
            <p:cNvPr id="48" name="Shape">
              <a:extLst>
                <a:ext uri="{FF2B5EF4-FFF2-40B4-BE49-F238E27FC236}">
                  <a16:creationId xmlns:a16="http://schemas.microsoft.com/office/drawing/2014/main" id="{EA5EEEE2-8BC4-03B3-C63E-1F9526D22C04}"/>
                </a:ext>
              </a:extLst>
            </p:cNvPr>
            <p:cNvSpPr/>
            <p:nvPr/>
          </p:nvSpPr>
          <p:spPr>
            <a:xfrm>
              <a:off x="6032582" y="4738459"/>
              <a:ext cx="2411123" cy="2558367"/>
            </a:xfrm>
            <a:custGeom>
              <a:avLst/>
              <a:gdLst/>
              <a:ahLst/>
              <a:cxnLst>
                <a:cxn ang="0">
                  <a:pos x="wd2" y="hd2"/>
                </a:cxn>
                <a:cxn ang="5400000">
                  <a:pos x="wd2" y="hd2"/>
                </a:cxn>
                <a:cxn ang="10800000">
                  <a:pos x="wd2" y="hd2"/>
                </a:cxn>
                <a:cxn ang="16200000">
                  <a:pos x="wd2" y="hd2"/>
                </a:cxn>
              </a:cxnLst>
              <a:rect l="0" t="0" r="r" b="b"/>
              <a:pathLst>
                <a:path w="21556" h="21576" extrusionOk="0">
                  <a:moveTo>
                    <a:pt x="5583" y="21"/>
                  </a:moveTo>
                  <a:lnTo>
                    <a:pt x="20515" y="0"/>
                  </a:lnTo>
                  <a:cubicBezTo>
                    <a:pt x="20830" y="-1"/>
                    <a:pt x="21128" y="132"/>
                    <a:pt x="21326" y="363"/>
                  </a:cubicBezTo>
                  <a:cubicBezTo>
                    <a:pt x="21495" y="560"/>
                    <a:pt x="21576" y="811"/>
                    <a:pt x="21552" y="1063"/>
                  </a:cubicBezTo>
                  <a:cubicBezTo>
                    <a:pt x="21280" y="4731"/>
                    <a:pt x="20345" y="8328"/>
                    <a:pt x="18787" y="11699"/>
                  </a:cubicBezTo>
                  <a:cubicBezTo>
                    <a:pt x="17134" y="15273"/>
                    <a:pt x="14807" y="18535"/>
                    <a:pt x="11919" y="21326"/>
                  </a:cubicBezTo>
                  <a:cubicBezTo>
                    <a:pt x="11735" y="21470"/>
                    <a:pt x="11508" y="21557"/>
                    <a:pt x="11270" y="21574"/>
                  </a:cubicBezTo>
                  <a:cubicBezTo>
                    <a:pt x="11009" y="21592"/>
                    <a:pt x="10750" y="21526"/>
                    <a:pt x="10534" y="21387"/>
                  </a:cubicBezTo>
                  <a:lnTo>
                    <a:pt x="407" y="11848"/>
                  </a:lnTo>
                  <a:cubicBezTo>
                    <a:pt x="233" y="11733"/>
                    <a:pt x="104" y="11567"/>
                    <a:pt x="42" y="11375"/>
                  </a:cubicBezTo>
                  <a:cubicBezTo>
                    <a:pt x="-24" y="11173"/>
                    <a:pt x="-12" y="10956"/>
                    <a:pt x="74" y="10762"/>
                  </a:cubicBezTo>
                  <a:lnTo>
                    <a:pt x="4511" y="658"/>
                  </a:lnTo>
                  <a:cubicBezTo>
                    <a:pt x="4585" y="442"/>
                    <a:pt x="4739" y="258"/>
                    <a:pt x="4946" y="142"/>
                  </a:cubicBezTo>
                  <a:cubicBezTo>
                    <a:pt x="5138" y="35"/>
                    <a:pt x="5362" y="-8"/>
                    <a:pt x="5583" y="21"/>
                  </a:cubicBezTo>
                  <a:close/>
                </a:path>
              </a:pathLst>
            </a:custGeom>
            <a:solidFill>
              <a:srgbClr val="20D0CE"/>
            </a:solidFill>
            <a:ln w="12700" cap="flat">
              <a:noFill/>
              <a:miter lim="400000"/>
            </a:ln>
            <a:effectLst/>
          </p:spPr>
          <p:txBody>
            <a:bodyPr wrap="square" lIns="45718" tIns="45718" rIns="45718" bIns="45718" numCol="1" anchor="t">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dirty="0">
                <a:ln>
                  <a:noFill/>
                </a:ln>
                <a:solidFill>
                  <a:srgbClr val="525455"/>
                </a:solidFill>
                <a:effectLst/>
                <a:uLnTx/>
                <a:uFillTx/>
                <a:latin typeface="Poppins  "/>
                <a:sym typeface="Helvetica Neue Medium"/>
              </a:endParaRPr>
            </a:p>
          </p:txBody>
        </p:sp>
        <p:sp>
          <p:nvSpPr>
            <p:cNvPr id="49" name="Shape">
              <a:extLst>
                <a:ext uri="{FF2B5EF4-FFF2-40B4-BE49-F238E27FC236}">
                  <a16:creationId xmlns:a16="http://schemas.microsoft.com/office/drawing/2014/main" id="{EB3DFAFD-1E22-4654-50A2-5E53E1C1AC6A}"/>
                </a:ext>
              </a:extLst>
            </p:cNvPr>
            <p:cNvSpPr/>
            <p:nvPr/>
          </p:nvSpPr>
          <p:spPr>
            <a:xfrm>
              <a:off x="4615419" y="6166204"/>
              <a:ext cx="2553125" cy="2293048"/>
            </a:xfrm>
            <a:custGeom>
              <a:avLst/>
              <a:gdLst/>
              <a:ahLst/>
              <a:cxnLst>
                <a:cxn ang="0">
                  <a:pos x="wd2" y="hd2"/>
                </a:cxn>
                <a:cxn ang="5400000">
                  <a:pos x="wd2" y="hd2"/>
                </a:cxn>
                <a:cxn ang="10800000">
                  <a:pos x="wd2" y="hd2"/>
                </a:cxn>
                <a:cxn ang="16200000">
                  <a:pos x="wd2" y="hd2"/>
                </a:cxn>
              </a:cxnLst>
              <a:rect l="0" t="0" r="r" b="b"/>
              <a:pathLst>
                <a:path w="21598" h="21558" extrusionOk="0">
                  <a:moveTo>
                    <a:pt x="10587" y="82"/>
                  </a:moveTo>
                  <a:lnTo>
                    <a:pt x="644" y="4668"/>
                  </a:lnTo>
                  <a:cubicBezTo>
                    <a:pt x="458" y="4771"/>
                    <a:pt x="302" y="4929"/>
                    <a:pt x="193" y="5125"/>
                  </a:cubicBezTo>
                  <a:cubicBezTo>
                    <a:pt x="95" y="5301"/>
                    <a:pt x="38" y="5501"/>
                    <a:pt x="28" y="5708"/>
                  </a:cubicBezTo>
                  <a:lnTo>
                    <a:pt x="0" y="20482"/>
                  </a:lnTo>
                  <a:cubicBezTo>
                    <a:pt x="1" y="20771"/>
                    <a:pt x="107" y="21047"/>
                    <a:pt x="293" y="21249"/>
                  </a:cubicBezTo>
                  <a:cubicBezTo>
                    <a:pt x="491" y="21465"/>
                    <a:pt x="763" y="21576"/>
                    <a:pt x="1040" y="21555"/>
                  </a:cubicBezTo>
                  <a:cubicBezTo>
                    <a:pt x="4858" y="21340"/>
                    <a:pt x="8615" y="20404"/>
                    <a:pt x="12150" y="18787"/>
                  </a:cubicBezTo>
                  <a:cubicBezTo>
                    <a:pt x="15474" y="17267"/>
                    <a:pt x="18556" y="15166"/>
                    <a:pt x="21282" y="12564"/>
                  </a:cubicBezTo>
                  <a:cubicBezTo>
                    <a:pt x="21481" y="12363"/>
                    <a:pt x="21596" y="12079"/>
                    <a:pt x="21598" y="11780"/>
                  </a:cubicBezTo>
                  <a:cubicBezTo>
                    <a:pt x="21600" y="11495"/>
                    <a:pt x="21500" y="11221"/>
                    <a:pt x="21319" y="11018"/>
                  </a:cubicBezTo>
                  <a:lnTo>
                    <a:pt x="11793" y="421"/>
                  </a:lnTo>
                  <a:cubicBezTo>
                    <a:pt x="11646" y="227"/>
                    <a:pt x="11446" y="91"/>
                    <a:pt x="11224" y="32"/>
                  </a:cubicBezTo>
                  <a:cubicBezTo>
                    <a:pt x="11012" y="-24"/>
                    <a:pt x="10790" y="-7"/>
                    <a:pt x="10587" y="82"/>
                  </a:cubicBezTo>
                  <a:close/>
                </a:path>
              </a:pathLst>
            </a:custGeom>
            <a:solidFill>
              <a:srgbClr val="125873"/>
            </a:solidFill>
            <a:ln w="12700" cap="flat">
              <a:noFill/>
              <a:miter lim="400000"/>
            </a:ln>
            <a:effectLst/>
          </p:spPr>
          <p:txBody>
            <a:bodyPr wrap="square" lIns="45718" tIns="45718" rIns="45718" bIns="45718" numCol="1" anchor="t">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a:ln>
                  <a:noFill/>
                </a:ln>
                <a:solidFill>
                  <a:srgbClr val="525455"/>
                </a:solidFill>
                <a:effectLst/>
                <a:uLnTx/>
                <a:uFillTx/>
                <a:latin typeface="Poppins  "/>
                <a:sym typeface="Helvetica Neue Medium"/>
              </a:endParaRPr>
            </a:p>
          </p:txBody>
        </p:sp>
        <p:sp>
          <p:nvSpPr>
            <p:cNvPr id="50" name="Shape">
              <a:extLst>
                <a:ext uri="{FF2B5EF4-FFF2-40B4-BE49-F238E27FC236}">
                  <a16:creationId xmlns:a16="http://schemas.microsoft.com/office/drawing/2014/main" id="{8DC3FD26-C596-8256-543B-CFD2E2281F01}"/>
                </a:ext>
              </a:extLst>
            </p:cNvPr>
            <p:cNvSpPr/>
            <p:nvPr/>
          </p:nvSpPr>
          <p:spPr>
            <a:xfrm flipH="1">
              <a:off x="1831764" y="687185"/>
              <a:ext cx="2686061" cy="2551038"/>
            </a:xfrm>
            <a:custGeom>
              <a:avLst/>
              <a:gdLst/>
              <a:ahLst/>
              <a:cxnLst>
                <a:cxn ang="0">
                  <a:pos x="wd2" y="hd2"/>
                </a:cxn>
                <a:cxn ang="5400000">
                  <a:pos x="wd2" y="hd2"/>
                </a:cxn>
                <a:cxn ang="10800000">
                  <a:pos x="wd2" y="hd2"/>
                </a:cxn>
                <a:cxn ang="16200000">
                  <a:pos x="wd2" y="hd2"/>
                </a:cxn>
              </a:cxnLst>
              <a:rect l="0" t="0" r="r" b="b"/>
              <a:pathLst>
                <a:path w="21590" h="21581" extrusionOk="0">
                  <a:moveTo>
                    <a:pt x="937" y="0"/>
                  </a:moveTo>
                  <a:cubicBezTo>
                    <a:pt x="701" y="0"/>
                    <a:pt x="474" y="94"/>
                    <a:pt x="301" y="263"/>
                  </a:cubicBezTo>
                  <a:cubicBezTo>
                    <a:pt x="108" y="451"/>
                    <a:pt x="-1" y="716"/>
                    <a:pt x="0" y="992"/>
                  </a:cubicBezTo>
                  <a:lnTo>
                    <a:pt x="23" y="16512"/>
                  </a:lnTo>
                  <a:cubicBezTo>
                    <a:pt x="9" y="16686"/>
                    <a:pt x="50" y="16860"/>
                    <a:pt x="139" y="17007"/>
                  </a:cubicBezTo>
                  <a:cubicBezTo>
                    <a:pt x="242" y="17178"/>
                    <a:pt x="404" y="17302"/>
                    <a:pt x="591" y="17353"/>
                  </a:cubicBezTo>
                  <a:lnTo>
                    <a:pt x="10068" y="21505"/>
                  </a:lnTo>
                  <a:cubicBezTo>
                    <a:pt x="10242" y="21579"/>
                    <a:pt x="10433" y="21600"/>
                    <a:pt x="10618" y="21564"/>
                  </a:cubicBezTo>
                  <a:cubicBezTo>
                    <a:pt x="10823" y="21524"/>
                    <a:pt x="11011" y="21416"/>
                    <a:pt x="11154" y="21256"/>
                  </a:cubicBezTo>
                  <a:lnTo>
                    <a:pt x="21311" y="10558"/>
                  </a:lnTo>
                  <a:cubicBezTo>
                    <a:pt x="21481" y="10387"/>
                    <a:pt x="21581" y="10152"/>
                    <a:pt x="21590" y="9904"/>
                  </a:cubicBezTo>
                  <a:cubicBezTo>
                    <a:pt x="21599" y="9646"/>
                    <a:pt x="21508" y="9396"/>
                    <a:pt x="21339" y="9209"/>
                  </a:cubicBezTo>
                  <a:cubicBezTo>
                    <a:pt x="18838" y="6680"/>
                    <a:pt x="15956" y="4604"/>
                    <a:pt x="12812" y="3064"/>
                  </a:cubicBezTo>
                  <a:cubicBezTo>
                    <a:pt x="9081" y="1237"/>
                    <a:pt x="5047" y="196"/>
                    <a:pt x="937" y="0"/>
                  </a:cubicBezTo>
                  <a:close/>
                </a:path>
              </a:pathLst>
            </a:custGeom>
            <a:solidFill>
              <a:srgbClr val="535353"/>
            </a:solidFill>
            <a:ln w="12700" cap="flat">
              <a:noFill/>
              <a:miter lim="400000"/>
            </a:ln>
            <a:effectLst/>
          </p:spPr>
          <p:txBody>
            <a:bodyPr wrap="square" lIns="45718" tIns="45718" rIns="45718" bIns="45718" numCol="1" anchor="t">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a:ln>
                  <a:noFill/>
                </a:ln>
                <a:solidFill>
                  <a:srgbClr val="525455"/>
                </a:solidFill>
                <a:effectLst/>
                <a:uLnTx/>
                <a:uFillTx/>
                <a:latin typeface="Poppins  "/>
                <a:sym typeface="Helvetica Neue Medium"/>
              </a:endParaRPr>
            </a:p>
          </p:txBody>
        </p:sp>
        <p:sp>
          <p:nvSpPr>
            <p:cNvPr id="51" name="Shape">
              <a:extLst>
                <a:ext uri="{FF2B5EF4-FFF2-40B4-BE49-F238E27FC236}">
                  <a16:creationId xmlns:a16="http://schemas.microsoft.com/office/drawing/2014/main" id="{323D0E3A-2CA4-E629-2DF1-B91DBA3EEEAC}"/>
                </a:ext>
              </a:extLst>
            </p:cNvPr>
            <p:cNvSpPr/>
            <p:nvPr/>
          </p:nvSpPr>
          <p:spPr>
            <a:xfrm flipH="1">
              <a:off x="690640" y="1980190"/>
              <a:ext cx="2412471" cy="2658528"/>
            </a:xfrm>
            <a:custGeom>
              <a:avLst/>
              <a:gdLst/>
              <a:ahLst/>
              <a:cxnLst>
                <a:cxn ang="0">
                  <a:pos x="wd2" y="hd2"/>
                </a:cxn>
                <a:cxn ang="5400000">
                  <a:pos x="wd2" y="hd2"/>
                </a:cxn>
                <a:cxn ang="10800000">
                  <a:pos x="wd2" y="hd2"/>
                </a:cxn>
                <a:cxn ang="16200000">
                  <a:pos x="wd2" y="hd2"/>
                </a:cxn>
              </a:cxnLst>
              <a:rect l="0" t="0" r="r" b="b"/>
              <a:pathLst>
                <a:path w="21560" h="21584" extrusionOk="0">
                  <a:moveTo>
                    <a:pt x="11458" y="308"/>
                  </a:moveTo>
                  <a:lnTo>
                    <a:pt x="283" y="10480"/>
                  </a:lnTo>
                  <a:cubicBezTo>
                    <a:pt x="144" y="10630"/>
                    <a:pt x="52" y="10812"/>
                    <a:pt x="17" y="11005"/>
                  </a:cubicBezTo>
                  <a:cubicBezTo>
                    <a:pt x="-25" y="11233"/>
                    <a:pt x="13" y="11467"/>
                    <a:pt x="125" y="11674"/>
                  </a:cubicBezTo>
                  <a:lnTo>
                    <a:pt x="4371" y="20958"/>
                  </a:lnTo>
                  <a:cubicBezTo>
                    <a:pt x="4425" y="21134"/>
                    <a:pt x="4541" y="21290"/>
                    <a:pt x="4702" y="21400"/>
                  </a:cubicBezTo>
                  <a:cubicBezTo>
                    <a:pt x="4880" y="21522"/>
                    <a:pt x="5100" y="21582"/>
                    <a:pt x="5322" y="21569"/>
                  </a:cubicBezTo>
                  <a:lnTo>
                    <a:pt x="20534" y="21584"/>
                  </a:lnTo>
                  <a:cubicBezTo>
                    <a:pt x="20828" y="21588"/>
                    <a:pt x="21109" y="21476"/>
                    <a:pt x="21304" y="21278"/>
                  </a:cubicBezTo>
                  <a:cubicBezTo>
                    <a:pt x="21483" y="21096"/>
                    <a:pt x="21575" y="20857"/>
                    <a:pt x="21559" y="20613"/>
                  </a:cubicBezTo>
                  <a:cubicBezTo>
                    <a:pt x="21492" y="16872"/>
                    <a:pt x="20697" y="13171"/>
                    <a:pt x="19210" y="9681"/>
                  </a:cubicBezTo>
                  <a:cubicBezTo>
                    <a:pt x="17754" y="6263"/>
                    <a:pt x="15655" y="3099"/>
                    <a:pt x="13008" y="332"/>
                  </a:cubicBezTo>
                  <a:cubicBezTo>
                    <a:pt x="12824" y="134"/>
                    <a:pt x="12557" y="14"/>
                    <a:pt x="12271" y="1"/>
                  </a:cubicBezTo>
                  <a:cubicBezTo>
                    <a:pt x="11963" y="-12"/>
                    <a:pt x="11665" y="101"/>
                    <a:pt x="11458" y="308"/>
                  </a:cubicBezTo>
                  <a:close/>
                </a:path>
              </a:pathLst>
            </a:custGeom>
            <a:solidFill>
              <a:srgbClr val="405C72"/>
            </a:solidFill>
            <a:ln w="12700" cap="flat">
              <a:noFill/>
              <a:miter lim="400000"/>
            </a:ln>
            <a:effectLst/>
          </p:spPr>
          <p:txBody>
            <a:bodyPr wrap="square" lIns="45718" tIns="45718" rIns="45718" bIns="45718" numCol="1" anchor="t">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a:ln>
                  <a:noFill/>
                </a:ln>
                <a:solidFill>
                  <a:srgbClr val="525455"/>
                </a:solidFill>
                <a:effectLst/>
                <a:uLnTx/>
                <a:uFillTx/>
                <a:latin typeface="Poppins  "/>
                <a:sym typeface="Helvetica Neue Medium"/>
              </a:endParaRPr>
            </a:p>
          </p:txBody>
        </p:sp>
        <p:sp>
          <p:nvSpPr>
            <p:cNvPr id="52" name="Shape">
              <a:extLst>
                <a:ext uri="{FF2B5EF4-FFF2-40B4-BE49-F238E27FC236}">
                  <a16:creationId xmlns:a16="http://schemas.microsoft.com/office/drawing/2014/main" id="{444AAAAF-BD89-7B86-2EF6-D9F0FF216AA1}"/>
                </a:ext>
              </a:extLst>
            </p:cNvPr>
            <p:cNvSpPr/>
            <p:nvPr/>
          </p:nvSpPr>
          <p:spPr>
            <a:xfrm flipH="1">
              <a:off x="700542" y="4738459"/>
              <a:ext cx="2411123" cy="2558367"/>
            </a:xfrm>
            <a:custGeom>
              <a:avLst/>
              <a:gdLst/>
              <a:ahLst/>
              <a:cxnLst>
                <a:cxn ang="0">
                  <a:pos x="wd2" y="hd2"/>
                </a:cxn>
                <a:cxn ang="5400000">
                  <a:pos x="wd2" y="hd2"/>
                </a:cxn>
                <a:cxn ang="10800000">
                  <a:pos x="wd2" y="hd2"/>
                </a:cxn>
                <a:cxn ang="16200000">
                  <a:pos x="wd2" y="hd2"/>
                </a:cxn>
              </a:cxnLst>
              <a:rect l="0" t="0" r="r" b="b"/>
              <a:pathLst>
                <a:path w="21556" h="21576" extrusionOk="0">
                  <a:moveTo>
                    <a:pt x="5583" y="21"/>
                  </a:moveTo>
                  <a:lnTo>
                    <a:pt x="20515" y="0"/>
                  </a:lnTo>
                  <a:cubicBezTo>
                    <a:pt x="20830" y="-1"/>
                    <a:pt x="21128" y="132"/>
                    <a:pt x="21326" y="363"/>
                  </a:cubicBezTo>
                  <a:cubicBezTo>
                    <a:pt x="21495" y="560"/>
                    <a:pt x="21576" y="811"/>
                    <a:pt x="21552" y="1063"/>
                  </a:cubicBezTo>
                  <a:cubicBezTo>
                    <a:pt x="21280" y="4731"/>
                    <a:pt x="20345" y="8328"/>
                    <a:pt x="18787" y="11699"/>
                  </a:cubicBezTo>
                  <a:cubicBezTo>
                    <a:pt x="17134" y="15273"/>
                    <a:pt x="14807" y="18535"/>
                    <a:pt x="11919" y="21326"/>
                  </a:cubicBezTo>
                  <a:cubicBezTo>
                    <a:pt x="11735" y="21470"/>
                    <a:pt x="11508" y="21557"/>
                    <a:pt x="11270" y="21574"/>
                  </a:cubicBezTo>
                  <a:cubicBezTo>
                    <a:pt x="11009" y="21592"/>
                    <a:pt x="10750" y="21526"/>
                    <a:pt x="10534" y="21387"/>
                  </a:cubicBezTo>
                  <a:lnTo>
                    <a:pt x="407" y="11848"/>
                  </a:lnTo>
                  <a:cubicBezTo>
                    <a:pt x="233" y="11733"/>
                    <a:pt x="104" y="11567"/>
                    <a:pt x="42" y="11375"/>
                  </a:cubicBezTo>
                  <a:cubicBezTo>
                    <a:pt x="-24" y="11173"/>
                    <a:pt x="-12" y="10956"/>
                    <a:pt x="74" y="10762"/>
                  </a:cubicBezTo>
                  <a:lnTo>
                    <a:pt x="4511" y="658"/>
                  </a:lnTo>
                  <a:cubicBezTo>
                    <a:pt x="4585" y="442"/>
                    <a:pt x="4739" y="258"/>
                    <a:pt x="4946" y="142"/>
                  </a:cubicBezTo>
                  <a:cubicBezTo>
                    <a:pt x="5138" y="35"/>
                    <a:pt x="5362" y="-8"/>
                    <a:pt x="5583" y="21"/>
                  </a:cubicBezTo>
                  <a:close/>
                </a:path>
              </a:pathLst>
            </a:custGeom>
            <a:solidFill>
              <a:srgbClr val="956D98"/>
            </a:solidFill>
            <a:ln w="12700" cap="flat">
              <a:noFill/>
              <a:miter lim="400000"/>
            </a:ln>
            <a:effectLst/>
          </p:spPr>
          <p:txBody>
            <a:bodyPr wrap="square" lIns="45718" tIns="45718" rIns="45718" bIns="45718" numCol="1" anchor="t">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a:ln>
                  <a:noFill/>
                </a:ln>
                <a:solidFill>
                  <a:srgbClr val="525455"/>
                </a:solidFill>
                <a:effectLst/>
                <a:uLnTx/>
                <a:uFillTx/>
                <a:latin typeface="Poppins  "/>
                <a:sym typeface="Helvetica Neue Medium"/>
              </a:endParaRPr>
            </a:p>
          </p:txBody>
        </p:sp>
        <p:sp>
          <p:nvSpPr>
            <p:cNvPr id="53" name="Shape">
              <a:extLst>
                <a:ext uri="{FF2B5EF4-FFF2-40B4-BE49-F238E27FC236}">
                  <a16:creationId xmlns:a16="http://schemas.microsoft.com/office/drawing/2014/main" id="{91649B55-82E3-A45B-2B3E-2A83FB48C009}"/>
                </a:ext>
              </a:extLst>
            </p:cNvPr>
            <p:cNvSpPr/>
            <p:nvPr/>
          </p:nvSpPr>
          <p:spPr>
            <a:xfrm flipH="1">
              <a:off x="1971269" y="6168764"/>
              <a:ext cx="2553125" cy="2293048"/>
            </a:xfrm>
            <a:custGeom>
              <a:avLst/>
              <a:gdLst/>
              <a:ahLst/>
              <a:cxnLst>
                <a:cxn ang="0">
                  <a:pos x="wd2" y="hd2"/>
                </a:cxn>
                <a:cxn ang="5400000">
                  <a:pos x="wd2" y="hd2"/>
                </a:cxn>
                <a:cxn ang="10800000">
                  <a:pos x="wd2" y="hd2"/>
                </a:cxn>
                <a:cxn ang="16200000">
                  <a:pos x="wd2" y="hd2"/>
                </a:cxn>
              </a:cxnLst>
              <a:rect l="0" t="0" r="r" b="b"/>
              <a:pathLst>
                <a:path w="21598" h="21558" extrusionOk="0">
                  <a:moveTo>
                    <a:pt x="10587" y="82"/>
                  </a:moveTo>
                  <a:lnTo>
                    <a:pt x="644" y="4668"/>
                  </a:lnTo>
                  <a:cubicBezTo>
                    <a:pt x="458" y="4771"/>
                    <a:pt x="302" y="4929"/>
                    <a:pt x="193" y="5125"/>
                  </a:cubicBezTo>
                  <a:cubicBezTo>
                    <a:pt x="95" y="5301"/>
                    <a:pt x="38" y="5501"/>
                    <a:pt x="28" y="5708"/>
                  </a:cubicBezTo>
                  <a:lnTo>
                    <a:pt x="0" y="20482"/>
                  </a:lnTo>
                  <a:cubicBezTo>
                    <a:pt x="1" y="20771"/>
                    <a:pt x="107" y="21047"/>
                    <a:pt x="293" y="21249"/>
                  </a:cubicBezTo>
                  <a:cubicBezTo>
                    <a:pt x="491" y="21465"/>
                    <a:pt x="763" y="21576"/>
                    <a:pt x="1040" y="21555"/>
                  </a:cubicBezTo>
                  <a:cubicBezTo>
                    <a:pt x="4858" y="21340"/>
                    <a:pt x="8615" y="20404"/>
                    <a:pt x="12150" y="18787"/>
                  </a:cubicBezTo>
                  <a:cubicBezTo>
                    <a:pt x="15474" y="17267"/>
                    <a:pt x="18556" y="15166"/>
                    <a:pt x="21282" y="12564"/>
                  </a:cubicBezTo>
                  <a:cubicBezTo>
                    <a:pt x="21481" y="12363"/>
                    <a:pt x="21596" y="12079"/>
                    <a:pt x="21598" y="11780"/>
                  </a:cubicBezTo>
                  <a:cubicBezTo>
                    <a:pt x="21600" y="11495"/>
                    <a:pt x="21500" y="11221"/>
                    <a:pt x="21319" y="11018"/>
                  </a:cubicBezTo>
                  <a:lnTo>
                    <a:pt x="11793" y="421"/>
                  </a:lnTo>
                  <a:cubicBezTo>
                    <a:pt x="11646" y="227"/>
                    <a:pt x="11446" y="91"/>
                    <a:pt x="11224" y="32"/>
                  </a:cubicBezTo>
                  <a:cubicBezTo>
                    <a:pt x="11012" y="-24"/>
                    <a:pt x="10790" y="-7"/>
                    <a:pt x="10587" y="82"/>
                  </a:cubicBezTo>
                  <a:close/>
                </a:path>
              </a:pathLst>
            </a:custGeom>
            <a:solidFill>
              <a:srgbClr val="FF5956"/>
            </a:solidFill>
            <a:ln w="12700" cap="flat">
              <a:noFill/>
              <a:miter lim="400000"/>
            </a:ln>
            <a:effectLst/>
          </p:spPr>
          <p:txBody>
            <a:bodyPr wrap="square" lIns="45718" tIns="45718" rIns="45718" bIns="45718" numCol="1" anchor="t">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a:ln>
                  <a:noFill/>
                </a:ln>
                <a:solidFill>
                  <a:srgbClr val="525455"/>
                </a:solidFill>
                <a:effectLst/>
                <a:uLnTx/>
                <a:uFillTx/>
                <a:latin typeface="Poppins  "/>
                <a:sym typeface="Helvetica Neue Medium"/>
              </a:endParaRPr>
            </a:p>
          </p:txBody>
        </p:sp>
        <p:sp>
          <p:nvSpPr>
            <p:cNvPr id="54" name="Shape">
              <a:extLst>
                <a:ext uri="{FF2B5EF4-FFF2-40B4-BE49-F238E27FC236}">
                  <a16:creationId xmlns:a16="http://schemas.microsoft.com/office/drawing/2014/main" id="{D3ED2E15-53D1-82F9-2B31-4168A24D8C36}"/>
                </a:ext>
              </a:extLst>
            </p:cNvPr>
            <p:cNvSpPr/>
            <p:nvPr/>
          </p:nvSpPr>
          <p:spPr>
            <a:xfrm>
              <a:off x="-1" y="0"/>
              <a:ext cx="9143529" cy="9144731"/>
            </a:xfrm>
            <a:custGeom>
              <a:avLst/>
              <a:gdLst/>
              <a:ahLst/>
              <a:cxnLst>
                <a:cxn ang="0">
                  <a:pos x="wd2" y="hd2"/>
                </a:cxn>
                <a:cxn ang="5400000">
                  <a:pos x="wd2" y="hd2"/>
                </a:cxn>
                <a:cxn ang="10800000">
                  <a:pos x="wd2" y="hd2"/>
                </a:cxn>
                <a:cxn ang="16200000">
                  <a:pos x="wd2" y="hd2"/>
                </a:cxn>
              </a:cxnLst>
              <a:rect l="0" t="0" r="r" b="b"/>
              <a:pathLst>
                <a:path w="20250" h="20604" extrusionOk="0">
                  <a:moveTo>
                    <a:pt x="10126" y="0"/>
                  </a:moveTo>
                  <a:cubicBezTo>
                    <a:pt x="7534" y="0"/>
                    <a:pt x="4942" y="1005"/>
                    <a:pt x="2965" y="3017"/>
                  </a:cubicBezTo>
                  <a:cubicBezTo>
                    <a:pt x="75" y="5957"/>
                    <a:pt x="-701" y="10231"/>
                    <a:pt x="632" y="13890"/>
                  </a:cubicBezTo>
                  <a:cubicBezTo>
                    <a:pt x="656" y="13974"/>
                    <a:pt x="745" y="14021"/>
                    <a:pt x="827" y="13992"/>
                  </a:cubicBezTo>
                  <a:cubicBezTo>
                    <a:pt x="909" y="13963"/>
                    <a:pt x="951" y="13870"/>
                    <a:pt x="919" y="13789"/>
                  </a:cubicBezTo>
                  <a:cubicBezTo>
                    <a:pt x="-378" y="10238"/>
                    <a:pt x="375" y="6090"/>
                    <a:pt x="3179" y="3236"/>
                  </a:cubicBezTo>
                  <a:cubicBezTo>
                    <a:pt x="5098" y="1285"/>
                    <a:pt x="7612" y="308"/>
                    <a:pt x="10126" y="308"/>
                  </a:cubicBezTo>
                  <a:cubicBezTo>
                    <a:pt x="12490" y="308"/>
                    <a:pt x="14853" y="1175"/>
                    <a:pt x="16721" y="2902"/>
                  </a:cubicBezTo>
                  <a:lnTo>
                    <a:pt x="16528" y="3116"/>
                  </a:lnTo>
                  <a:cubicBezTo>
                    <a:pt x="16515" y="3132"/>
                    <a:pt x="16511" y="3154"/>
                    <a:pt x="16517" y="3174"/>
                  </a:cubicBezTo>
                  <a:cubicBezTo>
                    <a:pt x="16522" y="3194"/>
                    <a:pt x="16538" y="3210"/>
                    <a:pt x="16558" y="3216"/>
                  </a:cubicBezTo>
                  <a:lnTo>
                    <a:pt x="17453" y="3476"/>
                  </a:lnTo>
                  <a:cubicBezTo>
                    <a:pt x="17472" y="3482"/>
                    <a:pt x="17493" y="3478"/>
                    <a:pt x="17509" y="3465"/>
                  </a:cubicBezTo>
                  <a:cubicBezTo>
                    <a:pt x="17529" y="3448"/>
                    <a:pt x="17537" y="3420"/>
                    <a:pt x="17527" y="3394"/>
                  </a:cubicBezTo>
                  <a:lnTo>
                    <a:pt x="17193" y="2507"/>
                  </a:lnTo>
                  <a:cubicBezTo>
                    <a:pt x="17187" y="2490"/>
                    <a:pt x="17173" y="2476"/>
                    <a:pt x="17155" y="2471"/>
                  </a:cubicBezTo>
                  <a:cubicBezTo>
                    <a:pt x="17132" y="2464"/>
                    <a:pt x="17107" y="2472"/>
                    <a:pt x="17092" y="2490"/>
                  </a:cubicBezTo>
                  <a:lnTo>
                    <a:pt x="16927" y="2674"/>
                  </a:lnTo>
                  <a:cubicBezTo>
                    <a:pt x="15000" y="893"/>
                    <a:pt x="12564" y="0"/>
                    <a:pt x="10126" y="0"/>
                  </a:cubicBezTo>
                  <a:close/>
                  <a:moveTo>
                    <a:pt x="17912" y="3807"/>
                  </a:moveTo>
                  <a:cubicBezTo>
                    <a:pt x="17873" y="3807"/>
                    <a:pt x="17834" y="3822"/>
                    <a:pt x="17804" y="3852"/>
                  </a:cubicBezTo>
                  <a:cubicBezTo>
                    <a:pt x="17744" y="3913"/>
                    <a:pt x="17744" y="4011"/>
                    <a:pt x="17804" y="4072"/>
                  </a:cubicBezTo>
                  <a:cubicBezTo>
                    <a:pt x="17864" y="4133"/>
                    <a:pt x="17961" y="4133"/>
                    <a:pt x="18021" y="4072"/>
                  </a:cubicBezTo>
                  <a:cubicBezTo>
                    <a:pt x="18081" y="4011"/>
                    <a:pt x="18081" y="3913"/>
                    <a:pt x="18021" y="3852"/>
                  </a:cubicBezTo>
                  <a:cubicBezTo>
                    <a:pt x="17991" y="3822"/>
                    <a:pt x="17952" y="3807"/>
                    <a:pt x="17912" y="3807"/>
                  </a:cubicBezTo>
                  <a:close/>
                  <a:moveTo>
                    <a:pt x="18390" y="4441"/>
                  </a:moveTo>
                  <a:cubicBezTo>
                    <a:pt x="18352" y="4437"/>
                    <a:pt x="18312" y="4448"/>
                    <a:pt x="18279" y="4474"/>
                  </a:cubicBezTo>
                  <a:cubicBezTo>
                    <a:pt x="18218" y="4522"/>
                    <a:pt x="18203" y="4610"/>
                    <a:pt x="18245" y="4677"/>
                  </a:cubicBezTo>
                  <a:cubicBezTo>
                    <a:pt x="18386" y="4889"/>
                    <a:pt x="18519" y="5105"/>
                    <a:pt x="18644" y="5326"/>
                  </a:cubicBezTo>
                  <a:cubicBezTo>
                    <a:pt x="18828" y="5653"/>
                    <a:pt x="18995" y="5989"/>
                    <a:pt x="19144" y="6332"/>
                  </a:cubicBezTo>
                  <a:cubicBezTo>
                    <a:pt x="19184" y="6430"/>
                    <a:pt x="19306" y="6460"/>
                    <a:pt x="19386" y="6393"/>
                  </a:cubicBezTo>
                  <a:cubicBezTo>
                    <a:pt x="19444" y="6344"/>
                    <a:pt x="19457" y="6259"/>
                    <a:pt x="19415" y="6195"/>
                  </a:cubicBezTo>
                  <a:cubicBezTo>
                    <a:pt x="19263" y="5845"/>
                    <a:pt x="19093" y="5502"/>
                    <a:pt x="18904" y="5168"/>
                  </a:cubicBezTo>
                  <a:cubicBezTo>
                    <a:pt x="18775" y="4940"/>
                    <a:pt x="18638" y="4717"/>
                    <a:pt x="18492" y="4498"/>
                  </a:cubicBezTo>
                  <a:cubicBezTo>
                    <a:pt x="18465" y="4465"/>
                    <a:pt x="18429" y="4446"/>
                    <a:pt x="18390" y="4441"/>
                  </a:cubicBezTo>
                  <a:close/>
                  <a:moveTo>
                    <a:pt x="19613" y="6963"/>
                  </a:moveTo>
                  <a:cubicBezTo>
                    <a:pt x="19594" y="6961"/>
                    <a:pt x="19573" y="6963"/>
                    <a:pt x="19553" y="6968"/>
                  </a:cubicBezTo>
                  <a:cubicBezTo>
                    <a:pt x="19467" y="6994"/>
                    <a:pt x="19421" y="7090"/>
                    <a:pt x="19454" y="7175"/>
                  </a:cubicBezTo>
                  <a:cubicBezTo>
                    <a:pt x="20576" y="10643"/>
                    <a:pt x="19784" y="14611"/>
                    <a:pt x="17073" y="17370"/>
                  </a:cubicBezTo>
                  <a:cubicBezTo>
                    <a:pt x="13408" y="21098"/>
                    <a:pt x="7571" y="21260"/>
                    <a:pt x="3711" y="17865"/>
                  </a:cubicBezTo>
                  <a:lnTo>
                    <a:pt x="3884" y="17689"/>
                  </a:lnTo>
                  <a:cubicBezTo>
                    <a:pt x="3898" y="17674"/>
                    <a:pt x="3903" y="17653"/>
                    <a:pt x="3898" y="17633"/>
                  </a:cubicBezTo>
                  <a:cubicBezTo>
                    <a:pt x="3894" y="17612"/>
                    <a:pt x="3878" y="17595"/>
                    <a:pt x="3859" y="17587"/>
                  </a:cubicBezTo>
                  <a:lnTo>
                    <a:pt x="2975" y="17289"/>
                  </a:lnTo>
                  <a:cubicBezTo>
                    <a:pt x="2957" y="17282"/>
                    <a:pt x="2935" y="17285"/>
                    <a:pt x="2919" y="17297"/>
                  </a:cubicBezTo>
                  <a:cubicBezTo>
                    <a:pt x="2898" y="17313"/>
                    <a:pt x="2890" y="17342"/>
                    <a:pt x="2898" y="17367"/>
                  </a:cubicBezTo>
                  <a:lnTo>
                    <a:pt x="3194" y="18268"/>
                  </a:lnTo>
                  <a:cubicBezTo>
                    <a:pt x="3200" y="18286"/>
                    <a:pt x="3214" y="18300"/>
                    <a:pt x="3231" y="18306"/>
                  </a:cubicBezTo>
                  <a:cubicBezTo>
                    <a:pt x="3253" y="18314"/>
                    <a:pt x="3278" y="18307"/>
                    <a:pt x="3294" y="18290"/>
                  </a:cubicBezTo>
                  <a:lnTo>
                    <a:pt x="3496" y="18084"/>
                  </a:lnTo>
                  <a:cubicBezTo>
                    <a:pt x="7474" y="21600"/>
                    <a:pt x="13504" y="21438"/>
                    <a:pt x="17287" y="17589"/>
                  </a:cubicBezTo>
                  <a:cubicBezTo>
                    <a:pt x="20084" y="14744"/>
                    <a:pt x="20899" y="10651"/>
                    <a:pt x="19740" y="7074"/>
                  </a:cubicBezTo>
                  <a:cubicBezTo>
                    <a:pt x="19723" y="7013"/>
                    <a:pt x="19672" y="6970"/>
                    <a:pt x="19613" y="6963"/>
                  </a:cubicBezTo>
                  <a:close/>
                  <a:moveTo>
                    <a:pt x="1138" y="14558"/>
                  </a:moveTo>
                  <a:cubicBezTo>
                    <a:pt x="1118" y="14557"/>
                    <a:pt x="1099" y="14561"/>
                    <a:pt x="1080" y="14569"/>
                  </a:cubicBezTo>
                  <a:cubicBezTo>
                    <a:pt x="997" y="14604"/>
                    <a:pt x="961" y="14704"/>
                    <a:pt x="1003" y="14785"/>
                  </a:cubicBezTo>
                  <a:cubicBezTo>
                    <a:pt x="1163" y="15115"/>
                    <a:pt x="1338" y="15438"/>
                    <a:pt x="1531" y="15752"/>
                  </a:cubicBezTo>
                  <a:cubicBezTo>
                    <a:pt x="1671" y="15981"/>
                    <a:pt x="1821" y="16205"/>
                    <a:pt x="1980" y="16425"/>
                  </a:cubicBezTo>
                  <a:cubicBezTo>
                    <a:pt x="2030" y="16504"/>
                    <a:pt x="2137" y="16521"/>
                    <a:pt x="2208" y="16460"/>
                  </a:cubicBezTo>
                  <a:cubicBezTo>
                    <a:pt x="2271" y="16406"/>
                    <a:pt x="2279" y="16310"/>
                    <a:pt x="2227" y="16246"/>
                  </a:cubicBezTo>
                  <a:cubicBezTo>
                    <a:pt x="2072" y="16033"/>
                    <a:pt x="1928" y="15815"/>
                    <a:pt x="1791" y="15594"/>
                  </a:cubicBezTo>
                  <a:cubicBezTo>
                    <a:pt x="1602" y="15286"/>
                    <a:pt x="1430" y="14971"/>
                    <a:pt x="1274" y="14648"/>
                  </a:cubicBezTo>
                  <a:cubicBezTo>
                    <a:pt x="1249" y="14592"/>
                    <a:pt x="1195" y="14558"/>
                    <a:pt x="1138" y="14558"/>
                  </a:cubicBezTo>
                  <a:close/>
                  <a:moveTo>
                    <a:pt x="2575" y="16783"/>
                  </a:moveTo>
                  <a:cubicBezTo>
                    <a:pt x="2535" y="16783"/>
                    <a:pt x="2496" y="16798"/>
                    <a:pt x="2466" y="16829"/>
                  </a:cubicBezTo>
                  <a:cubicBezTo>
                    <a:pt x="2406" y="16890"/>
                    <a:pt x="2406" y="16988"/>
                    <a:pt x="2466" y="17049"/>
                  </a:cubicBezTo>
                  <a:cubicBezTo>
                    <a:pt x="2526" y="17109"/>
                    <a:pt x="2623" y="17109"/>
                    <a:pt x="2683" y="17049"/>
                  </a:cubicBezTo>
                  <a:cubicBezTo>
                    <a:pt x="2743" y="16988"/>
                    <a:pt x="2743" y="16890"/>
                    <a:pt x="2683" y="16829"/>
                  </a:cubicBezTo>
                  <a:cubicBezTo>
                    <a:pt x="2653" y="16798"/>
                    <a:pt x="2614" y="16783"/>
                    <a:pt x="2575" y="16783"/>
                  </a:cubicBezTo>
                  <a:close/>
                </a:path>
              </a:pathLst>
            </a:custGeom>
            <a:solidFill>
              <a:srgbClr val="E9E8DF"/>
            </a:solidFill>
            <a:ln w="12700" cap="flat">
              <a:noFill/>
              <a:miter lim="400000"/>
            </a:ln>
            <a:effectLst/>
          </p:spPr>
          <p:txBody>
            <a:bodyPr wrap="square" lIns="45718" tIns="45718" rIns="45718" bIns="45718" numCol="1" anchor="t">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700" b="1" i="0" u="none" strike="noStrike" kern="0" cap="none" spc="0" normalizeH="0" baseline="0" noProof="0">
                <a:ln>
                  <a:noFill/>
                </a:ln>
                <a:solidFill>
                  <a:srgbClr val="525455"/>
                </a:solidFill>
                <a:effectLst/>
                <a:uLnTx/>
                <a:uFillTx/>
                <a:latin typeface="Poppins  "/>
                <a:sym typeface="Helvetica Neue Medium"/>
              </a:endParaRPr>
            </a:p>
          </p:txBody>
        </p:sp>
        <p:sp>
          <p:nvSpPr>
            <p:cNvPr id="5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D990BA8C-A76D-B9F7-D3C7-E137F7AB9B25}"/>
                </a:ext>
              </a:extLst>
            </p:cNvPr>
            <p:cNvSpPr txBox="1"/>
            <p:nvPr/>
          </p:nvSpPr>
          <p:spPr>
            <a:xfrm>
              <a:off x="4679663" y="1495348"/>
              <a:ext cx="2219374" cy="8973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marL="0" marR="0" lvl="0" indent="0" algn="ctr" defTabSz="825500" eaLnBrk="1" fontAlgn="auto" latinLnBrk="0" hangingPunct="0">
                <a:lnSpc>
                  <a:spcPct val="100000"/>
                </a:lnSpc>
                <a:spcBef>
                  <a:spcPts val="0"/>
                </a:spcBef>
                <a:spcAft>
                  <a:spcPts val="0"/>
                </a:spcAft>
                <a:buClrTx/>
                <a:buSzTx/>
                <a:buFontTx/>
                <a:buNone/>
                <a:tabLst/>
                <a:defRPr sz="2000">
                  <a:solidFill>
                    <a:srgbClr val="F7F5F6"/>
                  </a:solidFill>
                  <a:latin typeface="Barlow Medium"/>
                  <a:ea typeface="Barlow Medium"/>
                  <a:cs typeface="Barlow Medium"/>
                  <a:sym typeface="Barlow Medium"/>
                </a:defRPr>
              </a:pPr>
              <a:r>
                <a:rPr kumimoji="0" lang="en-GB" sz="800" b="1" i="0" u="none" strike="noStrike" kern="0" cap="none" spc="0" normalizeH="0" baseline="0" noProof="0" dirty="0">
                  <a:ln>
                    <a:noFill/>
                  </a:ln>
                  <a:solidFill>
                    <a:srgbClr val="F7F5F7"/>
                  </a:solidFill>
                  <a:effectLst/>
                  <a:uLnTx/>
                  <a:uFillTx/>
                  <a:latin typeface="Poppins  "/>
                  <a:ea typeface="Barlow Medium"/>
                  <a:cs typeface="Barlow Medium"/>
                  <a:sym typeface="Barlow Medium"/>
                </a:rPr>
                <a:t>Improving Patient Care</a:t>
              </a:r>
              <a:endParaRPr kumimoji="0" sz="800" b="1" i="0" u="none" strike="noStrike" kern="0" cap="none" spc="0" normalizeH="0" baseline="0" noProof="0" dirty="0">
                <a:ln>
                  <a:noFill/>
                </a:ln>
                <a:solidFill>
                  <a:srgbClr val="F7F5F7"/>
                </a:solidFill>
                <a:effectLst/>
                <a:uLnTx/>
                <a:uFillTx/>
                <a:latin typeface="Poppins  "/>
                <a:ea typeface="Barlow Medium"/>
                <a:cs typeface="Barlow Medium"/>
                <a:sym typeface="Barlow Medium"/>
              </a:endParaRPr>
            </a:p>
          </p:txBody>
        </p:sp>
        <p:sp>
          <p:nvSpPr>
            <p:cNvPr id="5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66370256-6CB2-6510-E04D-15DF38E3A668}"/>
                </a:ext>
              </a:extLst>
            </p:cNvPr>
            <p:cNvSpPr txBox="1"/>
            <p:nvPr/>
          </p:nvSpPr>
          <p:spPr>
            <a:xfrm>
              <a:off x="2017237" y="1146735"/>
              <a:ext cx="2603893" cy="12140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7F5F7"/>
                  </a:solidFill>
                  <a:effectLst/>
                  <a:uLnTx/>
                  <a:uFillTx/>
                  <a:latin typeface="Poppins  "/>
                  <a:sym typeface="Barlow Medium"/>
                </a:rPr>
                <a:t>Enhanced Collaboration &amp; Communication</a:t>
              </a:r>
              <a:endParaRPr kumimoji="0" sz="800" b="1" i="0" u="none" strike="noStrike" kern="0" cap="none" spc="0" normalizeH="0" baseline="0" noProof="0" dirty="0">
                <a:ln>
                  <a:noFill/>
                </a:ln>
                <a:solidFill>
                  <a:srgbClr val="F7F5F7"/>
                </a:solidFill>
                <a:effectLst/>
                <a:uLnTx/>
                <a:uFillTx/>
                <a:latin typeface="Poppins  "/>
                <a:sym typeface="Barlow Medium"/>
              </a:endParaRPr>
            </a:p>
          </p:txBody>
        </p:sp>
        <p:sp>
          <p:nvSpPr>
            <p:cNvPr id="58"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7A87ED15-7567-1B62-842C-70AE328BD363}"/>
                </a:ext>
              </a:extLst>
            </p:cNvPr>
            <p:cNvSpPr txBox="1"/>
            <p:nvPr/>
          </p:nvSpPr>
          <p:spPr>
            <a:xfrm>
              <a:off x="6208366" y="2795746"/>
              <a:ext cx="2189723" cy="1143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7F5F7"/>
                  </a:solidFill>
                  <a:effectLst/>
                  <a:uLnTx/>
                  <a:uFillTx/>
                  <a:latin typeface="Poppins  "/>
                  <a:sym typeface="Barlow Medium"/>
                </a:rPr>
                <a:t>Enhancing Accessibility </a:t>
              </a:r>
            </a:p>
            <a:p>
              <a:pPr marL="0" marR="0" lvl="0" indent="0" algn="ctr" defTabSz="825500" eaLnBrk="1" fontAlgn="auto" latinLnBrk="0" hangingPunct="0">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7F5F7"/>
                  </a:solidFill>
                  <a:effectLst/>
                  <a:uLnTx/>
                  <a:uFillTx/>
                  <a:latin typeface="Poppins  "/>
                  <a:sym typeface="Barlow Medium"/>
                </a:rPr>
                <a:t>&amp; Convenience</a:t>
              </a:r>
              <a:endParaRPr kumimoji="0" sz="800" b="1" i="0" u="none" strike="noStrike" kern="0" cap="none" spc="0" normalizeH="0" baseline="0" noProof="0" dirty="0">
                <a:ln>
                  <a:noFill/>
                </a:ln>
                <a:solidFill>
                  <a:srgbClr val="F7F5F7"/>
                </a:solidFill>
                <a:effectLst/>
                <a:uLnTx/>
                <a:uFillTx/>
                <a:latin typeface="Poppins  "/>
                <a:sym typeface="Barlow Medium"/>
              </a:endParaRPr>
            </a:p>
          </p:txBody>
        </p:sp>
        <p:sp>
          <p:nvSpPr>
            <p:cNvPr id="59"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4870DB3C-7650-3918-863C-C9D94AFBCED6}"/>
                </a:ext>
              </a:extLst>
            </p:cNvPr>
            <p:cNvSpPr txBox="1"/>
            <p:nvPr/>
          </p:nvSpPr>
          <p:spPr>
            <a:xfrm>
              <a:off x="6235995" y="5086637"/>
              <a:ext cx="2071444" cy="12140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7F5F7"/>
                  </a:solidFill>
                  <a:effectLst/>
                  <a:uLnTx/>
                  <a:uFillTx/>
                  <a:latin typeface="Poppins  "/>
                  <a:sym typeface="Barlow Medium"/>
                </a:rPr>
                <a:t>Data-Driven Decision Making</a:t>
              </a:r>
              <a:endParaRPr kumimoji="0" sz="800" b="1" i="0" u="none" strike="noStrike" kern="0" cap="none" spc="0" normalizeH="0" baseline="0" noProof="0" dirty="0">
                <a:ln>
                  <a:noFill/>
                </a:ln>
                <a:solidFill>
                  <a:srgbClr val="F7F5F7"/>
                </a:solidFill>
                <a:effectLst/>
                <a:uLnTx/>
                <a:uFillTx/>
                <a:latin typeface="Poppins  "/>
                <a:sym typeface="Barlow Medium"/>
              </a:endParaRPr>
            </a:p>
          </p:txBody>
        </p:sp>
        <p:sp>
          <p:nvSpPr>
            <p:cNvPr id="60"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44EB6B8A-0110-CC36-42F4-4A384F5BCEAA}"/>
                </a:ext>
              </a:extLst>
            </p:cNvPr>
            <p:cNvSpPr txBox="1"/>
            <p:nvPr/>
          </p:nvSpPr>
          <p:spPr>
            <a:xfrm>
              <a:off x="4571764" y="6664870"/>
              <a:ext cx="2071441" cy="15308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7F5F7"/>
                  </a:solidFill>
                  <a:effectLst/>
                  <a:uLnTx/>
                  <a:uFillTx/>
                  <a:latin typeface="Poppins  "/>
                  <a:sym typeface="Barlow Medium"/>
                </a:rPr>
                <a:t>Operational Efficiency &amp; Cost Reduction</a:t>
              </a:r>
              <a:endParaRPr kumimoji="0" sz="800" b="1" i="0" u="none" strike="noStrike" kern="0" cap="none" spc="0" normalizeH="0" baseline="0" noProof="0" dirty="0">
                <a:ln>
                  <a:noFill/>
                </a:ln>
                <a:solidFill>
                  <a:srgbClr val="F7F5F7"/>
                </a:solidFill>
                <a:effectLst/>
                <a:uLnTx/>
                <a:uFillTx/>
                <a:latin typeface="Poppins  "/>
                <a:sym typeface="Barlow Medium"/>
              </a:endParaRPr>
            </a:p>
          </p:txBody>
        </p:sp>
        <p:sp>
          <p:nvSpPr>
            <p:cNvPr id="61"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749A80B4-E3A9-6281-58FA-26637BFA2600}"/>
                </a:ext>
              </a:extLst>
            </p:cNvPr>
            <p:cNvSpPr txBox="1"/>
            <p:nvPr/>
          </p:nvSpPr>
          <p:spPr>
            <a:xfrm>
              <a:off x="2301569" y="6789520"/>
              <a:ext cx="2179966" cy="12140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7F5F7"/>
                  </a:solidFill>
                  <a:effectLst/>
                  <a:uLnTx/>
                  <a:uFillTx/>
                  <a:latin typeface="Poppins  "/>
                  <a:sym typeface="Barlow Medium"/>
                </a:rPr>
                <a:t>Compliance &amp; Risk Management</a:t>
              </a:r>
              <a:endParaRPr kumimoji="0" sz="800" b="1" i="0" u="none" strike="noStrike" kern="0" cap="none" spc="0" normalizeH="0" baseline="0" noProof="0" dirty="0">
                <a:ln>
                  <a:noFill/>
                </a:ln>
                <a:solidFill>
                  <a:srgbClr val="F7F5F7"/>
                </a:solidFill>
                <a:effectLst/>
                <a:uLnTx/>
                <a:uFillTx/>
                <a:latin typeface="Poppins  "/>
                <a:sym typeface="Barlow Medium"/>
              </a:endParaRPr>
            </a:p>
          </p:txBody>
        </p:sp>
        <p:sp>
          <p:nvSpPr>
            <p:cNvPr id="62"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F70653E3-8003-63B5-74A9-80462F89418E}"/>
                </a:ext>
              </a:extLst>
            </p:cNvPr>
            <p:cNvSpPr txBox="1"/>
            <p:nvPr/>
          </p:nvSpPr>
          <p:spPr>
            <a:xfrm>
              <a:off x="931624" y="5057244"/>
              <a:ext cx="1948960" cy="12140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sz="2000">
                  <a:solidFill>
                    <a:srgbClr val="F7F5F6"/>
                  </a:solidFill>
                  <a:latin typeface="Barlow Medium"/>
                  <a:ea typeface="Barlow Medium"/>
                  <a:cs typeface="Barlow Medium"/>
                  <a:sym typeface="Barlow Medium"/>
                </a:defRPr>
              </a:lvl1pPr>
            </a:lstStyle>
            <a:p>
              <a:pPr lvl="0" algn="ctr" defTabSz="825500" hangingPunct="0"/>
              <a:r>
                <a:rPr kumimoji="0" lang="en-GB" sz="800" b="1" i="0" u="none" strike="noStrike" kern="0" cap="none" spc="0" normalizeH="0" baseline="0" noProof="0" dirty="0">
                  <a:ln>
                    <a:noFill/>
                  </a:ln>
                  <a:solidFill>
                    <a:srgbClr val="F7F5F7"/>
                  </a:solidFill>
                  <a:effectLst/>
                  <a:uLnTx/>
                  <a:uFillTx/>
                  <a:latin typeface="Poppins  "/>
                  <a:sym typeface="Barlow Medium"/>
                </a:rPr>
                <a:t>Future Readiness &amp; Scalability</a:t>
              </a:r>
              <a:endParaRPr kumimoji="0" sz="800" b="1" i="0" u="none" strike="noStrike" kern="0" cap="none" spc="0" normalizeH="0" baseline="0" noProof="0" dirty="0">
                <a:ln>
                  <a:noFill/>
                </a:ln>
                <a:solidFill>
                  <a:srgbClr val="F7F5F7"/>
                </a:solidFill>
                <a:effectLst/>
                <a:uLnTx/>
                <a:uFillTx/>
                <a:latin typeface="Poppins  "/>
                <a:sym typeface="Barlow Medium"/>
              </a:endParaRPr>
            </a:p>
          </p:txBody>
        </p:sp>
        <p:sp>
          <p:nvSpPr>
            <p:cNvPr id="6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ADF3E33-5A04-21F9-CD36-9FF1615EE219}"/>
                </a:ext>
              </a:extLst>
            </p:cNvPr>
            <p:cNvSpPr txBox="1"/>
            <p:nvPr/>
          </p:nvSpPr>
          <p:spPr>
            <a:xfrm>
              <a:off x="922393" y="3113514"/>
              <a:ext cx="1948962" cy="8973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sz="2000">
                  <a:solidFill>
                    <a:srgbClr val="F7F5F6"/>
                  </a:solidFill>
                  <a:latin typeface="Barlow Medium"/>
                  <a:ea typeface="Barlow Medium"/>
                  <a:cs typeface="Barlow Medium"/>
                  <a:sym typeface="Barlow Medium"/>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F7F5F7"/>
                  </a:solidFill>
                  <a:effectLst/>
                  <a:uLnTx/>
                  <a:uFillTx/>
                  <a:latin typeface="Poppins  "/>
                  <a:sym typeface="Barlow Medium"/>
                </a:rPr>
                <a:t>Competitive Advantage</a:t>
              </a:r>
              <a:endParaRPr kumimoji="0" sz="800" b="1" i="0" u="none" strike="noStrike" kern="0" cap="none" spc="0" normalizeH="0" baseline="0" noProof="0" dirty="0">
                <a:ln>
                  <a:noFill/>
                </a:ln>
                <a:solidFill>
                  <a:srgbClr val="F7F5F7"/>
                </a:solidFill>
                <a:effectLst/>
                <a:uLnTx/>
                <a:uFillTx/>
                <a:latin typeface="Poppins  "/>
                <a:sym typeface="Barlow Medium"/>
              </a:endParaRPr>
            </a:p>
          </p:txBody>
        </p:sp>
        <p:sp>
          <p:nvSpPr>
            <p:cNvPr id="6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69A49E7E-1FAD-B981-BE05-0E0984F19666}"/>
                </a:ext>
              </a:extLst>
            </p:cNvPr>
            <p:cNvSpPr txBox="1"/>
            <p:nvPr/>
          </p:nvSpPr>
          <p:spPr>
            <a:xfrm>
              <a:off x="3092643" y="3659612"/>
              <a:ext cx="2961605" cy="19217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sz="2500">
                  <a:solidFill>
                    <a:srgbClr val="535353"/>
                  </a:solidFill>
                  <a:latin typeface="Barlow SemiBold"/>
                  <a:ea typeface="Barlow SemiBold"/>
                  <a:cs typeface="Barlow SemiBold"/>
                  <a:sym typeface="Barlow SemiBold"/>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25455"/>
                  </a:solidFill>
                  <a:effectLst/>
                  <a:uLnTx/>
                  <a:uFillTx/>
                  <a:latin typeface="Poppins  "/>
                  <a:sym typeface="Barlow SemiBold"/>
                </a:rPr>
                <a:t>Why You </a:t>
              </a:r>
            </a:p>
            <a:p>
              <a:pPr marL="0" marR="0" lvl="0" indent="0" algn="ctr" defTabSz="825500" eaLnBrk="1" fontAlgn="auto" latinLnBrk="0" hangingPunct="0">
                <a:lnSpc>
                  <a:spcPct val="100000"/>
                </a:lnSpc>
                <a:spcBef>
                  <a:spcPts val="0"/>
                </a:spcBef>
                <a:spcAft>
                  <a:spcPts val="0"/>
                </a:spcAft>
                <a:buClrTx/>
                <a:buSzTx/>
                <a:buFontTx/>
                <a:buNone/>
                <a:tabLst/>
                <a:defRPr/>
              </a:pPr>
              <a:r>
                <a:rPr lang="en-US" sz="1200" b="1" kern="0" dirty="0">
                  <a:solidFill>
                    <a:srgbClr val="525455"/>
                  </a:solidFill>
                  <a:latin typeface="Poppins  "/>
                </a:rPr>
                <a:t>Need a </a:t>
              </a:r>
              <a:r>
                <a:rPr kumimoji="0" lang="en-US" sz="1200" b="1" i="0" u="none" strike="noStrike" kern="0" cap="none" spc="0" normalizeH="0" baseline="0" noProof="0" dirty="0">
                  <a:ln>
                    <a:noFill/>
                  </a:ln>
                  <a:solidFill>
                    <a:srgbClr val="525455"/>
                  </a:solidFill>
                  <a:effectLst/>
                  <a:uLnTx/>
                  <a:uFillTx/>
                  <a:latin typeface="Poppins  "/>
                  <a:sym typeface="Barlow SemiBold"/>
                </a:rPr>
                <a:t>Digital Health Strategy</a:t>
              </a:r>
            </a:p>
          </p:txBody>
        </p:sp>
      </p:grpSp>
      <p:sp>
        <p:nvSpPr>
          <p:cNvPr id="69" name="Title 1">
            <a:extLst>
              <a:ext uri="{FF2B5EF4-FFF2-40B4-BE49-F238E27FC236}">
                <a16:creationId xmlns:a16="http://schemas.microsoft.com/office/drawing/2014/main" id="{6414A066-6386-7BB5-D329-6356AFC74FFB}"/>
              </a:ext>
            </a:extLst>
          </p:cNvPr>
          <p:cNvSpPr txBox="1">
            <a:spLocks/>
          </p:cNvSpPr>
          <p:nvPr/>
        </p:nvSpPr>
        <p:spPr>
          <a:xfrm>
            <a:off x="189860" y="1324057"/>
            <a:ext cx="7759887" cy="5092413"/>
          </a:xfrm>
          <a:prstGeom prst="rect">
            <a:avLst/>
          </a:prstGeom>
        </p:spPr>
        <p:txBody>
          <a:bodyPr vert="horz" lIns="91440" tIns="45720" rIns="91440" bIns="45720" numCol="2" spcCol="14400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0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Digital health strategy has become a cornerstone in the modern healthcare industry, representing a comprehensive plan for integrating technology into healthcare delivery to improve patient outcomes, increase efficiency, and stay ahead in a rapidly evolving sector. At its core, a digital health strategy aims to leverage technology to enhance various aspects of healthcare. </a:t>
            </a:r>
          </a:p>
          <a:p>
            <a:pPr algn="l">
              <a:lnSpc>
                <a:spcPct val="100000"/>
              </a:lnSpc>
            </a:pPr>
            <a:endParaRPr lang="en-US" sz="9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900" dirty="0">
                <a:latin typeface="Poppins Light" panose="00000400000000000000" pitchFamily="2" charset="0"/>
                <a:ea typeface="Open Sans" panose="020B0606030504020204" pitchFamily="34" charset="0"/>
                <a:cs typeface="Poppins Light" panose="00000400000000000000" pitchFamily="2" charset="0"/>
              </a:rPr>
              <a:t>This includes the adoption of electronic health records (EHRs) for better data management and patient care, the use of telehealth services to increase accessibility and convenience for patients, and the integration of wearable devices and mobile health apps for continuous patient monitoring and self-management. These technologies not only improve patient care but also streamline operations, leading to significant cost savings and operational efficiencies.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Improving Patient Care: </a:t>
            </a:r>
            <a:r>
              <a:rPr lang="en-US" sz="800" dirty="0">
                <a:latin typeface="Poppins" panose="00000500000000000000" pitchFamily="2" charset="0"/>
                <a:ea typeface="Open Sans" panose="020B0606030504020204" pitchFamily="34" charset="0"/>
                <a:cs typeface="Poppins" panose="00000500000000000000" pitchFamily="2" charset="0"/>
              </a:rPr>
              <a:t>Perhaps the most significant advantage. Digital health technologies like electronic health records (EHRs), telemedicine, wearable devices, and AI-driven diagnostic tools can significantly enhance patient outcomes. They enable more accurate diagnoses, personalized treatment plans, and continuous patient monitoring, leading to better overall patient care.</a:t>
            </a:r>
          </a:p>
          <a:p>
            <a:pPr marL="171450" indent="-171450" algn="l">
              <a:lnSpc>
                <a:spcPct val="100000"/>
              </a:lnSpc>
              <a:buClr>
                <a:srgbClr val="AD29D1"/>
              </a:buClr>
              <a:buFont typeface="Roboto" panose="02000000000000000000" pitchFamily="2" charset="0"/>
              <a:buChar char="‣"/>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Enhancing Accessibility &amp; Convenience: </a:t>
            </a:r>
            <a:r>
              <a:rPr lang="en-US" sz="800" dirty="0">
                <a:latin typeface="Poppins" panose="00000500000000000000" pitchFamily="2" charset="0"/>
                <a:ea typeface="Open Sans" panose="020B0606030504020204" pitchFamily="34" charset="0"/>
                <a:cs typeface="Poppins" panose="00000500000000000000" pitchFamily="2" charset="0"/>
              </a:rPr>
              <a:t>Digital health strategies often include the adoption of telehealth services, which greatly increase the accessibility of healthcare, especially for patients in remote areas or those with mobility issues. This also includes easier access to medical records and health information for both patients and providers.</a:t>
            </a:r>
          </a:p>
          <a:p>
            <a:pPr algn="l">
              <a:lnSpc>
                <a:spcPct val="100000"/>
              </a:lnSpc>
              <a:buClr>
                <a:srgbClr val="AD29D1"/>
              </a:buClr>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Data –driven decision: </a:t>
            </a:r>
            <a:r>
              <a:rPr lang="en-US" sz="800" dirty="0">
                <a:latin typeface="Poppins" panose="00000500000000000000" pitchFamily="2" charset="0"/>
                <a:ea typeface="Open Sans" panose="020B0606030504020204" pitchFamily="34" charset="0"/>
                <a:cs typeface="Poppins" panose="00000500000000000000" pitchFamily="2" charset="0"/>
              </a:rPr>
              <a:t>A critical aspect of a digital health strategy is its focus on data-driven decision-making. With the vast amount of data generated in healthcare settings, a robust strategy utilizes advanced analytics and AI tools to process and analyze this data. This leads to more accurate diagnoses, effective treatment plans, and predictive health insights, transforming the way healthcare providers approach patient care.</a:t>
            </a:r>
          </a:p>
          <a:p>
            <a:pPr marL="171450" indent="-171450" algn="l">
              <a:lnSpc>
                <a:spcPct val="100000"/>
              </a:lnSpc>
              <a:buClr>
                <a:srgbClr val="AD29D1"/>
              </a:buClr>
              <a:buFont typeface="Roboto" panose="02000000000000000000" pitchFamily="2" charset="0"/>
              <a:buChar char="‣"/>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Operational Efficiency &amp; Cost Reduction: </a:t>
            </a:r>
            <a:r>
              <a:rPr lang="en-US" sz="800" dirty="0">
                <a:latin typeface="Poppins" panose="00000500000000000000" pitchFamily="2" charset="0"/>
                <a:ea typeface="Open Sans" panose="020B0606030504020204" pitchFamily="34" charset="0"/>
                <a:cs typeface="Poppins" panose="00000500000000000000" pitchFamily="2" charset="0"/>
              </a:rPr>
              <a:t>Digital health tools can streamline various processes within healthcare organizations, from patient registration to billing. This not only saves time but also reduces operational costs. Automation of routine tasks frees up healthcare professionals to focus more on patient care.</a:t>
            </a:r>
          </a:p>
          <a:p>
            <a:pPr marL="171450" indent="-171450" algn="l">
              <a:lnSpc>
                <a:spcPct val="100000"/>
              </a:lnSpc>
              <a:buClr>
                <a:srgbClr val="AD29D1"/>
              </a:buClr>
              <a:buFont typeface="Roboto" panose="02000000000000000000" pitchFamily="2" charset="0"/>
              <a:buChar char="‣"/>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Compliance &amp; Risk Management: </a:t>
            </a:r>
            <a:r>
              <a:rPr lang="en-US" sz="800" dirty="0">
                <a:latin typeface="Poppins" panose="00000500000000000000" pitchFamily="2" charset="0"/>
                <a:ea typeface="Open Sans" panose="020B0606030504020204" pitchFamily="34" charset="0"/>
                <a:cs typeface="Poppins" panose="00000500000000000000" pitchFamily="2" charset="0"/>
              </a:rPr>
              <a:t>With the increasing digitization of health records and use of digital tools, compliance with regulations like HIPAA (in the USA) becomes more complex. A well-defined digital health strategy ensures that all digital initiatives are compliant with these regulations, thereby mitigating legal and financial risks.</a:t>
            </a:r>
          </a:p>
          <a:p>
            <a:pPr marL="171450" indent="-171450" algn="l">
              <a:lnSpc>
                <a:spcPct val="100000"/>
              </a:lnSpc>
              <a:buClr>
                <a:srgbClr val="AD29D1"/>
              </a:buClr>
              <a:buFont typeface="Roboto" panose="02000000000000000000" pitchFamily="2" charset="0"/>
              <a:buChar char="‣"/>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Future Readiness &amp; Scalability: </a:t>
            </a:r>
            <a:r>
              <a:rPr lang="en-US" sz="800" dirty="0">
                <a:latin typeface="Poppins" panose="00000500000000000000" pitchFamily="2" charset="0"/>
                <a:ea typeface="Open Sans" panose="020B0606030504020204" pitchFamily="34" charset="0"/>
                <a:cs typeface="Poppins" panose="00000500000000000000" pitchFamily="2" charset="0"/>
              </a:rPr>
              <a:t>The healthcare sector is rapidly evolving, and a digital health strategy prepares organizations for future technological advancements. It ensures that the healthcare provider remains adaptable and scalable in the face of changing healthcare needs and technological innovations.</a:t>
            </a:r>
          </a:p>
          <a:p>
            <a:pPr marL="171450" indent="-171450" algn="l">
              <a:lnSpc>
                <a:spcPct val="100000"/>
              </a:lnSpc>
              <a:buClr>
                <a:srgbClr val="AD29D1"/>
              </a:buClr>
              <a:buFont typeface="Roboto" panose="02000000000000000000" pitchFamily="2" charset="0"/>
              <a:buChar char="‣"/>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Competitive Advantage: </a:t>
            </a:r>
            <a:r>
              <a:rPr lang="en-US" sz="800" dirty="0">
                <a:latin typeface="Poppins" panose="00000500000000000000" pitchFamily="2" charset="0"/>
                <a:ea typeface="Open Sans" panose="020B0606030504020204" pitchFamily="34" charset="0"/>
                <a:cs typeface="Poppins" panose="00000500000000000000" pitchFamily="2" charset="0"/>
              </a:rPr>
              <a:t>In addition to improving healthcare delivery, a well-executed digital health strategy offers a competitive advantage. In a healthcare market where patients are increasingly seeking convenient, efficient, and technologically advanced care options, organizations with a robust digital presence are more likely to attract and retain patients.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Collaboration &amp; Communication: </a:t>
            </a:r>
            <a:r>
              <a:rPr lang="en-US" sz="800" dirty="0">
                <a:latin typeface="Poppins" panose="00000500000000000000" pitchFamily="2" charset="0"/>
                <a:ea typeface="Open Sans" panose="020B0606030504020204" pitchFamily="34" charset="0"/>
                <a:cs typeface="Poppins" panose="00000500000000000000" pitchFamily="2" charset="0"/>
              </a:rPr>
              <a:t>Finally, digital health strategies enhance collaboration and communication among healthcare professionals. By providing platforms for sharing information and coordinating care, these strategies foster a more collaborative environment, which is essential for comprehensive patient care. </a:t>
            </a:r>
          </a:p>
          <a:p>
            <a:pPr algn="l">
              <a:lnSpc>
                <a:spcPct val="100000"/>
              </a:lnSpc>
              <a:buClr>
                <a:srgbClr val="AD29D1"/>
              </a:buClr>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endParaRPr lang="en-US" sz="800" b="1" dirty="0">
              <a:solidFill>
                <a:srgbClr val="AD29D1"/>
              </a:solidFill>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p:txBody>
      </p:sp>
      <p:sp>
        <p:nvSpPr>
          <p:cNvPr id="75" name="Rectangle: Rounded Corners 74">
            <a:extLst>
              <a:ext uri="{FF2B5EF4-FFF2-40B4-BE49-F238E27FC236}">
                <a16:creationId xmlns:a16="http://schemas.microsoft.com/office/drawing/2014/main" id="{574D0C99-B210-7C89-9833-6E333C3FCD45}"/>
              </a:ext>
            </a:extLst>
          </p:cNvPr>
          <p:cNvSpPr/>
          <p:nvPr/>
        </p:nvSpPr>
        <p:spPr>
          <a:xfrm>
            <a:off x="8019331" y="871195"/>
            <a:ext cx="4037403" cy="5700719"/>
          </a:xfrm>
          <a:prstGeom prst="roundRect">
            <a:avLst>
              <a:gd name="adj" fmla="val 2909"/>
            </a:avLst>
          </a:prstGeom>
          <a:noFill/>
          <a:ln w="3175">
            <a:solidFill>
              <a:srgbClr val="6B489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06" name="Group 105">
            <a:extLst>
              <a:ext uri="{FF2B5EF4-FFF2-40B4-BE49-F238E27FC236}">
                <a16:creationId xmlns:a16="http://schemas.microsoft.com/office/drawing/2014/main" id="{B893F58C-837E-646F-2A3D-950B551C4248}"/>
              </a:ext>
            </a:extLst>
          </p:cNvPr>
          <p:cNvGrpSpPr/>
          <p:nvPr/>
        </p:nvGrpSpPr>
        <p:grpSpPr>
          <a:xfrm>
            <a:off x="-9525" y="-5568"/>
            <a:ext cx="12199504" cy="618422"/>
            <a:chOff x="-9525" y="-5568"/>
            <a:chExt cx="12199504" cy="618422"/>
          </a:xfrm>
        </p:grpSpPr>
        <p:sp>
          <p:nvSpPr>
            <p:cNvPr id="107" name="Rectangle: Rounded Corners 106">
              <a:extLst>
                <a:ext uri="{FF2B5EF4-FFF2-40B4-BE49-F238E27FC236}">
                  <a16:creationId xmlns:a16="http://schemas.microsoft.com/office/drawing/2014/main" id="{246C0654-7ECB-B44F-A594-CF262AD114E6}"/>
                </a:ext>
              </a:extLst>
            </p:cNvPr>
            <p:cNvSpPr>
              <a:spLocks/>
            </p:cNvSpPr>
            <p:nvPr/>
          </p:nvSpPr>
          <p:spPr>
            <a:xfrm>
              <a:off x="-9525"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08" name="TextBox 107">
              <a:extLst>
                <a:ext uri="{FF2B5EF4-FFF2-40B4-BE49-F238E27FC236}">
                  <a16:creationId xmlns:a16="http://schemas.microsoft.com/office/drawing/2014/main" id="{1E93E588-AC1F-296D-B1AF-410AEB33895D}"/>
                </a:ext>
              </a:extLst>
            </p:cNvPr>
            <p:cNvSpPr txBox="1">
              <a:spLocks/>
            </p:cNvSpPr>
            <p:nvPr/>
          </p:nvSpPr>
          <p:spPr>
            <a:xfrm>
              <a:off x="662531"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109" name="TextBox 108">
              <a:extLst>
                <a:ext uri="{FF2B5EF4-FFF2-40B4-BE49-F238E27FC236}">
                  <a16:creationId xmlns:a16="http://schemas.microsoft.com/office/drawing/2014/main" id="{744F9D26-061A-CF40-0F38-D6BC86291FA1}"/>
                </a:ext>
              </a:extLst>
            </p:cNvPr>
            <p:cNvSpPr txBox="1">
              <a:spLocks/>
            </p:cNvSpPr>
            <p:nvPr/>
          </p:nvSpPr>
          <p:spPr>
            <a:xfrm>
              <a:off x="1349954" y="268365"/>
              <a:ext cx="1314968"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a:t>
              </a:r>
            </a:p>
            <a:p>
              <a:r>
                <a:rPr lang="en-US" sz="700" dirty="0">
                  <a:solidFill>
                    <a:schemeClr val="bg1"/>
                  </a:solidFill>
                  <a:latin typeface="Poppins" panose="00000500000000000000" pitchFamily="2" charset="0"/>
                  <a:cs typeface="Poppins" panose="00000500000000000000" pitchFamily="2" charset="0"/>
                </a:rPr>
                <a:t>OVERVIEW</a:t>
              </a:r>
              <a:endParaRPr lang="en-GB" sz="700" dirty="0">
                <a:solidFill>
                  <a:schemeClr val="bg1"/>
                </a:solidFill>
                <a:latin typeface="Poppins" panose="00000500000000000000" pitchFamily="2" charset="0"/>
                <a:cs typeface="Poppins" panose="00000500000000000000" pitchFamily="2" charset="0"/>
              </a:endParaRPr>
            </a:p>
          </p:txBody>
        </p:sp>
        <p:sp>
          <p:nvSpPr>
            <p:cNvPr id="110" name="TextBox 109">
              <a:extLst>
                <a:ext uri="{FF2B5EF4-FFF2-40B4-BE49-F238E27FC236}">
                  <a16:creationId xmlns:a16="http://schemas.microsoft.com/office/drawing/2014/main" id="{6EF7807B-6AB6-F82A-A40B-EBD66C1FE51E}"/>
                </a:ext>
              </a:extLst>
            </p:cNvPr>
            <p:cNvSpPr txBox="1">
              <a:spLocks/>
            </p:cNvSpPr>
            <p:nvPr/>
          </p:nvSpPr>
          <p:spPr>
            <a:xfrm>
              <a:off x="2333176" y="279705"/>
              <a:ext cx="1297568"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ENTERPRISE DIGITAL HEALTH STRATEGY</a:t>
              </a:r>
            </a:p>
          </p:txBody>
        </p:sp>
        <p:sp>
          <p:nvSpPr>
            <p:cNvPr id="111" name="TextBox 110">
              <a:extLst>
                <a:ext uri="{FF2B5EF4-FFF2-40B4-BE49-F238E27FC236}">
                  <a16:creationId xmlns:a16="http://schemas.microsoft.com/office/drawing/2014/main" id="{A3DF7F93-163C-45D5-AF1F-7C4B8D9CF0D0}"/>
                </a:ext>
              </a:extLst>
            </p:cNvPr>
            <p:cNvSpPr txBox="1">
              <a:spLocks/>
            </p:cNvSpPr>
            <p:nvPr/>
          </p:nvSpPr>
          <p:spPr>
            <a:xfrm>
              <a:off x="4772226"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TELEHEALTH SOLUTIONS</a:t>
              </a:r>
              <a:endParaRPr lang="en-GB" sz="600" dirty="0">
                <a:solidFill>
                  <a:schemeClr val="bg1"/>
                </a:solidFill>
                <a:latin typeface="Poppins" panose="00000500000000000000" pitchFamily="2" charset="0"/>
                <a:cs typeface="Poppins" panose="00000500000000000000" pitchFamily="2" charset="0"/>
              </a:endParaRPr>
            </a:p>
          </p:txBody>
        </p:sp>
        <p:sp>
          <p:nvSpPr>
            <p:cNvPr id="112" name="TextBox 111">
              <a:extLst>
                <a:ext uri="{FF2B5EF4-FFF2-40B4-BE49-F238E27FC236}">
                  <a16:creationId xmlns:a16="http://schemas.microsoft.com/office/drawing/2014/main" id="{831509CE-B626-89DD-2FF0-A3799DC6DB5F}"/>
                </a:ext>
              </a:extLst>
            </p:cNvPr>
            <p:cNvSpPr txBox="1">
              <a:spLocks/>
            </p:cNvSpPr>
            <p:nvPr/>
          </p:nvSpPr>
          <p:spPr>
            <a:xfrm>
              <a:off x="5641418" y="272011"/>
              <a:ext cx="1252549"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ELECTRONIC HEALTH RECORDS (EHR)</a:t>
              </a:r>
              <a:endParaRPr lang="en-GB" sz="600" dirty="0">
                <a:solidFill>
                  <a:schemeClr val="bg1"/>
                </a:solidFill>
                <a:latin typeface="Poppins" panose="00000500000000000000" pitchFamily="2" charset="0"/>
                <a:cs typeface="Poppins" panose="00000500000000000000" pitchFamily="2" charset="0"/>
              </a:endParaRPr>
            </a:p>
          </p:txBody>
        </p:sp>
        <p:pic>
          <p:nvPicPr>
            <p:cNvPr id="113" name="Graphic 112" descr="Return outline">
              <a:extLst>
                <a:ext uri="{FF2B5EF4-FFF2-40B4-BE49-F238E27FC236}">
                  <a16:creationId xmlns:a16="http://schemas.microsoft.com/office/drawing/2014/main" id="{2B536E12-CDF7-3D14-B590-D24DA81557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899867" y="289632"/>
              <a:ext cx="187441" cy="187441"/>
            </a:xfrm>
            <a:prstGeom prst="rect">
              <a:avLst/>
            </a:prstGeom>
          </p:spPr>
        </p:pic>
        <p:pic>
          <p:nvPicPr>
            <p:cNvPr id="114" name="Picture 113" descr="A white circles with dots and arrows&#10;&#10;Description automatically generated">
              <a:extLst>
                <a:ext uri="{FF2B5EF4-FFF2-40B4-BE49-F238E27FC236}">
                  <a16:creationId xmlns:a16="http://schemas.microsoft.com/office/drawing/2014/main" id="{787572AC-159E-4C1F-387F-C9B5EA4A5AA4}"/>
                </a:ext>
              </a:extLst>
            </p:cNvPr>
            <p:cNvPicPr>
              <a:picLocks noChangeAspect="1"/>
            </p:cNvPicPr>
            <p:nvPr/>
          </p:nvPicPr>
          <p:blipFill rotWithShape="1">
            <a:blip r:embed="rId4">
              <a:extLst>
                <a:ext uri="{28A0092B-C50C-407E-A947-70E740481C1C}">
                  <a14:useLocalDpi xmlns:a14="http://schemas.microsoft.com/office/drawing/2010/main" val="0"/>
                </a:ext>
              </a:extLst>
            </a:blip>
            <a:srcRect l="10654" t="57379" r="57789" b="14275"/>
            <a:stretch/>
          </p:blipFill>
          <p:spPr>
            <a:xfrm rot="10800000">
              <a:off x="11186542" y="298466"/>
              <a:ext cx="172897" cy="155308"/>
            </a:xfrm>
            <a:prstGeom prst="flowChartConnector">
              <a:avLst/>
            </a:prstGeom>
          </p:spPr>
        </p:pic>
        <p:pic>
          <p:nvPicPr>
            <p:cNvPr id="115" name="Picture 114" descr="A white circles with dots and arrows&#10;&#10;Description automatically generated">
              <a:extLst>
                <a:ext uri="{FF2B5EF4-FFF2-40B4-BE49-F238E27FC236}">
                  <a16:creationId xmlns:a16="http://schemas.microsoft.com/office/drawing/2014/main" id="{204BE841-5D15-A685-B363-80C36F054060}"/>
                </a:ext>
              </a:extLst>
            </p:cNvPr>
            <p:cNvPicPr>
              <a:picLocks noChangeAspect="1"/>
            </p:cNvPicPr>
            <p:nvPr/>
          </p:nvPicPr>
          <p:blipFill rotWithShape="1">
            <a:blip r:embed="rId4">
              <a:extLst>
                <a:ext uri="{28A0092B-C50C-407E-A947-70E740481C1C}">
                  <a14:useLocalDpi xmlns:a14="http://schemas.microsoft.com/office/drawing/2010/main" val="0"/>
                </a:ext>
              </a:extLst>
            </a:blip>
            <a:srcRect l="59014" t="57747" r="7900" b="18592"/>
            <a:stretch/>
          </p:blipFill>
          <p:spPr>
            <a:xfrm rot="16200000" flipH="1">
              <a:off x="10641661" y="305527"/>
              <a:ext cx="181284" cy="129643"/>
            </a:xfrm>
            <a:prstGeom prst="flowChartConnector">
              <a:avLst/>
            </a:prstGeom>
          </p:spPr>
        </p:pic>
        <p:pic>
          <p:nvPicPr>
            <p:cNvPr id="116" name="Picture 115" descr="A white circles with dots and arrows&#10;&#10;Description automatically generated">
              <a:extLst>
                <a:ext uri="{FF2B5EF4-FFF2-40B4-BE49-F238E27FC236}">
                  <a16:creationId xmlns:a16="http://schemas.microsoft.com/office/drawing/2014/main" id="{73212F98-D418-537A-1C1E-3A9585844197}"/>
                </a:ext>
              </a:extLst>
            </p:cNvPr>
            <p:cNvPicPr>
              <a:picLocks noChangeAspect="1"/>
            </p:cNvPicPr>
            <p:nvPr/>
          </p:nvPicPr>
          <p:blipFill rotWithShape="1">
            <a:blip r:embed="rId4">
              <a:extLst>
                <a:ext uri="{28A0092B-C50C-407E-A947-70E740481C1C}">
                  <a14:useLocalDpi xmlns:a14="http://schemas.microsoft.com/office/drawing/2010/main" val="0"/>
                </a:ext>
              </a:extLst>
            </a:blip>
            <a:srcRect l="14375" t="54097" r="57730" b="12816"/>
            <a:stretch/>
          </p:blipFill>
          <p:spPr>
            <a:xfrm rot="10800000" flipH="1">
              <a:off x="11437298" y="289633"/>
              <a:ext cx="152839" cy="181285"/>
            </a:xfrm>
            <a:prstGeom prst="flowChartConnector">
              <a:avLst/>
            </a:prstGeom>
          </p:spPr>
        </p:pic>
        <p:sp>
          <p:nvSpPr>
            <p:cNvPr id="117" name="TextBox 116">
              <a:extLst>
                <a:ext uri="{FF2B5EF4-FFF2-40B4-BE49-F238E27FC236}">
                  <a16:creationId xmlns:a16="http://schemas.microsoft.com/office/drawing/2014/main" id="{7E859551-5A1E-6F54-945E-589762144336}"/>
                </a:ext>
              </a:extLst>
            </p:cNvPr>
            <p:cNvSpPr txBox="1">
              <a:spLocks/>
            </p:cNvSpPr>
            <p:nvPr/>
          </p:nvSpPr>
          <p:spPr>
            <a:xfrm>
              <a:off x="11709969"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3</a:t>
              </a:r>
              <a:endParaRPr lang="en-GB" sz="1050" dirty="0">
                <a:solidFill>
                  <a:schemeClr val="bg1"/>
                </a:solidFill>
                <a:latin typeface="Poppins" panose="00000500000000000000" pitchFamily="2" charset="0"/>
                <a:cs typeface="Poppins" panose="00000500000000000000" pitchFamily="2" charset="0"/>
              </a:endParaRPr>
            </a:p>
          </p:txBody>
        </p:sp>
        <p:sp>
          <p:nvSpPr>
            <p:cNvPr id="118" name="TextBox 117">
              <a:extLst>
                <a:ext uri="{FF2B5EF4-FFF2-40B4-BE49-F238E27FC236}">
                  <a16:creationId xmlns:a16="http://schemas.microsoft.com/office/drawing/2014/main" id="{FE87179C-0AC7-0625-93A9-A49D0D4A9610}"/>
                </a:ext>
              </a:extLst>
            </p:cNvPr>
            <p:cNvSpPr txBox="1">
              <a:spLocks/>
            </p:cNvSpPr>
            <p:nvPr/>
          </p:nvSpPr>
          <p:spPr>
            <a:xfrm>
              <a:off x="3502634" y="268365"/>
              <a:ext cx="1225263"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HEALTHCARE DATA ANALYTICS</a:t>
              </a:r>
            </a:p>
          </p:txBody>
        </p:sp>
        <p:sp>
          <p:nvSpPr>
            <p:cNvPr id="119" name="TextBox 118">
              <a:extLst>
                <a:ext uri="{FF2B5EF4-FFF2-40B4-BE49-F238E27FC236}">
                  <a16:creationId xmlns:a16="http://schemas.microsoft.com/office/drawing/2014/main" id="{ECE3CBF9-AF3D-90E6-CCB4-A0BD46454E90}"/>
                </a:ext>
              </a:extLst>
            </p:cNvPr>
            <p:cNvSpPr txBox="1">
              <a:spLocks/>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120" name="TextBox 119">
              <a:extLst>
                <a:ext uri="{FF2B5EF4-FFF2-40B4-BE49-F238E27FC236}">
                  <a16:creationId xmlns:a16="http://schemas.microsoft.com/office/drawing/2014/main" id="{595133A1-7514-496C-A904-C6871056F731}"/>
                </a:ext>
              </a:extLst>
            </p:cNvPr>
            <p:cNvSpPr txBox="1">
              <a:spLocks/>
            </p:cNvSpPr>
            <p:nvPr/>
          </p:nvSpPr>
          <p:spPr>
            <a:xfrm>
              <a:off x="7000190" y="258412"/>
              <a:ext cx="978341"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ONLINE PHARMACY</a:t>
              </a:r>
            </a:p>
          </p:txBody>
        </p:sp>
      </p:grpSp>
      <p:pic>
        <p:nvPicPr>
          <p:cNvPr id="2" name="Picture 1" descr="A white letter on a black background&#10;&#10;Description automatically generated">
            <a:extLst>
              <a:ext uri="{FF2B5EF4-FFF2-40B4-BE49-F238E27FC236}">
                <a16:creationId xmlns:a16="http://schemas.microsoft.com/office/drawing/2014/main" id="{CA1446DC-EB54-0DC6-99FA-602C354DA924}"/>
              </a:ext>
            </a:extLst>
          </p:cNvPr>
          <p:cNvPicPr/>
          <p:nvPr/>
        </p:nvPicPr>
        <p:blipFill>
          <a:blip r:embed="rId5">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spTree>
    <p:extLst>
      <p:ext uri="{BB962C8B-B14F-4D97-AF65-F5344CB8AC3E}">
        <p14:creationId xmlns:p14="http://schemas.microsoft.com/office/powerpoint/2010/main" val="250681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33518F3-420D-35D4-7961-79BE2D20CD85}"/>
              </a:ext>
            </a:extLst>
          </p:cNvPr>
          <p:cNvSpPr/>
          <p:nvPr/>
        </p:nvSpPr>
        <p:spPr>
          <a:xfrm>
            <a:off x="-7505" y="1122683"/>
            <a:ext cx="3979429" cy="2078081"/>
          </a:xfrm>
          <a:prstGeom prst="rect">
            <a:avLst/>
          </a:prstGeom>
          <a:solidFill>
            <a:srgbClr val="0000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D29D1"/>
              </a:solidFill>
            </a:endParaRPr>
          </a:p>
        </p:txBody>
      </p:sp>
      <p:grpSp>
        <p:nvGrpSpPr>
          <p:cNvPr id="64" name="Group 63">
            <a:extLst>
              <a:ext uri="{FF2B5EF4-FFF2-40B4-BE49-F238E27FC236}">
                <a16:creationId xmlns:a16="http://schemas.microsoft.com/office/drawing/2014/main" id="{C5960CDD-54AB-190B-E00C-FB4C1BB8FD2B}"/>
              </a:ext>
            </a:extLst>
          </p:cNvPr>
          <p:cNvGrpSpPr/>
          <p:nvPr/>
        </p:nvGrpSpPr>
        <p:grpSpPr>
          <a:xfrm>
            <a:off x="126664" y="681615"/>
            <a:ext cx="7834656" cy="5752056"/>
            <a:chOff x="126664" y="2958090"/>
            <a:chExt cx="7834656" cy="5752056"/>
          </a:xfrm>
        </p:grpSpPr>
        <p:sp>
          <p:nvSpPr>
            <p:cNvPr id="65" name="Title 1">
              <a:extLst>
                <a:ext uri="{FF2B5EF4-FFF2-40B4-BE49-F238E27FC236}">
                  <a16:creationId xmlns:a16="http://schemas.microsoft.com/office/drawing/2014/main" id="{AAE58926-A042-DFE3-AFF2-E82B39490D55}"/>
                </a:ext>
              </a:extLst>
            </p:cNvPr>
            <p:cNvSpPr txBox="1">
              <a:spLocks/>
            </p:cNvSpPr>
            <p:nvPr/>
          </p:nvSpPr>
          <p:spPr>
            <a:xfrm>
              <a:off x="161578" y="3416591"/>
              <a:ext cx="7799742" cy="5293555"/>
            </a:xfrm>
            <a:prstGeom prst="rect">
              <a:avLst/>
            </a:prstGeom>
          </p:spPr>
          <p:txBody>
            <a:bodyPr vert="horz" lIns="91440" tIns="45720" rIns="91440" bIns="45720" numCol="2" spcCol="10800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endParaRPr lang="en-US" sz="1000" dirty="0">
                <a:solidFill>
                  <a:schemeClr val="bg1"/>
                </a:solidFill>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0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AI Konsult specializes in Healthcare Data Analytics, offering a range of analytics services tailored to the needs of various stakeholders in the healthcare sector, including medical aid companies. Our value proposition centers on transforming vast quantities of healthcare data into actionable insights, thereby driving efficiency, improving patient care, and enhancing overall value. </a:t>
              </a:r>
            </a:p>
            <a:p>
              <a:pPr algn="l">
                <a:lnSpc>
                  <a:spcPct val="100000"/>
                </a:lnSpc>
              </a:pPr>
              <a:endParaRPr lang="en-US" sz="1000" dirty="0">
                <a:solidFill>
                  <a:schemeClr val="bg1"/>
                </a:solidFill>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endParaRPr lang="en-US" sz="1000" dirty="0">
                <a:solidFill>
                  <a:schemeClr val="bg1"/>
                </a:solidFill>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000" dirty="0">
                  <a:solidFill>
                    <a:schemeClr val="bg1"/>
                  </a:solidFill>
                  <a:latin typeface="Poppins Light" panose="00000400000000000000" pitchFamily="2" charset="0"/>
                  <a:ea typeface="Open Sans" panose="020B0606030504020204" pitchFamily="34" charset="0"/>
                  <a:cs typeface="Poppins Light" panose="00000400000000000000" pitchFamily="2" charset="0"/>
                </a:rPr>
                <a:t>Here are some examples of the analytics services we provide and the advantages they offer:</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Patient Outcome Analytics: </a:t>
              </a:r>
              <a:r>
                <a:rPr lang="en-US" sz="800" dirty="0">
                  <a:latin typeface="Poppins" panose="00000500000000000000" pitchFamily="2" charset="0"/>
                  <a:ea typeface="Open Sans" panose="020B0606030504020204" pitchFamily="34" charset="0"/>
                  <a:cs typeface="Poppins" panose="00000500000000000000" pitchFamily="2" charset="0"/>
                </a:rPr>
                <a:t>By analyzing clinical data, we help in identifying treatment patterns and outcomes. This information can be used to improve patient care protocols and tailor treatments to individual patient needs, enhancing the efficacy of healthcare delivery.</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Cost and Utilization Analysis: </a:t>
              </a:r>
              <a:r>
                <a:rPr lang="en-US" sz="800" dirty="0">
                  <a:latin typeface="Poppins" panose="00000500000000000000" pitchFamily="2" charset="0"/>
                  <a:ea typeface="Open Sans" panose="020B0606030504020204" pitchFamily="34" charset="0"/>
                  <a:cs typeface="Poppins" panose="00000500000000000000" pitchFamily="2" charset="0"/>
                </a:rPr>
                <a:t>We provide insights into the cost-effectiveness of various treatments and interventions. This is particularly valuable for medical aid companies in optimizing resource allocation and reducing unnecessary expenditures.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Predictive Analytics: </a:t>
              </a:r>
              <a:r>
                <a:rPr lang="en-US" sz="800" dirty="0">
                  <a:latin typeface="Poppins" panose="00000500000000000000" pitchFamily="2" charset="0"/>
                  <a:ea typeface="Open Sans" panose="020B0606030504020204" pitchFamily="34" charset="0"/>
                  <a:cs typeface="Poppins" panose="00000500000000000000" pitchFamily="2" charset="0"/>
                </a:rPr>
                <a:t>By employing advanced predictive models, we forecast future trends in patient health, disease outbreaks, and resource needs. This foresight is invaluable for medical aid companies in strategic planning and risk management.</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Quality &amp; Performance Metrics: </a:t>
              </a:r>
              <a:r>
                <a:rPr lang="en-US" sz="800" dirty="0">
                  <a:latin typeface="Poppins" panose="00000500000000000000" pitchFamily="2" charset="0"/>
                  <a:ea typeface="Open Sans" panose="020B0606030504020204" pitchFamily="34" charset="0"/>
                  <a:cs typeface="Poppins" panose="00000500000000000000" pitchFamily="2" charset="0"/>
                </a:rPr>
                <a:t>Our analytics help in tracking and improving healthcare quality and performance metrics. This includes monitoring healthcare providers’ adherence to best practices and benchmarks, directly benefiting medical aid companies by ensuring high-quality care for their clients.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Fraud Detection &amp; Compliance: </a:t>
              </a:r>
              <a:r>
                <a:rPr lang="en-US" sz="800" dirty="0">
                  <a:latin typeface="Poppins" panose="00000500000000000000" pitchFamily="2" charset="0"/>
                  <a:ea typeface="Open Sans" panose="020B0606030504020204" pitchFamily="34" charset="0"/>
                  <a:cs typeface="Poppins" panose="00000500000000000000" pitchFamily="2" charset="0"/>
                </a:rPr>
                <a:t>Using data analytics, we help in detecting anomalies and potential fraud, as well as ensuring compliance with regulations. This is crucial for medical aid companies in safeguarding their operations and maintaining trust.</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Population Health Management: </a:t>
              </a:r>
              <a:r>
                <a:rPr lang="en-US" sz="800" dirty="0">
                  <a:latin typeface="Poppins" panose="00000500000000000000" pitchFamily="2" charset="0"/>
                  <a:ea typeface="Open Sans" panose="020B0606030504020204" pitchFamily="34" charset="0"/>
                  <a:cs typeface="Poppins" panose="00000500000000000000" pitchFamily="2" charset="0"/>
                </a:rPr>
                <a:t>We analyze population health trends and risk factors, assisting medical aid companies in designing targeted health programs and preventive strategies.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6B489D"/>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Patient Satisfaction &amp; Experience Analysis: </a:t>
              </a:r>
              <a:r>
                <a:rPr lang="en-US" sz="800" dirty="0">
                  <a:latin typeface="Poppins" panose="00000500000000000000" pitchFamily="2" charset="0"/>
                  <a:ea typeface="Open Sans" panose="020B0606030504020204" pitchFamily="34" charset="0"/>
                  <a:cs typeface="Poppins" panose="00000500000000000000" pitchFamily="2" charset="0"/>
                </a:rPr>
                <a:t>Our analytics services include assessing patient feedback and satisfaction, which helps in improving patient engagement and experience.</a:t>
              </a:r>
            </a:p>
          </p:txBody>
        </p:sp>
        <p:sp>
          <p:nvSpPr>
            <p:cNvPr id="66" name="TextBox 65">
              <a:extLst>
                <a:ext uri="{FF2B5EF4-FFF2-40B4-BE49-F238E27FC236}">
                  <a16:creationId xmlns:a16="http://schemas.microsoft.com/office/drawing/2014/main" id="{F71D8586-866F-8A06-1B75-B45C4B0F00B9}"/>
                </a:ext>
              </a:extLst>
            </p:cNvPr>
            <p:cNvSpPr txBox="1"/>
            <p:nvPr/>
          </p:nvSpPr>
          <p:spPr>
            <a:xfrm>
              <a:off x="126664" y="2958090"/>
              <a:ext cx="6052161" cy="515006"/>
            </a:xfrm>
            <a:prstGeom prst="rect">
              <a:avLst/>
            </a:prstGeom>
            <a:noFill/>
          </p:spPr>
          <p:txBody>
            <a:bodyPr wrap="square" rtlCol="0" anchor="ctr">
              <a:noAutofit/>
            </a:bodyPr>
            <a:lstStyle/>
            <a:p>
              <a:pPr algn="l">
                <a:lnSpc>
                  <a:spcPct val="100000"/>
                </a:lnSpc>
              </a:pPr>
              <a:r>
                <a:rPr lang="en-US" sz="1600" b="1" dirty="0">
                  <a:solidFill>
                    <a:srgbClr val="0000CC"/>
                  </a:solidFill>
                  <a:latin typeface="Poppins SemiBold" panose="00000700000000000000" pitchFamily="2" charset="0"/>
                  <a:ea typeface="Open Sans" panose="020B0606030504020204" pitchFamily="34" charset="0"/>
                  <a:cs typeface="Poppins SemiBold" panose="00000700000000000000" pitchFamily="2" charset="0"/>
                </a:rPr>
                <a:t>Healthcare Data Analytics</a:t>
              </a:r>
            </a:p>
          </p:txBody>
        </p:sp>
      </p:grpSp>
      <p:sp>
        <p:nvSpPr>
          <p:cNvPr id="77" name="TextBox 76">
            <a:extLst>
              <a:ext uri="{FF2B5EF4-FFF2-40B4-BE49-F238E27FC236}">
                <a16:creationId xmlns:a16="http://schemas.microsoft.com/office/drawing/2014/main" id="{DB0271EA-2F07-5BD6-AF07-0C985EEC9DDF}"/>
              </a:ext>
            </a:extLst>
          </p:cNvPr>
          <p:cNvSpPr txBox="1"/>
          <p:nvPr/>
        </p:nvSpPr>
        <p:spPr>
          <a:xfrm>
            <a:off x="8080349" y="1122684"/>
            <a:ext cx="1750992" cy="1061829"/>
          </a:xfrm>
          <a:prstGeom prst="rect">
            <a:avLst/>
          </a:prstGeom>
          <a:noFill/>
        </p:spPr>
        <p:txBody>
          <a:bodyPr wrap="square" rtlCol="0">
            <a:spAutoFit/>
          </a:bodyPr>
          <a:lstStyle/>
          <a:p>
            <a:r>
              <a:rPr lang="en-US" sz="900" dirty="0">
                <a:solidFill>
                  <a:schemeClr val="bg1"/>
                </a:solidFill>
                <a:latin typeface="Poppins Light" panose="00000400000000000000" pitchFamily="2" charset="0"/>
                <a:cs typeface="Poppins Light" panose="00000400000000000000" pitchFamily="2" charset="0"/>
              </a:rPr>
              <a:t>Availing Patient medical records (electronic Health Records &amp; emergency Medical Records) and aggregation to enhance Healthcare Service Provider reviews.</a:t>
            </a:r>
            <a:endParaRPr lang="en-GB" sz="900" dirty="0">
              <a:solidFill>
                <a:schemeClr val="bg1"/>
              </a:solidFill>
              <a:latin typeface="Poppins Light" panose="00000400000000000000" pitchFamily="2" charset="0"/>
              <a:cs typeface="Poppins Light" panose="00000400000000000000" pitchFamily="2" charset="0"/>
            </a:endParaRPr>
          </a:p>
        </p:txBody>
      </p:sp>
      <p:pic>
        <p:nvPicPr>
          <p:cNvPr id="11" name="Picture 10" descr="A person pointing at a screen&#10;&#10;Description automatically generated">
            <a:extLst>
              <a:ext uri="{FF2B5EF4-FFF2-40B4-BE49-F238E27FC236}">
                <a16:creationId xmlns:a16="http://schemas.microsoft.com/office/drawing/2014/main" id="{2B6119A4-C5B5-4632-0B1B-0287F69C8DA4}"/>
              </a:ext>
            </a:extLst>
          </p:cNvPr>
          <p:cNvPicPr>
            <a:picLocks noChangeAspect="1"/>
          </p:cNvPicPr>
          <p:nvPr/>
        </p:nvPicPr>
        <p:blipFill rotWithShape="1">
          <a:blip r:embed="rId2">
            <a:extLst>
              <a:ext uri="{28A0092B-C50C-407E-A947-70E740481C1C}">
                <a14:useLocalDpi xmlns:a14="http://schemas.microsoft.com/office/drawing/2010/main" val="0"/>
              </a:ext>
            </a:extLst>
          </a:blip>
          <a:srcRect l="-1" r="5788"/>
          <a:stretch/>
        </p:blipFill>
        <p:spPr>
          <a:xfrm>
            <a:off x="4137964" y="3202295"/>
            <a:ext cx="8054036" cy="3360097"/>
          </a:xfrm>
          <a:prstGeom prst="rect">
            <a:avLst/>
          </a:prstGeom>
        </p:spPr>
      </p:pic>
      <p:sp>
        <p:nvSpPr>
          <p:cNvPr id="15" name="Rectangle: Rounded Corners 14">
            <a:extLst>
              <a:ext uri="{FF2B5EF4-FFF2-40B4-BE49-F238E27FC236}">
                <a16:creationId xmlns:a16="http://schemas.microsoft.com/office/drawing/2014/main" id="{EA646B61-BEE3-980F-CB7B-C48422F2BE0A}"/>
              </a:ext>
            </a:extLst>
          </p:cNvPr>
          <p:cNvSpPr/>
          <p:nvPr/>
        </p:nvSpPr>
        <p:spPr>
          <a:xfrm>
            <a:off x="4137965" y="3200765"/>
            <a:ext cx="3902724" cy="3377529"/>
          </a:xfrm>
          <a:prstGeom prst="roundRect">
            <a:avLst>
              <a:gd name="adj" fmla="val 0"/>
            </a:avLst>
          </a:prstGeom>
          <a:solidFill>
            <a:schemeClr val="tx1">
              <a:alpha val="54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5E5A5B37-B032-ACFF-8D19-8488188632C8}"/>
              </a:ext>
            </a:extLst>
          </p:cNvPr>
          <p:cNvSpPr txBox="1"/>
          <p:nvPr/>
        </p:nvSpPr>
        <p:spPr>
          <a:xfrm>
            <a:off x="4324131" y="3850488"/>
            <a:ext cx="3543738" cy="2600614"/>
          </a:xfrm>
          <a:prstGeom prst="rect">
            <a:avLst/>
          </a:prstGeom>
          <a:noFill/>
        </p:spPr>
        <p:txBody>
          <a:bodyPr wrap="square">
            <a:noAutofit/>
          </a:bodyPr>
          <a:lstStyle/>
          <a:p>
            <a:r>
              <a:rPr lang="en-US" sz="1600" dirty="0">
                <a:solidFill>
                  <a:schemeClr val="bg1"/>
                </a:solidFill>
                <a:latin typeface="Inter Thin" panose="02000503000000020004" pitchFamily="2" charset="0"/>
                <a:ea typeface="Inter Thin" panose="02000503000000020004" pitchFamily="2" charset="0"/>
                <a:cs typeface="Poppins Light" panose="00000400000000000000" pitchFamily="2" charset="0"/>
              </a:rPr>
              <a:t>AI Konsult's Healthcare Data Analytics services equip medical aid companies &amp; government with the tools and insights necessary for optimizing their operations, enhancing patient care, and maintaining a strong competitive position in the market.</a:t>
            </a:r>
          </a:p>
        </p:txBody>
      </p:sp>
      <p:pic>
        <p:nvPicPr>
          <p:cNvPr id="6" name="Picture 5" descr="A person holding her hand out&#10;&#10;Description automatically generated">
            <a:extLst>
              <a:ext uri="{FF2B5EF4-FFF2-40B4-BE49-F238E27FC236}">
                <a16:creationId xmlns:a16="http://schemas.microsoft.com/office/drawing/2014/main" id="{E3B8E768-522A-BB9F-1295-5BB9A19743A3}"/>
              </a:ext>
            </a:extLst>
          </p:cNvPr>
          <p:cNvPicPr>
            <a:picLocks noChangeAspect="1"/>
          </p:cNvPicPr>
          <p:nvPr/>
        </p:nvPicPr>
        <p:blipFill rotWithShape="1">
          <a:blip r:embed="rId3">
            <a:extLst>
              <a:ext uri="{28A0092B-C50C-407E-A947-70E740481C1C}">
                <a14:useLocalDpi xmlns:a14="http://schemas.microsoft.com/office/drawing/2010/main" val="0"/>
              </a:ext>
            </a:extLst>
          </a:blip>
          <a:srcRect t="-332" r="-261" b="4377"/>
          <a:stretch/>
        </p:blipFill>
        <p:spPr>
          <a:xfrm>
            <a:off x="8048639" y="681615"/>
            <a:ext cx="4151312" cy="2519151"/>
          </a:xfrm>
          <a:prstGeom prst="rect">
            <a:avLst/>
          </a:prstGeom>
        </p:spPr>
      </p:pic>
      <p:grpSp>
        <p:nvGrpSpPr>
          <p:cNvPr id="17" name="Group 16">
            <a:extLst>
              <a:ext uri="{FF2B5EF4-FFF2-40B4-BE49-F238E27FC236}">
                <a16:creationId xmlns:a16="http://schemas.microsoft.com/office/drawing/2014/main" id="{60F04B0A-F9D6-29CC-0753-72E5B22EDEB3}"/>
              </a:ext>
            </a:extLst>
          </p:cNvPr>
          <p:cNvGrpSpPr/>
          <p:nvPr/>
        </p:nvGrpSpPr>
        <p:grpSpPr>
          <a:xfrm>
            <a:off x="-9525" y="-5568"/>
            <a:ext cx="12199504" cy="618422"/>
            <a:chOff x="-9525" y="-5568"/>
            <a:chExt cx="12199504" cy="618422"/>
          </a:xfrm>
        </p:grpSpPr>
        <p:sp>
          <p:nvSpPr>
            <p:cNvPr id="18" name="Rectangle: Rounded Corners 17">
              <a:extLst>
                <a:ext uri="{FF2B5EF4-FFF2-40B4-BE49-F238E27FC236}">
                  <a16:creationId xmlns:a16="http://schemas.microsoft.com/office/drawing/2014/main" id="{1A05D2FD-F430-8BFC-455D-08D1B9D73284}"/>
                </a:ext>
              </a:extLst>
            </p:cNvPr>
            <p:cNvSpPr>
              <a:spLocks/>
            </p:cNvSpPr>
            <p:nvPr/>
          </p:nvSpPr>
          <p:spPr>
            <a:xfrm>
              <a:off x="-9525"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3FDD8B5A-805A-8E68-4C17-90470D49B020}"/>
                </a:ext>
              </a:extLst>
            </p:cNvPr>
            <p:cNvSpPr txBox="1">
              <a:spLocks/>
            </p:cNvSpPr>
            <p:nvPr/>
          </p:nvSpPr>
          <p:spPr>
            <a:xfrm>
              <a:off x="662531"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E691FF79-750A-0108-49BE-188AE27FC4C4}"/>
                </a:ext>
              </a:extLst>
            </p:cNvPr>
            <p:cNvSpPr txBox="1">
              <a:spLocks/>
            </p:cNvSpPr>
            <p:nvPr/>
          </p:nvSpPr>
          <p:spPr>
            <a:xfrm>
              <a:off x="1349954" y="268365"/>
              <a:ext cx="1314968"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a:t>
              </a:r>
            </a:p>
            <a:p>
              <a:r>
                <a:rPr lang="en-US" sz="700" dirty="0">
                  <a:solidFill>
                    <a:schemeClr val="bg1"/>
                  </a:solidFill>
                  <a:latin typeface="Poppins" panose="00000500000000000000" pitchFamily="2" charset="0"/>
                  <a:cs typeface="Poppins" panose="00000500000000000000" pitchFamily="2" charset="0"/>
                </a:rPr>
                <a:t>OVERVIEW</a:t>
              </a:r>
              <a:endParaRPr lang="en-GB" sz="700" dirty="0">
                <a:solidFill>
                  <a:schemeClr val="bg1"/>
                </a:solidFill>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2D517EF7-EC03-2577-3424-1CFE5012885A}"/>
                </a:ext>
              </a:extLst>
            </p:cNvPr>
            <p:cNvSpPr txBox="1">
              <a:spLocks/>
            </p:cNvSpPr>
            <p:nvPr/>
          </p:nvSpPr>
          <p:spPr>
            <a:xfrm>
              <a:off x="2333176" y="279705"/>
              <a:ext cx="1297568"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ENTERPRISE DIGITAL HEALTH STRATEGY</a:t>
              </a:r>
            </a:p>
          </p:txBody>
        </p:sp>
        <p:sp>
          <p:nvSpPr>
            <p:cNvPr id="22" name="TextBox 21">
              <a:extLst>
                <a:ext uri="{FF2B5EF4-FFF2-40B4-BE49-F238E27FC236}">
                  <a16:creationId xmlns:a16="http://schemas.microsoft.com/office/drawing/2014/main" id="{9993E591-E1E5-DAA6-81C4-22DA174FE5D6}"/>
                </a:ext>
              </a:extLst>
            </p:cNvPr>
            <p:cNvSpPr txBox="1">
              <a:spLocks/>
            </p:cNvSpPr>
            <p:nvPr/>
          </p:nvSpPr>
          <p:spPr>
            <a:xfrm>
              <a:off x="4772226"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TELEHEALTH SOLUTIONS</a:t>
              </a:r>
              <a:endParaRPr lang="en-GB" sz="600" dirty="0">
                <a:solidFill>
                  <a:schemeClr val="bg1"/>
                </a:solidFill>
                <a:latin typeface="Poppins" panose="00000500000000000000" pitchFamily="2" charset="0"/>
                <a:cs typeface="Poppins" panose="00000500000000000000" pitchFamily="2" charset="0"/>
              </a:endParaRPr>
            </a:p>
          </p:txBody>
        </p:sp>
        <p:sp>
          <p:nvSpPr>
            <p:cNvPr id="23" name="TextBox 22">
              <a:extLst>
                <a:ext uri="{FF2B5EF4-FFF2-40B4-BE49-F238E27FC236}">
                  <a16:creationId xmlns:a16="http://schemas.microsoft.com/office/drawing/2014/main" id="{0E42E076-34EF-6662-E73F-850651453D4A}"/>
                </a:ext>
              </a:extLst>
            </p:cNvPr>
            <p:cNvSpPr txBox="1">
              <a:spLocks/>
            </p:cNvSpPr>
            <p:nvPr/>
          </p:nvSpPr>
          <p:spPr>
            <a:xfrm>
              <a:off x="5641418" y="272011"/>
              <a:ext cx="1252549"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ELECTRONIC HEALTH RECORDS (EHR)</a:t>
              </a:r>
              <a:endParaRPr lang="en-GB" sz="600" dirty="0">
                <a:solidFill>
                  <a:schemeClr val="bg1"/>
                </a:solidFill>
                <a:latin typeface="Poppins" panose="00000500000000000000" pitchFamily="2" charset="0"/>
                <a:cs typeface="Poppins" panose="00000500000000000000" pitchFamily="2" charset="0"/>
              </a:endParaRPr>
            </a:p>
          </p:txBody>
        </p:sp>
        <p:pic>
          <p:nvPicPr>
            <p:cNvPr id="24" name="Graphic 23" descr="Return outline">
              <a:extLst>
                <a:ext uri="{FF2B5EF4-FFF2-40B4-BE49-F238E27FC236}">
                  <a16:creationId xmlns:a16="http://schemas.microsoft.com/office/drawing/2014/main" id="{EED6B232-41F3-8D37-3BCF-0A36F67107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899867" y="289632"/>
              <a:ext cx="187441" cy="187441"/>
            </a:xfrm>
            <a:prstGeom prst="rect">
              <a:avLst/>
            </a:prstGeom>
          </p:spPr>
        </p:pic>
        <p:pic>
          <p:nvPicPr>
            <p:cNvPr id="25" name="Picture 24" descr="A white circles with dots and arrows&#10;&#10;Description automatically generated">
              <a:extLst>
                <a:ext uri="{FF2B5EF4-FFF2-40B4-BE49-F238E27FC236}">
                  <a16:creationId xmlns:a16="http://schemas.microsoft.com/office/drawing/2014/main" id="{B29D4248-F2FE-DD35-7830-3C835597F934}"/>
                </a:ext>
              </a:extLst>
            </p:cNvPr>
            <p:cNvPicPr>
              <a:picLocks noChangeAspect="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86542" y="298466"/>
              <a:ext cx="172897" cy="155308"/>
            </a:xfrm>
            <a:prstGeom prst="flowChartConnector">
              <a:avLst/>
            </a:prstGeom>
          </p:spPr>
        </p:pic>
        <p:pic>
          <p:nvPicPr>
            <p:cNvPr id="26" name="Picture 25" descr="A white circles with dots and arrows&#10;&#10;Description automatically generated">
              <a:extLst>
                <a:ext uri="{FF2B5EF4-FFF2-40B4-BE49-F238E27FC236}">
                  <a16:creationId xmlns:a16="http://schemas.microsoft.com/office/drawing/2014/main" id="{3A89AE8B-5EC1-0BAE-0BBB-187DB028832C}"/>
                </a:ext>
              </a:extLst>
            </p:cNvPr>
            <p:cNvPicPr>
              <a:picLocks noChangeAspect="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41661" y="305527"/>
              <a:ext cx="181284" cy="129643"/>
            </a:xfrm>
            <a:prstGeom prst="flowChartConnector">
              <a:avLst/>
            </a:prstGeom>
          </p:spPr>
        </p:pic>
        <p:pic>
          <p:nvPicPr>
            <p:cNvPr id="27" name="Picture 26" descr="A white circles with dots and arrows&#10;&#10;Description automatically generated">
              <a:extLst>
                <a:ext uri="{FF2B5EF4-FFF2-40B4-BE49-F238E27FC236}">
                  <a16:creationId xmlns:a16="http://schemas.microsoft.com/office/drawing/2014/main" id="{D892D32F-37CB-5800-1D22-D650E2AED701}"/>
                </a:ext>
              </a:extLst>
            </p:cNvPr>
            <p:cNvPicPr>
              <a:picLocks noChangeAspect="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37298" y="289633"/>
              <a:ext cx="152839" cy="181285"/>
            </a:xfrm>
            <a:prstGeom prst="flowChartConnector">
              <a:avLst/>
            </a:prstGeom>
          </p:spPr>
        </p:pic>
        <p:sp>
          <p:nvSpPr>
            <p:cNvPr id="28" name="TextBox 27">
              <a:extLst>
                <a:ext uri="{FF2B5EF4-FFF2-40B4-BE49-F238E27FC236}">
                  <a16:creationId xmlns:a16="http://schemas.microsoft.com/office/drawing/2014/main" id="{45AAD972-B7DC-88DF-0CD2-A8280A5A9ECE}"/>
                </a:ext>
              </a:extLst>
            </p:cNvPr>
            <p:cNvSpPr txBox="1">
              <a:spLocks/>
            </p:cNvSpPr>
            <p:nvPr/>
          </p:nvSpPr>
          <p:spPr>
            <a:xfrm>
              <a:off x="11709969"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4</a:t>
              </a:r>
              <a:endParaRPr lang="en-GB" sz="1050" dirty="0">
                <a:solidFill>
                  <a:schemeClr val="bg1"/>
                </a:solidFill>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3E760167-AFCE-C7E6-BDC2-351F4E0853F3}"/>
                </a:ext>
              </a:extLst>
            </p:cNvPr>
            <p:cNvSpPr txBox="1">
              <a:spLocks/>
            </p:cNvSpPr>
            <p:nvPr/>
          </p:nvSpPr>
          <p:spPr>
            <a:xfrm>
              <a:off x="3502634" y="268365"/>
              <a:ext cx="1225263"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HEALTHCARE DATA ANALYTICS</a:t>
              </a:r>
            </a:p>
          </p:txBody>
        </p:sp>
        <p:sp>
          <p:nvSpPr>
            <p:cNvPr id="30" name="TextBox 29">
              <a:extLst>
                <a:ext uri="{FF2B5EF4-FFF2-40B4-BE49-F238E27FC236}">
                  <a16:creationId xmlns:a16="http://schemas.microsoft.com/office/drawing/2014/main" id="{2E519738-D9DF-2BC4-760E-499EE7AFEB8F}"/>
                </a:ext>
              </a:extLst>
            </p:cNvPr>
            <p:cNvSpPr txBox="1">
              <a:spLocks/>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31" name="TextBox 30">
              <a:extLst>
                <a:ext uri="{FF2B5EF4-FFF2-40B4-BE49-F238E27FC236}">
                  <a16:creationId xmlns:a16="http://schemas.microsoft.com/office/drawing/2014/main" id="{036247BF-DFB9-9D0B-343F-8A37BE407237}"/>
                </a:ext>
              </a:extLst>
            </p:cNvPr>
            <p:cNvSpPr txBox="1">
              <a:spLocks/>
            </p:cNvSpPr>
            <p:nvPr/>
          </p:nvSpPr>
          <p:spPr>
            <a:xfrm>
              <a:off x="7000190" y="258412"/>
              <a:ext cx="978341"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ONLINE PHARMACY</a:t>
              </a:r>
            </a:p>
          </p:txBody>
        </p:sp>
      </p:grpSp>
    </p:spTree>
    <p:extLst>
      <p:ext uri="{BB962C8B-B14F-4D97-AF65-F5344CB8AC3E}">
        <p14:creationId xmlns:p14="http://schemas.microsoft.com/office/powerpoint/2010/main" val="962139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n astronaut in space with a planet in the background&#10;&#10;Description automatically generated">
            <a:extLst>
              <a:ext uri="{FF2B5EF4-FFF2-40B4-BE49-F238E27FC236}">
                <a16:creationId xmlns:a16="http://schemas.microsoft.com/office/drawing/2014/main" id="{231BEDF0-1323-373C-73CA-26CB468B79B7}"/>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39853" r="77154" b="2813"/>
          <a:stretch/>
        </p:blipFill>
        <p:spPr>
          <a:xfrm>
            <a:off x="0" y="518030"/>
            <a:ext cx="2806995" cy="6339970"/>
          </a:xfrm>
          <a:prstGeom prst="rect">
            <a:avLst/>
          </a:prstGeom>
        </p:spPr>
      </p:pic>
      <p:sp>
        <p:nvSpPr>
          <p:cNvPr id="7" name="Rectangle: Rounded Corners 6">
            <a:extLst>
              <a:ext uri="{FF2B5EF4-FFF2-40B4-BE49-F238E27FC236}">
                <a16:creationId xmlns:a16="http://schemas.microsoft.com/office/drawing/2014/main" id="{D4223C70-B150-D16D-DC47-55B0E66CABE4}"/>
              </a:ext>
            </a:extLst>
          </p:cNvPr>
          <p:cNvSpPr>
            <a:spLocks noGrp="1" noRot="1" noMove="1" noResize="1" noEditPoints="1" noAdjustHandles="1" noChangeArrowheads="1" noChangeShapeType="1"/>
          </p:cNvSpPr>
          <p:nvPr/>
        </p:nvSpPr>
        <p:spPr>
          <a:xfrm>
            <a:off x="9060961" y="3682032"/>
            <a:ext cx="2979715" cy="1313596"/>
          </a:xfrm>
          <a:prstGeom prst="roundRect">
            <a:avLst>
              <a:gd name="adj" fmla="val 2909"/>
            </a:avLst>
          </a:prstGeom>
          <a:solidFill>
            <a:srgbClr val="FEACCB">
              <a:alpha val="5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7DD889F9-965E-A7C7-2E06-CF607913A532}"/>
              </a:ext>
            </a:extLst>
          </p:cNvPr>
          <p:cNvSpPr>
            <a:spLocks noGrp="1" noRot="1" noMove="1" noResize="1" noEditPoints="1" noAdjustHandles="1" noChangeArrowheads="1" noChangeShapeType="1"/>
          </p:cNvSpPr>
          <p:nvPr/>
        </p:nvSpPr>
        <p:spPr>
          <a:xfrm>
            <a:off x="9060962" y="2166139"/>
            <a:ext cx="2979715" cy="1424402"/>
          </a:xfrm>
          <a:prstGeom prst="roundRect">
            <a:avLst>
              <a:gd name="adj" fmla="val 2909"/>
            </a:avLst>
          </a:prstGeom>
          <a:solidFill>
            <a:schemeClr val="bg2">
              <a:lumMod val="90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847F0CFB-0F64-C890-48F4-A1F5DED1A750}"/>
              </a:ext>
            </a:extLst>
          </p:cNvPr>
          <p:cNvSpPr>
            <a:spLocks noGrp="1" noRot="1" noMove="1" noResize="1" noEditPoints="1" noAdjustHandles="1" noChangeArrowheads="1" noChangeShapeType="1"/>
          </p:cNvSpPr>
          <p:nvPr/>
        </p:nvSpPr>
        <p:spPr>
          <a:xfrm>
            <a:off x="9060962" y="734257"/>
            <a:ext cx="2979715" cy="1340392"/>
          </a:xfrm>
          <a:prstGeom prst="roundRect">
            <a:avLst>
              <a:gd name="adj" fmla="val 2909"/>
            </a:avLst>
          </a:prstGeom>
          <a:solidFill>
            <a:srgbClr val="FF0066">
              <a:alpha val="5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026FF1F0-319E-8F4D-DB8E-A6B1D64E1B77}"/>
              </a:ext>
            </a:extLst>
          </p:cNvPr>
          <p:cNvSpPr>
            <a:spLocks noGrp="1" noRot="1" noMove="1" noResize="1" noEditPoints="1" noAdjustHandles="1" noChangeArrowheads="1" noChangeShapeType="1"/>
          </p:cNvSpPr>
          <p:nvPr/>
        </p:nvSpPr>
        <p:spPr>
          <a:xfrm>
            <a:off x="6117848" y="3277143"/>
            <a:ext cx="2874786" cy="1715961"/>
          </a:xfrm>
          <a:prstGeom prst="roundRect">
            <a:avLst>
              <a:gd name="adj" fmla="val 2909"/>
            </a:avLst>
          </a:prstGeom>
          <a:solidFill>
            <a:schemeClr val="accent2">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10013690-8C72-8C62-0F5F-81556B5886F6}"/>
              </a:ext>
            </a:extLst>
          </p:cNvPr>
          <p:cNvSpPr>
            <a:spLocks noGrp="1" noRot="1" noMove="1" noResize="1" noEditPoints="1" noAdjustHandles="1" noChangeArrowheads="1" noChangeShapeType="1"/>
          </p:cNvSpPr>
          <p:nvPr/>
        </p:nvSpPr>
        <p:spPr>
          <a:xfrm>
            <a:off x="6131508" y="1837509"/>
            <a:ext cx="2861127" cy="1348144"/>
          </a:xfrm>
          <a:prstGeom prst="roundRect">
            <a:avLst>
              <a:gd name="adj" fmla="val 2909"/>
            </a:avLst>
          </a:prstGeom>
          <a:solidFill>
            <a:schemeClr val="accent1">
              <a:lumMod val="40000"/>
              <a:lumOff val="60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C976EC3C-76DE-560D-B8AE-F348F3A4E92F}"/>
              </a:ext>
            </a:extLst>
          </p:cNvPr>
          <p:cNvSpPr>
            <a:spLocks noGrp="1" noRot="1" noMove="1" noResize="1" noEditPoints="1" noAdjustHandles="1" noChangeArrowheads="1" noChangeShapeType="1"/>
          </p:cNvSpPr>
          <p:nvPr/>
        </p:nvSpPr>
        <p:spPr>
          <a:xfrm>
            <a:off x="161167" y="729817"/>
            <a:ext cx="2442333" cy="5831321"/>
          </a:xfrm>
          <a:prstGeom prst="roundRect">
            <a:avLst>
              <a:gd name="adj" fmla="val 2909"/>
            </a:avLst>
          </a:prstGeom>
          <a:solidFill>
            <a:srgbClr val="9C6E66">
              <a:alpha val="7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CE32FD6-6CDF-4CBC-BF3F-50D885457FB8}"/>
              </a:ext>
            </a:extLst>
          </p:cNvPr>
          <p:cNvSpPr txBox="1">
            <a:spLocks/>
          </p:cNvSpPr>
          <p:nvPr/>
        </p:nvSpPr>
        <p:spPr>
          <a:xfrm>
            <a:off x="196647" y="2212021"/>
            <a:ext cx="2422572" cy="3893374"/>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latin typeface="Poppins Light" panose="00000400000000000000" pitchFamily="2" charset="0"/>
              <a:ea typeface="Open Sans" panose="020B0606030504020204" pitchFamily="34" charset="0"/>
              <a:cs typeface="Poppins Light" panose="000004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Poppins Light" panose="00000400000000000000" pitchFamily="2" charset="0"/>
                <a:ea typeface="Open Sans" panose="020B0606030504020204" pitchFamily="34" charset="0"/>
                <a:cs typeface="Poppins Light" panose="00000400000000000000" pitchFamily="2" charset="0"/>
              </a:rPr>
              <a:t>In the high-stakes environment of boardrooms and executive meetings, the clarity and precision of information can make the difference between a good decision and a great one. </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1100" dirty="0">
                <a:solidFill>
                  <a:schemeClr val="bg1"/>
                </a:solidFill>
                <a:latin typeface="Poppins Light" panose="00000400000000000000" pitchFamily="2" charset="0"/>
                <a:ea typeface="Roboto" panose="02000000000000000000" pitchFamily="2" charset="0"/>
                <a:cs typeface="Poppins Light" panose="00000400000000000000" pitchFamily="2" charset="0"/>
              </a:rPr>
              <a:t>AI Konsult specializes in data visualization consulting, focusing on making complex data easily understandable for business users through compelling visuals. </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a:p>
            <a:r>
              <a:rPr lang="en-US" sz="800" dirty="0">
                <a:solidFill>
                  <a:schemeClr val="bg1"/>
                </a:solidFill>
                <a:latin typeface="Poppins" panose="00000500000000000000" pitchFamily="2" charset="0"/>
                <a:ea typeface="Roboto" panose="02000000000000000000" pitchFamily="2" charset="0"/>
                <a:cs typeface="Poppins" panose="00000500000000000000" pitchFamily="2" charset="0"/>
              </a:rPr>
              <a:t>Our services include providing expert advice, implementing data visualization tools, and offering ongoing support. This approach allows businesses to convert extensive and intricate datasets into attractive and insightful visual representations. The goal is to address specific business queries and enable swift, data-driven decision-making with efficiency and clarity.</a:t>
            </a:r>
          </a:p>
          <a:p>
            <a:endParaRPr lang="en-US" sz="800"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grpSp>
        <p:nvGrpSpPr>
          <p:cNvPr id="21" name="Group 20">
            <a:extLst>
              <a:ext uri="{FF2B5EF4-FFF2-40B4-BE49-F238E27FC236}">
                <a16:creationId xmlns:a16="http://schemas.microsoft.com/office/drawing/2014/main" id="{EA91A718-D72A-1F85-09AD-55667644B7DF}"/>
              </a:ext>
            </a:extLst>
          </p:cNvPr>
          <p:cNvGrpSpPr>
            <a:grpSpLocks noGrp="1" noUngrp="1" noRot="1" noMove="1" noResize="1"/>
          </p:cNvGrpSpPr>
          <p:nvPr/>
        </p:nvGrpSpPr>
        <p:grpSpPr>
          <a:xfrm>
            <a:off x="0" y="-9709"/>
            <a:ext cx="12199504" cy="626626"/>
            <a:chOff x="0" y="-9709"/>
            <a:chExt cx="12199504" cy="626626"/>
          </a:xfrm>
        </p:grpSpPr>
        <p:sp>
          <p:nvSpPr>
            <p:cNvPr id="22" name="Rectangle: Rounded Corners 21">
              <a:extLst>
                <a:ext uri="{FF2B5EF4-FFF2-40B4-BE49-F238E27FC236}">
                  <a16:creationId xmlns:a16="http://schemas.microsoft.com/office/drawing/2014/main" id="{58462E1B-2538-FFA6-D120-89F2612B0EE7}"/>
                </a:ext>
              </a:extLst>
            </p:cNvPr>
            <p:cNvSpPr>
              <a:spLocks noGrp="1" noRot="1" noMove="1" noResize="1" noEditPoints="1" noAdjustHandles="1" noChangeArrowheads="1" noChangeShapeType="1"/>
            </p:cNvSpPr>
            <p:nvPr/>
          </p:nvSpPr>
          <p:spPr>
            <a:xfrm>
              <a:off x="0"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24" name="Rectangle 23">
              <a:extLst>
                <a:ext uri="{FF2B5EF4-FFF2-40B4-BE49-F238E27FC236}">
                  <a16:creationId xmlns:a16="http://schemas.microsoft.com/office/drawing/2014/main" id="{F354DA78-0355-0C5D-DE3A-E4BDDD28DAE6}"/>
                </a:ext>
              </a:extLst>
            </p:cNvPr>
            <p:cNvSpPr>
              <a:spLocks noGrp="1" noRot="1" noMove="1" noResize="1" noEditPoints="1" noAdjustHandles="1" noChangeArrowheads="1" noChangeShapeType="1"/>
            </p:cNvSpPr>
            <p:nvPr/>
          </p:nvSpPr>
          <p:spPr>
            <a:xfrm>
              <a:off x="2548155" y="-9709"/>
              <a:ext cx="930142" cy="626626"/>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006FF039-696E-C552-22CC-B881A330BB87}"/>
                </a:ext>
              </a:extLst>
            </p:cNvPr>
            <p:cNvSpPr txBox="1">
              <a:spLocks noGrp="1" noRot="1" noMove="1" noResize="1" noEditPoints="1" noAdjustHandles="1" noChangeArrowheads="1" noChangeShapeType="1"/>
            </p:cNvSpPr>
            <p:nvPr/>
          </p:nvSpPr>
          <p:spPr>
            <a:xfrm>
              <a:off x="672056"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1398952B-764D-4992-7647-709DC65291F6}"/>
                </a:ext>
              </a:extLst>
            </p:cNvPr>
            <p:cNvSpPr txBox="1">
              <a:spLocks noGrp="1" noRot="1" noMove="1" noResize="1" noEditPoints="1" noAdjustHandles="1" noChangeArrowheads="1" noChangeShapeType="1"/>
            </p:cNvSpPr>
            <p:nvPr/>
          </p:nvSpPr>
          <p:spPr>
            <a:xfrm>
              <a:off x="1359479" y="268365"/>
              <a:ext cx="1314968"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OVERVIEW</a:t>
              </a:r>
              <a:endParaRPr lang="en-GB" sz="700" dirty="0">
                <a:solidFill>
                  <a:schemeClr val="bg1"/>
                </a:solidFill>
                <a:latin typeface="Poppins" panose="00000500000000000000" pitchFamily="2" charset="0"/>
                <a:cs typeface="Poppins" panose="00000500000000000000" pitchFamily="2" charset="0"/>
              </a:endParaRPr>
            </a:p>
          </p:txBody>
        </p:sp>
        <p:sp>
          <p:nvSpPr>
            <p:cNvPr id="27" name="TextBox 26">
              <a:extLst>
                <a:ext uri="{FF2B5EF4-FFF2-40B4-BE49-F238E27FC236}">
                  <a16:creationId xmlns:a16="http://schemas.microsoft.com/office/drawing/2014/main" id="{6FB65195-84D4-1347-6466-B5DD157AFA52}"/>
                </a:ext>
              </a:extLst>
            </p:cNvPr>
            <p:cNvSpPr txBox="1">
              <a:spLocks noGrp="1" noRot="1" noMove="1" noResize="1" noEditPoints="1" noAdjustHandles="1" noChangeArrowheads="1" noChangeShapeType="1"/>
            </p:cNvSpPr>
            <p:nvPr/>
          </p:nvSpPr>
          <p:spPr>
            <a:xfrm>
              <a:off x="2342701" y="279705"/>
              <a:ext cx="1297568" cy="200055"/>
            </a:xfrm>
            <a:prstGeom prst="rect">
              <a:avLst/>
            </a:prstGeom>
            <a:noFill/>
          </p:spPr>
          <p:txBody>
            <a:bodyPr wrap="square" rtlCol="0">
              <a:spAutoFit/>
            </a:bodyPr>
            <a:lstStyle/>
            <a:p>
              <a:pPr algn="ctr"/>
              <a:r>
                <a:rPr lang="en-US" sz="700" dirty="0">
                  <a:solidFill>
                    <a:schemeClr val="bg1"/>
                  </a:solidFill>
                  <a:latin typeface="Poppins" panose="00000500000000000000" pitchFamily="2" charset="0"/>
                  <a:cs typeface="Poppins" panose="00000500000000000000" pitchFamily="2" charset="0"/>
                </a:rPr>
                <a:t>DATA ANALYTICS</a:t>
              </a:r>
              <a:endParaRPr lang="en-GB" sz="700" dirty="0">
                <a:solidFill>
                  <a:schemeClr val="bg1"/>
                </a:solidFill>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302BDCB1-4465-D893-17E3-883CB53AE6D7}"/>
                </a:ext>
              </a:extLst>
            </p:cNvPr>
            <p:cNvSpPr txBox="1">
              <a:spLocks noGrp="1" noRot="1" noMove="1" noResize="1" noEditPoints="1" noAdjustHandles="1" noChangeArrowheads="1" noChangeShapeType="1"/>
            </p:cNvSpPr>
            <p:nvPr/>
          </p:nvSpPr>
          <p:spPr>
            <a:xfrm>
              <a:off x="4781751"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MARKET</a:t>
              </a:r>
            </a:p>
            <a:p>
              <a:r>
                <a:rPr lang="en-US" sz="700" dirty="0">
                  <a:solidFill>
                    <a:schemeClr val="bg1"/>
                  </a:solidFill>
                  <a:latin typeface="Poppins" panose="00000500000000000000" pitchFamily="2" charset="0"/>
                  <a:cs typeface="Poppins" panose="00000500000000000000" pitchFamily="2" charset="0"/>
                </a:rPr>
                <a:t>STRATEGY </a:t>
              </a:r>
              <a:endParaRPr lang="en-GB" sz="700" dirty="0">
                <a:solidFill>
                  <a:schemeClr val="bg1"/>
                </a:solidFill>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id="{4B356AE4-F1AE-A044-1015-C427FBB3E777}"/>
                </a:ext>
              </a:extLst>
            </p:cNvPr>
            <p:cNvSpPr txBox="1">
              <a:spLocks noGrp="1" noRot="1" noMove="1" noResize="1" noEditPoints="1" noAdjustHandles="1" noChangeArrowheads="1" noChangeShapeType="1"/>
            </p:cNvSpPr>
            <p:nvPr/>
          </p:nvSpPr>
          <p:spPr>
            <a:xfrm>
              <a:off x="5650943" y="272011"/>
              <a:ext cx="1484841"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DEVELOPMENT</a:t>
              </a:r>
              <a:endParaRPr lang="en-GB" sz="700" dirty="0">
                <a:solidFill>
                  <a:schemeClr val="bg1"/>
                </a:solidFill>
                <a:latin typeface="Poppins" panose="00000500000000000000" pitchFamily="2" charset="0"/>
                <a:cs typeface="Poppins" panose="00000500000000000000" pitchFamily="2" charset="0"/>
              </a:endParaRPr>
            </a:p>
          </p:txBody>
        </p:sp>
        <p:pic>
          <p:nvPicPr>
            <p:cNvPr id="34" name="Picture 33" descr="A white letter on a black background&#10;&#10;Description automatically generated">
              <a:extLst>
                <a:ext uri="{FF2B5EF4-FFF2-40B4-BE49-F238E27FC236}">
                  <a16:creationId xmlns:a16="http://schemas.microsoft.com/office/drawing/2014/main" id="{1DBDECC3-DB87-E0FD-0452-89864070604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35" name="Graphic 34" descr="Return outline">
              <a:extLst>
                <a:ext uri="{FF2B5EF4-FFF2-40B4-BE49-F238E27FC236}">
                  <a16:creationId xmlns:a16="http://schemas.microsoft.com/office/drawing/2014/main" id="{534BABCC-3DD9-C3E5-BDF8-574EBF2A2EC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09392" y="289632"/>
              <a:ext cx="187441" cy="187441"/>
            </a:xfrm>
            <a:prstGeom prst="rect">
              <a:avLst/>
            </a:prstGeom>
          </p:spPr>
        </p:pic>
        <p:pic>
          <p:nvPicPr>
            <p:cNvPr id="36" name="Picture 35" descr="A white circles with dots and arrows&#10;&#10;Description automatically generated">
              <a:extLst>
                <a:ext uri="{FF2B5EF4-FFF2-40B4-BE49-F238E27FC236}">
                  <a16:creationId xmlns:a16="http://schemas.microsoft.com/office/drawing/2014/main" id="{367C8C04-2D4B-D0BB-9FD5-F3B4744E034B}"/>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96067" y="298466"/>
              <a:ext cx="172897" cy="155308"/>
            </a:xfrm>
            <a:prstGeom prst="flowChartConnector">
              <a:avLst/>
            </a:prstGeom>
          </p:spPr>
        </p:pic>
        <p:pic>
          <p:nvPicPr>
            <p:cNvPr id="37" name="Picture 36" descr="A white circles with dots and arrows&#10;&#10;Description automatically generated">
              <a:extLst>
                <a:ext uri="{FF2B5EF4-FFF2-40B4-BE49-F238E27FC236}">
                  <a16:creationId xmlns:a16="http://schemas.microsoft.com/office/drawing/2014/main" id="{3B8D013F-8916-8FEA-8EDE-640E2166643E}"/>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51186" y="305527"/>
              <a:ext cx="181284" cy="129643"/>
            </a:xfrm>
            <a:prstGeom prst="flowChartConnector">
              <a:avLst/>
            </a:prstGeom>
          </p:spPr>
        </p:pic>
        <p:pic>
          <p:nvPicPr>
            <p:cNvPr id="38" name="Picture 37" descr="A white circles with dots and arrows&#10;&#10;Description automatically generated">
              <a:extLst>
                <a:ext uri="{FF2B5EF4-FFF2-40B4-BE49-F238E27FC236}">
                  <a16:creationId xmlns:a16="http://schemas.microsoft.com/office/drawing/2014/main" id="{7BA08271-D70F-964A-0F9B-F4D1CBA238FC}"/>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46823" y="289633"/>
              <a:ext cx="152839" cy="181285"/>
            </a:xfrm>
            <a:prstGeom prst="flowChartConnector">
              <a:avLst/>
            </a:prstGeom>
          </p:spPr>
        </p:pic>
        <p:sp>
          <p:nvSpPr>
            <p:cNvPr id="39" name="TextBox 38">
              <a:extLst>
                <a:ext uri="{FF2B5EF4-FFF2-40B4-BE49-F238E27FC236}">
                  <a16:creationId xmlns:a16="http://schemas.microsoft.com/office/drawing/2014/main" id="{8877B451-4C13-559E-2E4A-2DBE60A98078}"/>
                </a:ext>
              </a:extLst>
            </p:cNvPr>
            <p:cNvSpPr txBox="1">
              <a:spLocks noGrp="1" noRot="1" noMove="1" noResize="1" noEditPoints="1" noAdjustHandles="1" noChangeArrowheads="1" noChangeShapeType="1"/>
            </p:cNvSpPr>
            <p:nvPr/>
          </p:nvSpPr>
          <p:spPr>
            <a:xfrm>
              <a:off x="11719494"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5</a:t>
              </a:r>
              <a:endParaRPr lang="en-GB" sz="1050" dirty="0">
                <a:solidFill>
                  <a:schemeClr val="bg1"/>
                </a:solidFill>
                <a:latin typeface="Poppins" panose="00000500000000000000" pitchFamily="2" charset="0"/>
                <a:cs typeface="Poppins" panose="00000500000000000000" pitchFamily="2" charset="0"/>
              </a:endParaRPr>
            </a:p>
          </p:txBody>
        </p:sp>
      </p:grpSp>
      <p:pic>
        <p:nvPicPr>
          <p:cNvPr id="45" name="Picture 44" descr="A screenshot of a data analysis&#10;&#10;Description automatically generated">
            <a:extLst>
              <a:ext uri="{FF2B5EF4-FFF2-40B4-BE49-F238E27FC236}">
                <a16:creationId xmlns:a16="http://schemas.microsoft.com/office/drawing/2014/main" id="{90E671B9-8E27-B5D6-16BE-D0B2E137994B}"/>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2884923" y="734257"/>
            <a:ext cx="3111941" cy="2154381"/>
          </a:xfrm>
          <a:prstGeom prst="rect">
            <a:avLst/>
          </a:prstGeom>
          <a:ln>
            <a:solidFill>
              <a:schemeClr val="bg1"/>
            </a:solidFill>
          </a:ln>
        </p:spPr>
      </p:pic>
      <p:pic>
        <p:nvPicPr>
          <p:cNvPr id="46" name="Picture 45" descr="A screenshot of a graph&#10;&#10;Description automatically generated">
            <a:extLst>
              <a:ext uri="{FF2B5EF4-FFF2-40B4-BE49-F238E27FC236}">
                <a16:creationId xmlns:a16="http://schemas.microsoft.com/office/drawing/2014/main" id="{949886D5-E038-9F9D-D590-7E037D678D6E}"/>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2884923" y="2980129"/>
            <a:ext cx="3111941" cy="2075872"/>
          </a:xfrm>
          <a:prstGeom prst="rect">
            <a:avLst/>
          </a:prstGeom>
          <a:ln>
            <a:solidFill>
              <a:schemeClr val="bg1"/>
            </a:solidFill>
          </a:ln>
        </p:spPr>
      </p:pic>
      <p:sp>
        <p:nvSpPr>
          <p:cNvPr id="48" name="Rectangle: Rounded Corners 47">
            <a:extLst>
              <a:ext uri="{FF2B5EF4-FFF2-40B4-BE49-F238E27FC236}">
                <a16:creationId xmlns:a16="http://schemas.microsoft.com/office/drawing/2014/main" id="{DF638A02-7DCF-1471-321F-BEB8FA93E1D0}"/>
              </a:ext>
            </a:extLst>
          </p:cNvPr>
          <p:cNvSpPr>
            <a:spLocks noGrp="1" noRot="1" noMove="1" noResize="1" noEditPoints="1" noAdjustHandles="1" noChangeArrowheads="1" noChangeShapeType="1"/>
          </p:cNvSpPr>
          <p:nvPr/>
        </p:nvSpPr>
        <p:spPr>
          <a:xfrm>
            <a:off x="2884923" y="5147491"/>
            <a:ext cx="9155753" cy="1420615"/>
          </a:xfrm>
          <a:prstGeom prst="roundRect">
            <a:avLst>
              <a:gd name="adj" fmla="val 2909"/>
            </a:avLst>
          </a:prstGeom>
          <a:solidFill>
            <a:srgbClr val="745456">
              <a:alpha val="51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itle 1">
            <a:extLst>
              <a:ext uri="{FF2B5EF4-FFF2-40B4-BE49-F238E27FC236}">
                <a16:creationId xmlns:a16="http://schemas.microsoft.com/office/drawing/2014/main" id="{502960E6-15CD-7A1F-F42A-9CE9529A6668}"/>
              </a:ext>
            </a:extLst>
          </p:cNvPr>
          <p:cNvSpPr txBox="1">
            <a:spLocks/>
          </p:cNvSpPr>
          <p:nvPr/>
        </p:nvSpPr>
        <p:spPr>
          <a:xfrm>
            <a:off x="2909097" y="5214219"/>
            <a:ext cx="2166312" cy="13469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nSpc>
                <a:spcPct val="100000"/>
              </a:lnSpc>
            </a:pPr>
            <a:r>
              <a:rPr lang="en-US" sz="1200" b="1" dirty="0">
                <a:latin typeface="Poppins" panose="00000500000000000000" pitchFamily="2" charset="0"/>
                <a:ea typeface="Open Sans" panose="020B0606030504020204" pitchFamily="34" charset="0"/>
                <a:cs typeface="Poppins" panose="00000500000000000000" pitchFamily="2" charset="0"/>
              </a:rPr>
              <a:t>Making Data </a:t>
            </a:r>
          </a:p>
          <a:p>
            <a:pPr>
              <a:lnSpc>
                <a:spcPct val="100000"/>
              </a:lnSpc>
            </a:pPr>
            <a:r>
              <a:rPr lang="en-US" sz="1200" b="1" dirty="0">
                <a:latin typeface="Poppins" panose="00000500000000000000" pitchFamily="2" charset="0"/>
                <a:ea typeface="Open Sans" panose="020B0606030504020204" pitchFamily="34" charset="0"/>
                <a:cs typeface="Poppins" panose="00000500000000000000" pitchFamily="2" charset="0"/>
              </a:rPr>
              <a:t>Talk</a:t>
            </a:r>
          </a:p>
          <a:p>
            <a:pPr>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a:lnSpc>
                <a:spcPct val="100000"/>
              </a:lnSpc>
            </a:pPr>
            <a:endParaRPr lang="en-US" sz="100" dirty="0">
              <a:latin typeface="Poppins" panose="00000500000000000000" pitchFamily="2" charset="0"/>
              <a:ea typeface="Open Sans" panose="020B0606030504020204" pitchFamily="34" charset="0"/>
              <a:cs typeface="Poppins" panose="00000500000000000000" pitchFamily="2" charset="0"/>
            </a:endParaRPr>
          </a:p>
          <a:p>
            <a:pPr>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We believe data should speak the language of leadership. Our specialty lies in distilling complex data into a narrative that is not just comprehensible but compelling to boards and management. </a:t>
            </a: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p:txBody>
      </p:sp>
      <p:sp>
        <p:nvSpPr>
          <p:cNvPr id="50" name="Title 1">
            <a:extLst>
              <a:ext uri="{FF2B5EF4-FFF2-40B4-BE49-F238E27FC236}">
                <a16:creationId xmlns:a16="http://schemas.microsoft.com/office/drawing/2014/main" id="{E643B805-AFB0-578B-9BEA-5D8AF1F4BEE6}"/>
              </a:ext>
            </a:extLst>
          </p:cNvPr>
          <p:cNvSpPr txBox="1">
            <a:spLocks/>
          </p:cNvSpPr>
          <p:nvPr/>
        </p:nvSpPr>
        <p:spPr>
          <a:xfrm>
            <a:off x="5323622" y="5246558"/>
            <a:ext cx="2113164" cy="1314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r>
              <a:rPr lang="en-US" sz="1200" b="1" dirty="0">
                <a:latin typeface="Poppins" panose="00000500000000000000" pitchFamily="2" charset="0"/>
                <a:ea typeface="Open Sans" panose="020B0606030504020204" pitchFamily="34" charset="0"/>
                <a:cs typeface="Poppins" panose="00000500000000000000" pitchFamily="2" charset="0"/>
              </a:rPr>
              <a:t>Data Visualization Excellence</a:t>
            </a:r>
          </a:p>
          <a:p>
            <a:endParaRPr lang="en-US" sz="800" dirty="0">
              <a:solidFill>
                <a:schemeClr val="tx1"/>
              </a:solidFill>
              <a:latin typeface="Poppins" panose="00000500000000000000" pitchFamily="2" charset="0"/>
              <a:cs typeface="Poppins" panose="00000500000000000000" pitchFamily="2" charset="0"/>
            </a:endParaRPr>
          </a:p>
          <a:p>
            <a:r>
              <a:rPr lang="en-US" sz="800" dirty="0">
                <a:solidFill>
                  <a:schemeClr val="tx1"/>
                </a:solidFill>
                <a:latin typeface="Poppins" panose="00000500000000000000" pitchFamily="2" charset="0"/>
                <a:cs typeface="Poppins" panose="00000500000000000000" pitchFamily="2" charset="0"/>
              </a:rPr>
              <a:t>Our visuals are crafted to be aesthetically pleasing and informative, ensuring that complex data is presented in an easy-to-digest format.</a:t>
            </a: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p:txBody>
      </p:sp>
      <p:cxnSp>
        <p:nvCxnSpPr>
          <p:cNvPr id="53" name="Straight Connector 52">
            <a:extLst>
              <a:ext uri="{FF2B5EF4-FFF2-40B4-BE49-F238E27FC236}">
                <a16:creationId xmlns:a16="http://schemas.microsoft.com/office/drawing/2014/main" id="{C4A5C8F7-9D8C-A74B-51B5-F493EC1EC74C}"/>
              </a:ext>
            </a:extLst>
          </p:cNvPr>
          <p:cNvCxnSpPr>
            <a:cxnSpLocks noGrp="1" noRot="1" noMove="1" noResize="1" noEditPoints="1" noAdjustHandles="1" noChangeArrowheads="1" noChangeShapeType="1"/>
          </p:cNvCxnSpPr>
          <p:nvPr/>
        </p:nvCxnSpPr>
        <p:spPr>
          <a:xfrm>
            <a:off x="5245692" y="5324398"/>
            <a:ext cx="0" cy="1066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075AC9EE-448F-57E2-D3F5-A5BFC4CC65FB}"/>
              </a:ext>
            </a:extLst>
          </p:cNvPr>
          <p:cNvSpPr txBox="1">
            <a:spLocks/>
          </p:cNvSpPr>
          <p:nvPr/>
        </p:nvSpPr>
        <p:spPr>
          <a:xfrm>
            <a:off x="7548413" y="5295900"/>
            <a:ext cx="2018446" cy="117114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r>
              <a:rPr lang="en-US" sz="1200" b="1" dirty="0">
                <a:latin typeface="Poppins" panose="00000500000000000000" pitchFamily="2" charset="0"/>
                <a:cs typeface="Poppins" panose="00000500000000000000" pitchFamily="2" charset="0"/>
              </a:rPr>
              <a:t>Customized Reporting Templates</a:t>
            </a:r>
          </a:p>
          <a:p>
            <a:endParaRPr lang="en-US" sz="800" dirty="0">
              <a:solidFill>
                <a:schemeClr val="tx1"/>
              </a:solidFill>
              <a:latin typeface="Poppins" panose="00000500000000000000" pitchFamily="2" charset="0"/>
              <a:cs typeface="Poppins" panose="00000500000000000000" pitchFamily="2" charset="0"/>
            </a:endParaRPr>
          </a:p>
          <a:p>
            <a:r>
              <a:rPr lang="en-US" sz="800" dirty="0">
                <a:solidFill>
                  <a:schemeClr val="tx1"/>
                </a:solidFill>
                <a:latin typeface="Poppins" panose="00000500000000000000" pitchFamily="2" charset="0"/>
                <a:cs typeface="Poppins" panose="00000500000000000000" pitchFamily="2" charset="0"/>
              </a:rPr>
              <a:t>Our visuals are crafted to be aesthetically pleasing and informative, ensuring that complex data is presented in an easy-to-digest format.</a:t>
            </a: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p:txBody>
      </p:sp>
      <p:cxnSp>
        <p:nvCxnSpPr>
          <p:cNvPr id="55" name="Straight Connector 54">
            <a:extLst>
              <a:ext uri="{FF2B5EF4-FFF2-40B4-BE49-F238E27FC236}">
                <a16:creationId xmlns:a16="http://schemas.microsoft.com/office/drawing/2014/main" id="{770501A9-0DCE-DB27-D64F-B193C56E0043}"/>
              </a:ext>
            </a:extLst>
          </p:cNvPr>
          <p:cNvCxnSpPr>
            <a:cxnSpLocks noGrp="1" noRot="1" noMove="1" noResize="1" noEditPoints="1" noAdjustHandles="1" noChangeArrowheads="1" noChangeShapeType="1"/>
          </p:cNvCxnSpPr>
          <p:nvPr/>
        </p:nvCxnSpPr>
        <p:spPr>
          <a:xfrm>
            <a:off x="7548412" y="5295900"/>
            <a:ext cx="0" cy="1066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6FD5BA6C-06A5-6EBB-42C4-0C450715DC29}"/>
              </a:ext>
            </a:extLst>
          </p:cNvPr>
          <p:cNvSpPr txBox="1">
            <a:spLocks/>
          </p:cNvSpPr>
          <p:nvPr/>
        </p:nvSpPr>
        <p:spPr>
          <a:xfrm>
            <a:off x="9868042" y="5295900"/>
            <a:ext cx="1942958" cy="117114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r>
              <a:rPr lang="en-US" sz="1200" b="1" dirty="0">
                <a:latin typeface="Poppins" panose="00000500000000000000" pitchFamily="2" charset="0"/>
                <a:cs typeface="Poppins" panose="00000500000000000000" pitchFamily="2" charset="0"/>
              </a:rPr>
              <a:t>Actionable Recommendations</a:t>
            </a:r>
          </a:p>
          <a:p>
            <a:endParaRPr lang="en-US" sz="800" dirty="0">
              <a:solidFill>
                <a:schemeClr val="tx1"/>
              </a:solidFill>
              <a:latin typeface="Poppins" panose="00000500000000000000" pitchFamily="2" charset="0"/>
              <a:cs typeface="Poppins" panose="00000500000000000000" pitchFamily="2" charset="0"/>
            </a:endParaRPr>
          </a:p>
          <a:p>
            <a:r>
              <a:rPr lang="en-US" sz="800" dirty="0">
                <a:solidFill>
                  <a:schemeClr val="tx1"/>
                </a:solidFill>
                <a:latin typeface="Poppins" panose="00000500000000000000" pitchFamily="2" charset="0"/>
                <a:cs typeface="Poppins" panose="00000500000000000000" pitchFamily="2" charset="0"/>
              </a:rPr>
              <a:t>Our reports don't just inform; they advise. We provide clear, data-driven recommendations for your next steps.</a:t>
            </a: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p:txBody>
      </p:sp>
      <p:cxnSp>
        <p:nvCxnSpPr>
          <p:cNvPr id="57" name="Straight Connector 56">
            <a:extLst>
              <a:ext uri="{FF2B5EF4-FFF2-40B4-BE49-F238E27FC236}">
                <a16:creationId xmlns:a16="http://schemas.microsoft.com/office/drawing/2014/main" id="{B72E9356-5998-7A79-453C-26CB8A58F8A6}"/>
              </a:ext>
            </a:extLst>
          </p:cNvPr>
          <p:cNvCxnSpPr>
            <a:cxnSpLocks noGrp="1" noRot="1" noMove="1" noResize="1" noEditPoints="1" noAdjustHandles="1" noChangeArrowheads="1" noChangeShapeType="1"/>
          </p:cNvCxnSpPr>
          <p:nvPr/>
        </p:nvCxnSpPr>
        <p:spPr>
          <a:xfrm>
            <a:off x="9790112" y="5324398"/>
            <a:ext cx="0" cy="1066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79B88FA-C87D-8C03-CD6A-FB0964013905}"/>
              </a:ext>
            </a:extLst>
          </p:cNvPr>
          <p:cNvSpPr txBox="1">
            <a:spLocks noGrp="1" noRot="1" noMove="1" noResize="1" noEditPoints="1" noAdjustHandles="1" noChangeArrowheads="1" noChangeShapeType="1"/>
          </p:cNvSpPr>
          <p:nvPr/>
        </p:nvSpPr>
        <p:spPr>
          <a:xfrm>
            <a:off x="6065191" y="729817"/>
            <a:ext cx="5991543" cy="4263288"/>
          </a:xfrm>
          <a:prstGeom prst="rect">
            <a:avLst/>
          </a:prstGeom>
          <a:noFill/>
          <a:ln w="3175">
            <a:noFill/>
          </a:ln>
        </p:spPr>
        <p:txBody>
          <a:bodyPr wrap="square" numCol="2" spcCol="108000" rtlCol="0">
            <a:noAutofit/>
          </a:bodyPr>
          <a:lstStyle/>
          <a:p>
            <a:pPr algn="l"/>
            <a:r>
              <a:rPr lang="en-US" sz="1400" b="1" dirty="0">
                <a:solidFill>
                  <a:srgbClr val="412F30"/>
                </a:solidFill>
                <a:latin typeface="Poppins" panose="00000500000000000000" pitchFamily="2" charset="0"/>
                <a:cs typeface="Poppins" panose="00000500000000000000" pitchFamily="2" charset="0"/>
              </a:rPr>
              <a:t>Delivering Beautiful, </a:t>
            </a:r>
          </a:p>
          <a:p>
            <a:pPr algn="l"/>
            <a:r>
              <a:rPr lang="en-US" sz="1400" b="1" dirty="0">
                <a:solidFill>
                  <a:srgbClr val="412F30"/>
                </a:solidFill>
                <a:latin typeface="Poppins" panose="00000500000000000000" pitchFamily="2" charset="0"/>
                <a:cs typeface="Poppins" panose="00000500000000000000" pitchFamily="2" charset="0"/>
              </a:rPr>
              <a:t>Easy-to-read Information</a:t>
            </a:r>
          </a:p>
          <a:p>
            <a:pPr algn="l"/>
            <a:endParaRPr lang="en-US" sz="800" dirty="0">
              <a:latin typeface="Poppins" panose="00000500000000000000" pitchFamily="2" charset="0"/>
              <a:cs typeface="Poppins" panose="00000500000000000000" pitchFamily="2" charset="0"/>
            </a:endParaRPr>
          </a:p>
          <a:p>
            <a:pPr algn="l"/>
            <a:r>
              <a:rPr lang="en-US" sz="800" dirty="0">
                <a:latin typeface="Poppins" panose="00000500000000000000" pitchFamily="2" charset="0"/>
                <a:cs typeface="Poppins" panose="00000500000000000000" pitchFamily="2" charset="0"/>
              </a:rPr>
              <a:t>AI Konsult helps businesses integrate, aggregate, and analyze various data types from multiple data sources to address their most ambitious needs at department and enterprise levels.</a:t>
            </a:r>
          </a:p>
          <a:p>
            <a:pPr algn="l"/>
            <a:endParaRPr lang="en-US" sz="600" dirty="0">
              <a:latin typeface="Poppins" panose="00000500000000000000" pitchFamily="2" charset="0"/>
              <a:ea typeface="Roboto" panose="02000000000000000000" pitchFamily="2" charset="0"/>
              <a:cs typeface="Poppins" panose="00000500000000000000" pitchFamily="2" charset="0"/>
            </a:endParaRPr>
          </a:p>
          <a:p>
            <a:pPr algn="l"/>
            <a:r>
              <a:rPr lang="en-US" sz="800" b="1" dirty="0">
                <a:latin typeface="Poppins" panose="00000500000000000000" pitchFamily="2" charset="0"/>
                <a:ea typeface="Roboto" panose="02000000000000000000" pitchFamily="2" charset="0"/>
                <a:cs typeface="Poppins" panose="00000500000000000000" pitchFamily="2" charset="0"/>
              </a:rPr>
              <a:t>Data Management &amp; Integration</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Data Integration, Data Cleaning and Preprocessing, Big Data Analytics.</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We specialize in unifying data from various sources, ensuring it's cleaned, accurate, and actionable. We expertly handle large datasets, making them manageable and ready for analysis. This service benefits clients by providing a consolidated data foundation, crucial for accurate analytics and decision-making.</a:t>
            </a:r>
          </a:p>
          <a:p>
            <a:pPr algn="l"/>
            <a:endParaRPr lang="en-US" sz="800" b="1" dirty="0">
              <a:latin typeface="Poppins" panose="00000500000000000000" pitchFamily="2" charset="0"/>
              <a:ea typeface="Roboto" panose="02000000000000000000" pitchFamily="2" charset="0"/>
              <a:cs typeface="Poppins" panose="00000500000000000000" pitchFamily="2" charset="0"/>
            </a:endParaRPr>
          </a:p>
          <a:p>
            <a:pPr algn="l"/>
            <a:endParaRPr lang="en-US" sz="500" b="1" dirty="0">
              <a:latin typeface="Poppins" panose="00000500000000000000" pitchFamily="2" charset="0"/>
              <a:ea typeface="Roboto" panose="02000000000000000000" pitchFamily="2" charset="0"/>
              <a:cs typeface="Poppins" panose="00000500000000000000" pitchFamily="2" charset="0"/>
            </a:endParaRPr>
          </a:p>
          <a:p>
            <a:pPr algn="l"/>
            <a:r>
              <a:rPr lang="en-US" sz="800" b="1" dirty="0">
                <a:latin typeface="Poppins" panose="00000500000000000000" pitchFamily="2" charset="0"/>
                <a:ea typeface="Roboto" panose="02000000000000000000" pitchFamily="2" charset="0"/>
                <a:cs typeface="Poppins" panose="00000500000000000000" pitchFamily="2" charset="0"/>
              </a:rPr>
              <a:t>Advanced Analytics &amp; AI Solutions</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Custom Analytics Solutions Development, Predictive Analytics, Prescriptive Analytics, Machine Learning and AI Integration, Data Mining and Pattern Recognition, Advanced Statistical Analysis.</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We</a:t>
            </a:r>
            <a:r>
              <a:rPr lang="en-US" sz="800" b="1" dirty="0">
                <a:latin typeface="Poppins" panose="00000500000000000000" pitchFamily="2" charset="0"/>
                <a:ea typeface="Roboto" panose="02000000000000000000" pitchFamily="2" charset="0"/>
                <a:cs typeface="Poppins" panose="00000500000000000000" pitchFamily="2" charset="0"/>
              </a:rPr>
              <a:t> </a:t>
            </a:r>
            <a:r>
              <a:rPr lang="en-US" sz="800" dirty="0">
                <a:latin typeface="Poppins" panose="00000500000000000000" pitchFamily="2" charset="0"/>
                <a:ea typeface="Roboto" panose="02000000000000000000" pitchFamily="2" charset="0"/>
                <a:cs typeface="Poppins" panose="00000500000000000000" pitchFamily="2" charset="0"/>
              </a:rPr>
              <a:t>develop tailored analytics models using advanced techniques, including AI and machine learning. We offer predictive insights and strategic recommendations based on data. Clients benefit from data-driven decision-making, enhanced forecasting abilities, and deeper insights into their operations and markets.</a:t>
            </a:r>
          </a:p>
          <a:p>
            <a:pPr algn="l"/>
            <a:endParaRPr lang="en-US" sz="800" b="1" dirty="0">
              <a:latin typeface="Poppins" panose="00000500000000000000" pitchFamily="2" charset="0"/>
              <a:ea typeface="Roboto" panose="02000000000000000000" pitchFamily="2" charset="0"/>
              <a:cs typeface="Poppins" panose="00000500000000000000" pitchFamily="2" charset="0"/>
            </a:endParaRPr>
          </a:p>
          <a:p>
            <a:pPr algn="l"/>
            <a:r>
              <a:rPr lang="en-US" sz="800" b="1" dirty="0">
                <a:latin typeface="Poppins" panose="00000500000000000000" pitchFamily="2" charset="0"/>
                <a:ea typeface="Roboto" panose="02000000000000000000" pitchFamily="2" charset="0"/>
                <a:cs typeface="Poppins" panose="00000500000000000000" pitchFamily="2" charset="0"/>
              </a:rPr>
              <a:t>Visualization &amp; Reporting</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Data Visualization, Dashboard and Report Designing, Real-Time Analytics.</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Creates intuitive visual representations of complex data sets and designs custom dashboards and reports for ongoing monitoring. This service is beneficial for clients who need to understand their data at a glance, offering accessible insights for stakeholders at all levels.</a:t>
            </a:r>
          </a:p>
          <a:p>
            <a:pPr algn="l"/>
            <a:endParaRPr lang="en-US" sz="800" b="1" dirty="0">
              <a:latin typeface="Poppins" panose="00000500000000000000" pitchFamily="2" charset="0"/>
              <a:ea typeface="Roboto" panose="02000000000000000000" pitchFamily="2" charset="0"/>
              <a:cs typeface="Poppins" panose="00000500000000000000" pitchFamily="2" charset="0"/>
            </a:endParaRPr>
          </a:p>
          <a:p>
            <a:pPr algn="l"/>
            <a:endParaRPr lang="en-US" sz="500" b="1" dirty="0">
              <a:latin typeface="Poppins" panose="00000500000000000000" pitchFamily="2" charset="0"/>
              <a:ea typeface="Roboto" panose="02000000000000000000" pitchFamily="2" charset="0"/>
              <a:cs typeface="Poppins" panose="00000500000000000000" pitchFamily="2" charset="0"/>
            </a:endParaRPr>
          </a:p>
          <a:p>
            <a:pPr algn="l"/>
            <a:r>
              <a:rPr lang="en-US" sz="800" b="1" dirty="0">
                <a:latin typeface="Poppins" panose="00000500000000000000" pitchFamily="2" charset="0"/>
                <a:ea typeface="Roboto" panose="02000000000000000000" pitchFamily="2" charset="0"/>
                <a:cs typeface="Poppins" panose="00000500000000000000" pitchFamily="2" charset="0"/>
              </a:rPr>
              <a:t>Business Intelligence &amp; Self-Service Analytics</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Self-Service BI Tools Implementation, Descriptive Analytics, Customer Analytics, Supply Chain Analytics.</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We</a:t>
            </a:r>
            <a:r>
              <a:rPr lang="en-US" sz="800" b="1" dirty="0">
                <a:latin typeface="Poppins" panose="00000500000000000000" pitchFamily="2" charset="0"/>
                <a:ea typeface="Roboto" panose="02000000000000000000" pitchFamily="2" charset="0"/>
                <a:cs typeface="Poppins" panose="00000500000000000000" pitchFamily="2" charset="0"/>
              </a:rPr>
              <a:t> </a:t>
            </a:r>
            <a:r>
              <a:rPr lang="en-US" sz="700" dirty="0">
                <a:latin typeface="Poppins" panose="00000500000000000000" pitchFamily="2" charset="0"/>
                <a:ea typeface="Roboto" panose="02000000000000000000" pitchFamily="2" charset="0"/>
                <a:cs typeface="Poppins" panose="00000500000000000000" pitchFamily="2" charset="0"/>
              </a:rPr>
              <a:t>implements</a:t>
            </a:r>
            <a:r>
              <a:rPr lang="en-US" sz="800" dirty="0">
                <a:latin typeface="Poppins" panose="00000500000000000000" pitchFamily="2" charset="0"/>
                <a:ea typeface="Roboto" panose="02000000000000000000" pitchFamily="2" charset="0"/>
                <a:cs typeface="Poppins" panose="00000500000000000000" pitchFamily="2" charset="0"/>
              </a:rPr>
              <a:t> user-friendly BI tools, enabling non-technical users to conduct their own data analyses. We provide insights into customer behavior, supply chain efficiency, and overall business performance. Clients gain the advantage of self-reliance in data handling, leading to quicker, more informed decisions across the organization.</a:t>
            </a:r>
          </a:p>
          <a:p>
            <a:endParaRPr lang="en-US" sz="800" dirty="0">
              <a:latin typeface="Poppins" panose="00000500000000000000" pitchFamily="2" charset="0"/>
              <a:ea typeface="Roboto" panose="02000000000000000000" pitchFamily="2" charset="0"/>
              <a:cs typeface="Poppins" panose="00000500000000000000" pitchFamily="2" charset="0"/>
            </a:endParaRPr>
          </a:p>
          <a:p>
            <a:endParaRPr lang="en-US" sz="800" b="1" dirty="0">
              <a:latin typeface="Poppins" panose="00000500000000000000" pitchFamily="2" charset="0"/>
              <a:ea typeface="Roboto" panose="02000000000000000000" pitchFamily="2" charset="0"/>
              <a:cs typeface="Poppins" panose="00000500000000000000" pitchFamily="2" charset="0"/>
            </a:endParaRPr>
          </a:p>
          <a:p>
            <a:r>
              <a:rPr lang="en-US" sz="800" b="1" dirty="0">
                <a:latin typeface="Poppins" panose="00000500000000000000" pitchFamily="2" charset="0"/>
                <a:ea typeface="Roboto" panose="02000000000000000000" pitchFamily="2" charset="0"/>
                <a:cs typeface="Poppins" panose="00000500000000000000" pitchFamily="2" charset="0"/>
              </a:rPr>
              <a:t>Compliance &amp; Risk Management</a:t>
            </a:r>
          </a:p>
          <a:p>
            <a:pPr algn="l"/>
            <a:r>
              <a:rPr lang="en-US" sz="800" b="1" dirty="0">
                <a:latin typeface="Poppins" panose="00000500000000000000" pitchFamily="2" charset="0"/>
                <a:ea typeface="Roboto" panose="02000000000000000000" pitchFamily="2" charset="0"/>
                <a:cs typeface="Poppins" panose="00000500000000000000" pitchFamily="2" charset="0"/>
              </a:rPr>
              <a:t>Services Included: </a:t>
            </a:r>
            <a:r>
              <a:rPr lang="en-US" sz="800" dirty="0">
                <a:latin typeface="Poppins" panose="00000500000000000000" pitchFamily="2" charset="0"/>
                <a:ea typeface="Roboto" panose="02000000000000000000" pitchFamily="2" charset="0"/>
                <a:cs typeface="Poppins" panose="00000500000000000000" pitchFamily="2" charset="0"/>
              </a:rPr>
              <a:t>Risk Analytics, Regulatory Compliance and Data Governance.</a:t>
            </a:r>
          </a:p>
          <a:p>
            <a:pPr algn="l"/>
            <a:r>
              <a:rPr lang="en-US" sz="800" b="1" dirty="0">
                <a:latin typeface="Poppins" panose="00000500000000000000" pitchFamily="2" charset="0"/>
                <a:ea typeface="Roboto" panose="02000000000000000000" pitchFamily="2" charset="0"/>
                <a:cs typeface="Poppins" panose="00000500000000000000" pitchFamily="2" charset="0"/>
              </a:rPr>
              <a:t>How we help you: </a:t>
            </a:r>
            <a:r>
              <a:rPr lang="en-US" sz="800" dirty="0">
                <a:latin typeface="Poppins" panose="00000500000000000000" pitchFamily="2" charset="0"/>
                <a:ea typeface="Roboto" panose="02000000000000000000" pitchFamily="2" charset="0"/>
                <a:cs typeface="Poppins" panose="00000500000000000000" pitchFamily="2" charset="0"/>
              </a:rPr>
              <a:t>We focus on identifying and managing risks through data analysis and ensuring compliance with industry regulations. This service is crucial for clients to mitigate potential risks and adhere to legal standards, thereby protecting their reputation and operational integrity.</a:t>
            </a:r>
          </a:p>
        </p:txBody>
      </p:sp>
      <p:sp>
        <p:nvSpPr>
          <p:cNvPr id="11" name="TextBox 10">
            <a:extLst>
              <a:ext uri="{FF2B5EF4-FFF2-40B4-BE49-F238E27FC236}">
                <a16:creationId xmlns:a16="http://schemas.microsoft.com/office/drawing/2014/main" id="{CA815F09-9BE7-9E94-2D46-CCDDD4AF2D86}"/>
              </a:ext>
            </a:extLst>
          </p:cNvPr>
          <p:cNvSpPr txBox="1">
            <a:spLocks noGrp="1" noRot="1" noMove="1" noResize="1" noEditPoints="1" noAdjustHandles="1" noChangeArrowheads="1" noChangeShapeType="1"/>
          </p:cNvSpPr>
          <p:nvPr/>
        </p:nvSpPr>
        <p:spPr>
          <a:xfrm>
            <a:off x="212218" y="853456"/>
            <a:ext cx="2442333" cy="1468178"/>
          </a:xfrm>
          <a:prstGeom prst="rect">
            <a:avLst/>
          </a:prstGeom>
          <a:noFill/>
        </p:spPr>
        <p:txBody>
          <a:bodyPr wrap="square" rtlCol="0" anchor="ctr">
            <a:noAutofit/>
          </a:bodyPr>
          <a:lstStyle/>
          <a:p>
            <a:r>
              <a:rPr lang="en-US" sz="2000" b="1" dirty="0">
                <a:solidFill>
                  <a:schemeClr val="bg1"/>
                </a:solidFill>
                <a:latin typeface="Poppins" pitchFamily="2" charset="77"/>
                <a:cs typeface="Poppins" pitchFamily="2" charset="77"/>
              </a:rPr>
              <a:t>DATA ANALYTICS, VISUALIZATION &amp; REPORTING SERVICES</a:t>
            </a:r>
          </a:p>
        </p:txBody>
      </p:sp>
      <p:sp>
        <p:nvSpPr>
          <p:cNvPr id="8" name="TextBox 7">
            <a:extLst>
              <a:ext uri="{FF2B5EF4-FFF2-40B4-BE49-F238E27FC236}">
                <a16:creationId xmlns:a16="http://schemas.microsoft.com/office/drawing/2014/main" id="{3CDC5B53-641E-F2D5-F22E-461EE1F4C03B}"/>
              </a:ext>
            </a:extLst>
          </p:cNvPr>
          <p:cNvSpPr txBox="1">
            <a:spLocks noGrp="1" noRot="1" noMove="1" noResize="1" noEditPoints="1" noAdjustHandles="1" noChangeArrowheads="1" noChangeShapeType="1"/>
          </p:cNvSpPr>
          <p:nvPr/>
        </p:nvSpPr>
        <p:spPr>
          <a:xfrm>
            <a:off x="3502634" y="268365"/>
            <a:ext cx="1225263"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ESG &amp; INTEGRATED REPORTING</a:t>
            </a:r>
            <a:endParaRPr lang="en-GB" sz="700" dirty="0">
              <a:solidFill>
                <a:schemeClr val="bg1"/>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B3901212-23B6-69E0-3F06-8FF2FE844080}"/>
              </a:ext>
            </a:extLst>
          </p:cNvPr>
          <p:cNvSpPr txBox="1">
            <a:spLocks noGrp="1" noRot="1" noMove="1" noResize="1" noEditPoints="1" noAdjustHandles="1" noChangeArrowheads="1" noChangeShapeType="1"/>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5CF66A0C-5B9D-A5BA-44B2-8F7AFEE309DA}"/>
              </a:ext>
            </a:extLst>
          </p:cNvPr>
          <p:cNvSpPr txBox="1">
            <a:spLocks noGrp="1" noRot="1" noMove="1" noResize="1" noEditPoints="1" noAdjustHandles="1" noChangeArrowheads="1" noChangeShapeType="1"/>
          </p:cNvSpPr>
          <p:nvPr/>
        </p:nvSpPr>
        <p:spPr>
          <a:xfrm>
            <a:off x="7000190" y="258412"/>
            <a:ext cx="978341"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TRANSFORMATION</a:t>
            </a:r>
            <a:endParaRPr lang="en-GB" sz="7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718306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descr="A person using a computer&#10;&#10;Description automatically generated">
            <a:extLst>
              <a:ext uri="{FF2B5EF4-FFF2-40B4-BE49-F238E27FC236}">
                <a16:creationId xmlns:a16="http://schemas.microsoft.com/office/drawing/2014/main" id="{4AE286CA-1DE3-3A06-D141-108AD416B715}"/>
              </a:ext>
            </a:extLst>
          </p:cNvPr>
          <p:cNvPicPr>
            <a:picLocks noChangeAspect="1"/>
          </p:cNvPicPr>
          <p:nvPr/>
        </p:nvPicPr>
        <p:blipFill rotWithShape="1">
          <a:blip r:embed="rId2">
            <a:extLst>
              <a:ext uri="{28A0092B-C50C-407E-A947-70E740481C1C}">
                <a14:useLocalDpi xmlns:a14="http://schemas.microsoft.com/office/drawing/2010/main" val="0"/>
              </a:ext>
            </a:extLst>
          </a:blip>
          <a:srcRect l="12356" t="251" r="4154" b="-251"/>
          <a:stretch/>
        </p:blipFill>
        <p:spPr>
          <a:xfrm>
            <a:off x="8040688" y="358946"/>
            <a:ext cx="4151312" cy="3314397"/>
          </a:xfrm>
          <a:prstGeom prst="rect">
            <a:avLst/>
          </a:prstGeom>
        </p:spPr>
      </p:pic>
      <p:sp>
        <p:nvSpPr>
          <p:cNvPr id="24" name="Rectangle 23">
            <a:extLst>
              <a:ext uri="{FF2B5EF4-FFF2-40B4-BE49-F238E27FC236}">
                <a16:creationId xmlns:a16="http://schemas.microsoft.com/office/drawing/2014/main" id="{9D82220B-127E-1FCC-B589-B05CDFA8B436}"/>
              </a:ext>
            </a:extLst>
          </p:cNvPr>
          <p:cNvSpPr/>
          <p:nvPr/>
        </p:nvSpPr>
        <p:spPr>
          <a:xfrm>
            <a:off x="-7504" y="1084583"/>
            <a:ext cx="3979429" cy="1789245"/>
          </a:xfrm>
          <a:prstGeom prst="rect">
            <a:avLst/>
          </a:prstGeom>
          <a:solidFill>
            <a:srgbClr val="FF59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D29D1"/>
              </a:solidFill>
            </a:endParaRPr>
          </a:p>
        </p:txBody>
      </p:sp>
      <p:sp>
        <p:nvSpPr>
          <p:cNvPr id="13" name="Title 1">
            <a:extLst>
              <a:ext uri="{FF2B5EF4-FFF2-40B4-BE49-F238E27FC236}">
                <a16:creationId xmlns:a16="http://schemas.microsoft.com/office/drawing/2014/main" id="{AAE58926-A042-DFE3-AFF2-E82B39490D55}"/>
              </a:ext>
            </a:extLst>
          </p:cNvPr>
          <p:cNvSpPr txBox="1">
            <a:spLocks/>
          </p:cNvSpPr>
          <p:nvPr/>
        </p:nvSpPr>
        <p:spPr>
          <a:xfrm>
            <a:off x="125789" y="1263267"/>
            <a:ext cx="7827623" cy="5075715"/>
          </a:xfrm>
          <a:prstGeom prst="rect">
            <a:avLst/>
          </a:prstGeom>
        </p:spPr>
        <p:txBody>
          <a:bodyPr vert="horz" lIns="91440" tIns="45720" rIns="91440" bIns="45720" numCol="2" spcCol="10800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Telehealth has emerged as a transformative force in the healthcare industry, reshaping how medical care is delivered and accessed globally. At the forefront of this revolution in Africa is HelloDoc, a telehealth platform offering innovative solutions.</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Telehealth refers to the use of digital technology to deliver healthcare services remotely. This includes consultations via video calls, remote monitoring, electronic data sharing, and more. </a:t>
            </a:r>
          </a:p>
          <a:p>
            <a:pPr algn="l">
              <a:lnSpc>
                <a:spcPct val="100000"/>
              </a:lnSpc>
            </a:pPr>
            <a:endParaRPr lang="en-US" sz="9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The adoption of telehealth has been accelerated by factors like technological advancements, the need for accessible healthcare in remote areas, and the recent global health crisis. Telehealth has shown great promise in improving healthcare access, reducing costs, and enhancing the efficiency of healthcare delivery.</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100" b="1" dirty="0">
                <a:latin typeface="Poppins" panose="00000500000000000000" pitchFamily="2" charset="0"/>
                <a:ea typeface="Open Sans" panose="020B0606030504020204" pitchFamily="34" charset="0"/>
                <a:cs typeface="Poppins" panose="00000500000000000000" pitchFamily="2" charset="0"/>
              </a:rPr>
              <a:t>Features of HelloDoc</a:t>
            </a:r>
          </a:p>
          <a:p>
            <a:pPr marL="171450" indent="-171450" algn="l">
              <a:lnSpc>
                <a:spcPct val="100000"/>
              </a:lnSpc>
              <a:buClr>
                <a:srgbClr val="FF5956"/>
              </a:buClr>
              <a:buFont typeface="Roboto" panose="02000000000000000000" pitchFamily="2" charset="0"/>
              <a:buChar char="‣"/>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7030A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Virtual Consultations: </a:t>
            </a:r>
            <a:r>
              <a:rPr lang="en-US" sz="800" dirty="0">
                <a:latin typeface="Poppins" panose="00000500000000000000" pitchFamily="2" charset="0"/>
                <a:ea typeface="Open Sans" panose="020B0606030504020204" pitchFamily="34" charset="0"/>
                <a:cs typeface="Poppins" panose="00000500000000000000" pitchFamily="2" charset="0"/>
              </a:rPr>
              <a:t>HelloDoc offers video and audio consultations, allowing patients to connect with doctors from any location.</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7030A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Messaging System: </a:t>
            </a:r>
            <a:r>
              <a:rPr lang="en-US" sz="800" dirty="0">
                <a:latin typeface="Poppins" panose="00000500000000000000" pitchFamily="2" charset="0"/>
                <a:ea typeface="Open Sans" panose="020B0606030504020204" pitchFamily="34" charset="0"/>
                <a:cs typeface="Poppins" panose="00000500000000000000" pitchFamily="2" charset="0"/>
              </a:rPr>
              <a:t>Secure messaging enables patients to communicate with healthcare providers for follow-ups, clarifications, and quick consultations.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7030A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Appointment Scheduling: </a:t>
            </a:r>
            <a:r>
              <a:rPr lang="en-US" sz="800" dirty="0">
                <a:latin typeface="Poppins" panose="00000500000000000000" pitchFamily="2" charset="0"/>
                <a:ea typeface="Open Sans" panose="020B0606030504020204" pitchFamily="34" charset="0"/>
                <a:cs typeface="Poppins" panose="00000500000000000000" pitchFamily="2" charset="0"/>
              </a:rPr>
              <a:t>The platform includes an intuitive appointment scheduling system that allows patients to book, reschedule, or cancel appointments easily.</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7030A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Prescription Management: </a:t>
            </a:r>
            <a:r>
              <a:rPr lang="en-US" sz="800" dirty="0">
                <a:latin typeface="Poppins" panose="00000500000000000000" pitchFamily="2" charset="0"/>
                <a:ea typeface="Open Sans" panose="020B0606030504020204" pitchFamily="34" charset="0"/>
                <a:cs typeface="Poppins" panose="00000500000000000000" pitchFamily="2" charset="0"/>
              </a:rPr>
              <a:t>Doctors can issue and manage prescriptions digitally, which can be directly sent to pharmacies or patients.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7030A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EHR Integration: </a:t>
            </a:r>
            <a:r>
              <a:rPr lang="en-US" sz="800" dirty="0">
                <a:latin typeface="Poppins" panose="00000500000000000000" pitchFamily="2" charset="0"/>
                <a:ea typeface="Open Sans" panose="020B0606030504020204" pitchFamily="34" charset="0"/>
                <a:cs typeface="Poppins" panose="00000500000000000000" pitchFamily="2" charset="0"/>
              </a:rPr>
              <a:t>HelloDoc integrates with Electronic Health Records (EHR), allowing seamless access and updating of patient records.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7030A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Remote Monitoring: </a:t>
            </a:r>
            <a:r>
              <a:rPr lang="en-US" sz="800" dirty="0">
                <a:latin typeface="Poppins" panose="00000500000000000000" pitchFamily="2" charset="0"/>
                <a:ea typeface="Open Sans" panose="020B0606030504020204" pitchFamily="34" charset="0"/>
                <a:cs typeface="Poppins" panose="00000500000000000000" pitchFamily="2" charset="0"/>
              </a:rPr>
              <a:t>For chronic conditions, HelloDoc enables remote monitoring of patient vitals, ensuring continuous care.</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7030A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Healthcare Provider Network: </a:t>
            </a:r>
            <a:r>
              <a:rPr lang="en-US" sz="800" dirty="0">
                <a:latin typeface="Poppins" panose="00000500000000000000" pitchFamily="2" charset="0"/>
                <a:ea typeface="Open Sans" panose="020B0606030504020204" pitchFamily="34" charset="0"/>
                <a:cs typeface="Poppins" panose="00000500000000000000" pitchFamily="2" charset="0"/>
              </a:rPr>
              <a:t>A diverse network of healthcare professionals, including specialists and general practitioners, ensures comprehensive care availability.</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7030A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Data Security &amp; Compliance: </a:t>
            </a:r>
            <a:r>
              <a:rPr lang="en-US" sz="800" dirty="0">
                <a:latin typeface="Poppins" panose="00000500000000000000" pitchFamily="2" charset="0"/>
                <a:ea typeface="Open Sans" panose="020B0606030504020204" pitchFamily="34" charset="0"/>
                <a:cs typeface="Poppins" panose="00000500000000000000" pitchFamily="2" charset="0"/>
              </a:rPr>
              <a:t>Adherence to data protection regulations ensures patient information is securely handled. These include using </a:t>
            </a:r>
            <a:r>
              <a:rPr lang="en-US" sz="800" b="1" dirty="0">
                <a:latin typeface="Poppins" panose="00000500000000000000" pitchFamily="2" charset="0"/>
                <a:ea typeface="Open Sans" panose="020B0606030504020204" pitchFamily="34" charset="0"/>
                <a:cs typeface="Poppins" panose="00000500000000000000" pitchFamily="2" charset="0"/>
              </a:rPr>
              <a:t>HTTPS</a:t>
            </a:r>
            <a:r>
              <a:rPr lang="en-US" sz="800" dirty="0">
                <a:latin typeface="Poppins" panose="00000500000000000000" pitchFamily="2" charset="0"/>
                <a:ea typeface="Open Sans" panose="020B0606030504020204" pitchFamily="34" charset="0"/>
                <a:cs typeface="Poppins" panose="00000500000000000000" pitchFamily="2" charset="0"/>
              </a:rPr>
              <a:t> (the secure version of </a:t>
            </a:r>
            <a:r>
              <a:rPr lang="en-US" sz="800" dirty="0" err="1">
                <a:latin typeface="Poppins" panose="00000500000000000000" pitchFamily="2" charset="0"/>
                <a:ea typeface="Open Sans" panose="020B0606030504020204" pitchFamily="34" charset="0"/>
                <a:cs typeface="Poppins" panose="00000500000000000000" pitchFamily="2" charset="0"/>
              </a:rPr>
              <a:t>HyperText</a:t>
            </a:r>
            <a:r>
              <a:rPr lang="en-US" sz="800" dirty="0">
                <a:latin typeface="Poppins" panose="00000500000000000000" pitchFamily="2" charset="0"/>
                <a:ea typeface="Open Sans" panose="020B0606030504020204" pitchFamily="34" charset="0"/>
                <a:cs typeface="Poppins" panose="00000500000000000000" pitchFamily="2" charset="0"/>
              </a:rPr>
              <a:t> Transfer Protocol), </a:t>
            </a:r>
            <a:r>
              <a:rPr lang="en-US" sz="800" b="1" dirty="0">
                <a:latin typeface="Poppins" panose="00000500000000000000" pitchFamily="2" charset="0"/>
                <a:ea typeface="Open Sans" panose="020B0606030504020204" pitchFamily="34" charset="0"/>
                <a:cs typeface="Poppins" panose="00000500000000000000" pitchFamily="2" charset="0"/>
              </a:rPr>
              <a:t>SSL</a:t>
            </a:r>
            <a:r>
              <a:rPr lang="en-US" sz="800" dirty="0">
                <a:latin typeface="Poppins" panose="00000500000000000000" pitchFamily="2" charset="0"/>
                <a:ea typeface="Open Sans" panose="020B0606030504020204" pitchFamily="34" charset="0"/>
                <a:cs typeface="Poppins" panose="00000500000000000000" pitchFamily="2" charset="0"/>
              </a:rPr>
              <a:t> (Secure Socket Layer) encryption, and </a:t>
            </a:r>
            <a:r>
              <a:rPr lang="en-US" sz="800" b="1" dirty="0">
                <a:latin typeface="Poppins" panose="00000500000000000000" pitchFamily="2" charset="0"/>
                <a:ea typeface="Open Sans" panose="020B0606030504020204" pitchFamily="34" charset="0"/>
                <a:cs typeface="Poppins" panose="00000500000000000000" pitchFamily="2" charset="0"/>
              </a:rPr>
              <a:t>AES</a:t>
            </a:r>
            <a:r>
              <a:rPr lang="en-US" sz="800" dirty="0">
                <a:latin typeface="Poppins" panose="00000500000000000000" pitchFamily="2" charset="0"/>
                <a:ea typeface="Open Sans" panose="020B0606030504020204" pitchFamily="34" charset="0"/>
                <a:cs typeface="Poppins" panose="00000500000000000000" pitchFamily="2" charset="0"/>
              </a:rPr>
              <a:t> (Advanced Encryption Standard). compliance with the Health Insurance Portability and Accountability Act (</a:t>
            </a:r>
            <a:r>
              <a:rPr lang="en-US" sz="800" b="1" dirty="0">
                <a:latin typeface="Poppins" panose="00000500000000000000" pitchFamily="2" charset="0"/>
                <a:ea typeface="Open Sans" panose="020B0606030504020204" pitchFamily="34" charset="0"/>
                <a:cs typeface="Poppins" panose="00000500000000000000" pitchFamily="2" charset="0"/>
              </a:rPr>
              <a:t>HIPAA</a:t>
            </a:r>
            <a:r>
              <a:rPr lang="en-US" sz="800" dirty="0">
                <a:latin typeface="Poppins" panose="00000500000000000000" pitchFamily="2" charset="0"/>
                <a:ea typeface="Open Sans" panose="020B0606030504020204" pitchFamily="34" charset="0"/>
                <a:cs typeface="Poppins" panose="00000500000000000000" pitchFamily="2" charset="0"/>
              </a:rPr>
              <a:t>).</a:t>
            </a:r>
          </a:p>
          <a:p>
            <a:pPr marL="171450" indent="-171450" algn="l">
              <a:lnSpc>
                <a:spcPct val="100000"/>
              </a:lnSpc>
              <a:buClr>
                <a:srgbClr val="7030A0"/>
              </a:buClr>
              <a:buFont typeface="Roboto" panose="02000000000000000000" pitchFamily="2" charset="0"/>
              <a:buChar char="‣"/>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7030A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Health Education &amp; Awareness: </a:t>
            </a:r>
            <a:r>
              <a:rPr lang="en-US" sz="800" dirty="0">
                <a:latin typeface="Poppins" panose="00000500000000000000" pitchFamily="2" charset="0"/>
                <a:ea typeface="Open Sans" panose="020B0606030504020204" pitchFamily="34" charset="0"/>
                <a:cs typeface="Poppins" panose="00000500000000000000" pitchFamily="2" charset="0"/>
              </a:rPr>
              <a:t>The platform also serves as a resource for health education, providing patients with valuable information about various health conditions.</a:t>
            </a:r>
          </a:p>
        </p:txBody>
      </p:sp>
      <p:sp>
        <p:nvSpPr>
          <p:cNvPr id="7" name="TextBox 6">
            <a:extLst>
              <a:ext uri="{FF2B5EF4-FFF2-40B4-BE49-F238E27FC236}">
                <a16:creationId xmlns:a16="http://schemas.microsoft.com/office/drawing/2014/main" id="{D8D11852-C994-5748-10EC-E206404F8C2D}"/>
              </a:ext>
            </a:extLst>
          </p:cNvPr>
          <p:cNvSpPr txBox="1"/>
          <p:nvPr/>
        </p:nvSpPr>
        <p:spPr>
          <a:xfrm>
            <a:off x="127848" y="677969"/>
            <a:ext cx="3844078" cy="515006"/>
          </a:xfrm>
          <a:prstGeom prst="rect">
            <a:avLst/>
          </a:prstGeom>
          <a:noFill/>
        </p:spPr>
        <p:txBody>
          <a:bodyPr wrap="square" rtlCol="0" anchor="ctr">
            <a:noAutofit/>
          </a:bodyPr>
          <a:lstStyle/>
          <a:p>
            <a:pPr algn="l">
              <a:lnSpc>
                <a:spcPct val="100000"/>
              </a:lnSpc>
            </a:pPr>
            <a:r>
              <a:rPr lang="en-US" sz="1600" b="1" dirty="0">
                <a:solidFill>
                  <a:srgbClr val="FF5956"/>
                </a:solidFill>
                <a:latin typeface="Poppins SemiBold" panose="00000700000000000000" pitchFamily="2" charset="0"/>
                <a:ea typeface="Open Sans" panose="020B0606030504020204" pitchFamily="34" charset="0"/>
                <a:cs typeface="Poppins SemiBold" panose="00000700000000000000" pitchFamily="2" charset="0"/>
              </a:rPr>
              <a:t>HelloDoc: Telehealth Solution</a:t>
            </a:r>
          </a:p>
        </p:txBody>
      </p:sp>
      <p:pic>
        <p:nvPicPr>
          <p:cNvPr id="79" name="Picture 78" descr="A hand holding a cell phone&#10;&#10;Description automatically generated">
            <a:extLst>
              <a:ext uri="{FF2B5EF4-FFF2-40B4-BE49-F238E27FC236}">
                <a16:creationId xmlns:a16="http://schemas.microsoft.com/office/drawing/2014/main" id="{2582FBAB-C196-09FE-2323-4D252418353B}"/>
              </a:ext>
            </a:extLst>
          </p:cNvPr>
          <p:cNvPicPr>
            <a:picLocks noChangeAspect="1"/>
          </p:cNvPicPr>
          <p:nvPr/>
        </p:nvPicPr>
        <p:blipFill rotWithShape="1">
          <a:blip r:embed="rId3">
            <a:extLst>
              <a:ext uri="{28A0092B-C50C-407E-A947-70E740481C1C}">
                <a14:useLocalDpi xmlns:a14="http://schemas.microsoft.com/office/drawing/2010/main" val="0"/>
              </a:ext>
            </a:extLst>
          </a:blip>
          <a:srcRect l="800" t="14107" r="2958" b="13977"/>
          <a:stretch/>
        </p:blipFill>
        <p:spPr>
          <a:xfrm>
            <a:off x="4106739" y="3667370"/>
            <a:ext cx="8083239" cy="2842345"/>
          </a:xfrm>
          <a:prstGeom prst="rect">
            <a:avLst/>
          </a:prstGeom>
        </p:spPr>
      </p:pic>
      <p:sp>
        <p:nvSpPr>
          <p:cNvPr id="65" name="Rectangle: Rounded Corners 64">
            <a:extLst>
              <a:ext uri="{FF2B5EF4-FFF2-40B4-BE49-F238E27FC236}">
                <a16:creationId xmlns:a16="http://schemas.microsoft.com/office/drawing/2014/main" id="{C55D0BAF-9442-F7A0-97AA-2D7C10A5C35E}"/>
              </a:ext>
            </a:extLst>
          </p:cNvPr>
          <p:cNvSpPr/>
          <p:nvPr/>
        </p:nvSpPr>
        <p:spPr>
          <a:xfrm>
            <a:off x="4104717" y="3670198"/>
            <a:ext cx="3935971" cy="2847468"/>
          </a:xfrm>
          <a:prstGeom prst="roundRect">
            <a:avLst>
              <a:gd name="adj" fmla="val 0"/>
            </a:avLst>
          </a:prstGeom>
          <a:solidFill>
            <a:schemeClr val="tx1">
              <a:alpha val="54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48B30ADB-CA48-7B77-4460-04F3EE4D67C9}"/>
              </a:ext>
            </a:extLst>
          </p:cNvPr>
          <p:cNvSpPr txBox="1"/>
          <p:nvPr/>
        </p:nvSpPr>
        <p:spPr>
          <a:xfrm>
            <a:off x="4121440" y="3814064"/>
            <a:ext cx="3949392" cy="2239204"/>
          </a:xfrm>
          <a:prstGeom prst="rect">
            <a:avLst/>
          </a:prstGeom>
          <a:noFill/>
        </p:spPr>
        <p:txBody>
          <a:bodyPr wrap="square">
            <a:noAutofit/>
          </a:bodyPr>
          <a:lstStyle/>
          <a:p>
            <a:r>
              <a:rPr lang="en-US" sz="1400" dirty="0">
                <a:solidFill>
                  <a:schemeClr val="bg1"/>
                </a:solidFill>
                <a:latin typeface="Inter Thin" panose="02000503000000020004" pitchFamily="2" charset="0"/>
                <a:ea typeface="Inter Thin" panose="02000503000000020004" pitchFamily="2" charset="0"/>
                <a:cs typeface="Poppins Light" panose="00000400000000000000" pitchFamily="2" charset="0"/>
              </a:rPr>
              <a:t>HelloDoc is a telehealth platform that emphasizes ease of access to healthcare professionals regardless of location. It offers a comprehensive approach, including primary care, mental health, pediatrics, and diet &amp; nutrition. The platform is designed to reduce stress and enhance physical, mental, and social health, offering online and in-person consultations, affordable services with follow-ups, and a general practitioner search for immediate assistance. It operates 24/7/365.</a:t>
            </a:r>
          </a:p>
        </p:txBody>
      </p:sp>
      <p:grpSp>
        <p:nvGrpSpPr>
          <p:cNvPr id="80" name="Group 79">
            <a:extLst>
              <a:ext uri="{FF2B5EF4-FFF2-40B4-BE49-F238E27FC236}">
                <a16:creationId xmlns:a16="http://schemas.microsoft.com/office/drawing/2014/main" id="{8D1CCE17-FCC5-BFA0-F00A-915E96F3097C}"/>
              </a:ext>
            </a:extLst>
          </p:cNvPr>
          <p:cNvGrpSpPr/>
          <p:nvPr/>
        </p:nvGrpSpPr>
        <p:grpSpPr>
          <a:xfrm>
            <a:off x="-9525" y="-5568"/>
            <a:ext cx="12199504" cy="618422"/>
            <a:chOff x="-9525" y="-5568"/>
            <a:chExt cx="12199504" cy="618422"/>
          </a:xfrm>
        </p:grpSpPr>
        <p:sp>
          <p:nvSpPr>
            <p:cNvPr id="81" name="Rectangle: Rounded Corners 80">
              <a:extLst>
                <a:ext uri="{FF2B5EF4-FFF2-40B4-BE49-F238E27FC236}">
                  <a16:creationId xmlns:a16="http://schemas.microsoft.com/office/drawing/2014/main" id="{350D5B0D-4844-9711-C9B8-107C96EF8915}"/>
                </a:ext>
              </a:extLst>
            </p:cNvPr>
            <p:cNvSpPr>
              <a:spLocks/>
            </p:cNvSpPr>
            <p:nvPr/>
          </p:nvSpPr>
          <p:spPr>
            <a:xfrm>
              <a:off x="-9525"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82" name="TextBox 81">
              <a:extLst>
                <a:ext uri="{FF2B5EF4-FFF2-40B4-BE49-F238E27FC236}">
                  <a16:creationId xmlns:a16="http://schemas.microsoft.com/office/drawing/2014/main" id="{EAC5A355-113F-E2A7-821F-3C97A839A697}"/>
                </a:ext>
              </a:extLst>
            </p:cNvPr>
            <p:cNvSpPr txBox="1">
              <a:spLocks/>
            </p:cNvSpPr>
            <p:nvPr/>
          </p:nvSpPr>
          <p:spPr>
            <a:xfrm>
              <a:off x="662531"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83" name="TextBox 82">
              <a:extLst>
                <a:ext uri="{FF2B5EF4-FFF2-40B4-BE49-F238E27FC236}">
                  <a16:creationId xmlns:a16="http://schemas.microsoft.com/office/drawing/2014/main" id="{E7A77807-CC51-0B9B-B02A-D472C8B20333}"/>
                </a:ext>
              </a:extLst>
            </p:cNvPr>
            <p:cNvSpPr txBox="1">
              <a:spLocks/>
            </p:cNvSpPr>
            <p:nvPr/>
          </p:nvSpPr>
          <p:spPr>
            <a:xfrm>
              <a:off x="1349954" y="268365"/>
              <a:ext cx="1314968"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a:t>
              </a:r>
            </a:p>
            <a:p>
              <a:r>
                <a:rPr lang="en-US" sz="700" dirty="0">
                  <a:solidFill>
                    <a:schemeClr val="bg1"/>
                  </a:solidFill>
                  <a:latin typeface="Poppins" panose="00000500000000000000" pitchFamily="2" charset="0"/>
                  <a:cs typeface="Poppins" panose="00000500000000000000" pitchFamily="2" charset="0"/>
                </a:rPr>
                <a:t>OVERVIEW</a:t>
              </a:r>
              <a:endParaRPr lang="en-GB" sz="700" dirty="0">
                <a:solidFill>
                  <a:schemeClr val="bg1"/>
                </a:solidFill>
                <a:latin typeface="Poppins" panose="00000500000000000000" pitchFamily="2" charset="0"/>
                <a:cs typeface="Poppins" panose="00000500000000000000" pitchFamily="2" charset="0"/>
              </a:endParaRPr>
            </a:p>
          </p:txBody>
        </p:sp>
        <p:sp>
          <p:nvSpPr>
            <p:cNvPr id="84" name="TextBox 83">
              <a:extLst>
                <a:ext uri="{FF2B5EF4-FFF2-40B4-BE49-F238E27FC236}">
                  <a16:creationId xmlns:a16="http://schemas.microsoft.com/office/drawing/2014/main" id="{87E80EE8-16A5-DA94-5E1E-F33EF4A7487A}"/>
                </a:ext>
              </a:extLst>
            </p:cNvPr>
            <p:cNvSpPr txBox="1">
              <a:spLocks/>
            </p:cNvSpPr>
            <p:nvPr/>
          </p:nvSpPr>
          <p:spPr>
            <a:xfrm>
              <a:off x="2333176" y="279705"/>
              <a:ext cx="1297568"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ENTERPRISE DIGITAL HEALTH STRATEGY</a:t>
              </a:r>
            </a:p>
          </p:txBody>
        </p:sp>
        <p:sp>
          <p:nvSpPr>
            <p:cNvPr id="85" name="TextBox 84">
              <a:extLst>
                <a:ext uri="{FF2B5EF4-FFF2-40B4-BE49-F238E27FC236}">
                  <a16:creationId xmlns:a16="http://schemas.microsoft.com/office/drawing/2014/main" id="{79074BCB-70BF-FE14-AF4F-D4349C4AC35E}"/>
                </a:ext>
              </a:extLst>
            </p:cNvPr>
            <p:cNvSpPr txBox="1">
              <a:spLocks/>
            </p:cNvSpPr>
            <p:nvPr/>
          </p:nvSpPr>
          <p:spPr>
            <a:xfrm>
              <a:off x="4772226"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TELEHEALTH SOLUTIONS</a:t>
              </a:r>
              <a:endParaRPr lang="en-GB" sz="600" dirty="0">
                <a:solidFill>
                  <a:schemeClr val="bg1"/>
                </a:solidFill>
                <a:latin typeface="Poppins" panose="00000500000000000000" pitchFamily="2" charset="0"/>
                <a:cs typeface="Poppins" panose="00000500000000000000" pitchFamily="2" charset="0"/>
              </a:endParaRPr>
            </a:p>
          </p:txBody>
        </p:sp>
        <p:sp>
          <p:nvSpPr>
            <p:cNvPr id="86" name="TextBox 85">
              <a:extLst>
                <a:ext uri="{FF2B5EF4-FFF2-40B4-BE49-F238E27FC236}">
                  <a16:creationId xmlns:a16="http://schemas.microsoft.com/office/drawing/2014/main" id="{7E306EB4-61F6-3B85-706D-0B06AA977BBA}"/>
                </a:ext>
              </a:extLst>
            </p:cNvPr>
            <p:cNvSpPr txBox="1">
              <a:spLocks/>
            </p:cNvSpPr>
            <p:nvPr/>
          </p:nvSpPr>
          <p:spPr>
            <a:xfrm>
              <a:off x="5641418" y="272011"/>
              <a:ext cx="1252549"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ELECTRONIC HEALTH RECORDS (EHR)</a:t>
              </a:r>
              <a:endParaRPr lang="en-GB" sz="600" dirty="0">
                <a:solidFill>
                  <a:schemeClr val="bg1"/>
                </a:solidFill>
                <a:latin typeface="Poppins" panose="00000500000000000000" pitchFamily="2" charset="0"/>
                <a:cs typeface="Poppins" panose="00000500000000000000" pitchFamily="2" charset="0"/>
              </a:endParaRPr>
            </a:p>
          </p:txBody>
        </p:sp>
        <p:pic>
          <p:nvPicPr>
            <p:cNvPr id="87" name="Graphic 86" descr="Return outline">
              <a:extLst>
                <a:ext uri="{FF2B5EF4-FFF2-40B4-BE49-F238E27FC236}">
                  <a16:creationId xmlns:a16="http://schemas.microsoft.com/office/drawing/2014/main" id="{6192E113-A8C1-AA6E-628E-23E4AAF864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899867" y="289632"/>
              <a:ext cx="187441" cy="187441"/>
            </a:xfrm>
            <a:prstGeom prst="rect">
              <a:avLst/>
            </a:prstGeom>
          </p:spPr>
        </p:pic>
        <p:pic>
          <p:nvPicPr>
            <p:cNvPr id="88" name="Picture 87" descr="A white circles with dots and arrows&#10;&#10;Description automatically generated">
              <a:extLst>
                <a:ext uri="{FF2B5EF4-FFF2-40B4-BE49-F238E27FC236}">
                  <a16:creationId xmlns:a16="http://schemas.microsoft.com/office/drawing/2014/main" id="{C5CC5630-F00F-2807-7CA7-072CA61E333A}"/>
                </a:ext>
              </a:extLst>
            </p:cNvPr>
            <p:cNvPicPr>
              <a:picLocks noChangeAspect="1"/>
            </p:cNvPicPr>
            <p:nvPr/>
          </p:nvPicPr>
          <p:blipFill rotWithShape="1">
            <a:blip r:embed="rId6">
              <a:extLst>
                <a:ext uri="{28A0092B-C50C-407E-A947-70E740481C1C}">
                  <a14:useLocalDpi xmlns:a14="http://schemas.microsoft.com/office/drawing/2010/main" val="0"/>
                </a:ext>
              </a:extLst>
            </a:blip>
            <a:srcRect l="10654" t="57379" r="57789" b="14275"/>
            <a:stretch/>
          </p:blipFill>
          <p:spPr>
            <a:xfrm rot="10800000">
              <a:off x="11186542" y="298466"/>
              <a:ext cx="172897" cy="155308"/>
            </a:xfrm>
            <a:prstGeom prst="flowChartConnector">
              <a:avLst/>
            </a:prstGeom>
          </p:spPr>
        </p:pic>
        <p:pic>
          <p:nvPicPr>
            <p:cNvPr id="89" name="Picture 88" descr="A white circles with dots and arrows&#10;&#10;Description automatically generated">
              <a:extLst>
                <a:ext uri="{FF2B5EF4-FFF2-40B4-BE49-F238E27FC236}">
                  <a16:creationId xmlns:a16="http://schemas.microsoft.com/office/drawing/2014/main" id="{9F49F269-CB4F-E53F-35CE-61D8C30622D1}"/>
                </a:ext>
              </a:extLst>
            </p:cNvPr>
            <p:cNvPicPr>
              <a:picLocks noChangeAspect="1"/>
            </p:cNvPicPr>
            <p:nvPr/>
          </p:nvPicPr>
          <p:blipFill rotWithShape="1">
            <a:blip r:embed="rId6">
              <a:extLst>
                <a:ext uri="{28A0092B-C50C-407E-A947-70E740481C1C}">
                  <a14:useLocalDpi xmlns:a14="http://schemas.microsoft.com/office/drawing/2010/main" val="0"/>
                </a:ext>
              </a:extLst>
            </a:blip>
            <a:srcRect l="59014" t="57747" r="7900" b="18592"/>
            <a:stretch/>
          </p:blipFill>
          <p:spPr>
            <a:xfrm rot="16200000" flipH="1">
              <a:off x="10641661" y="305527"/>
              <a:ext cx="181284" cy="129643"/>
            </a:xfrm>
            <a:prstGeom prst="flowChartConnector">
              <a:avLst/>
            </a:prstGeom>
          </p:spPr>
        </p:pic>
        <p:pic>
          <p:nvPicPr>
            <p:cNvPr id="90" name="Picture 89" descr="A white circles with dots and arrows&#10;&#10;Description automatically generated">
              <a:extLst>
                <a:ext uri="{FF2B5EF4-FFF2-40B4-BE49-F238E27FC236}">
                  <a16:creationId xmlns:a16="http://schemas.microsoft.com/office/drawing/2014/main" id="{3A057A6C-2945-1D92-5F12-C1843A2E13E3}"/>
                </a:ext>
              </a:extLst>
            </p:cNvPr>
            <p:cNvPicPr>
              <a:picLocks noChangeAspect="1"/>
            </p:cNvPicPr>
            <p:nvPr/>
          </p:nvPicPr>
          <p:blipFill rotWithShape="1">
            <a:blip r:embed="rId6">
              <a:extLst>
                <a:ext uri="{28A0092B-C50C-407E-A947-70E740481C1C}">
                  <a14:useLocalDpi xmlns:a14="http://schemas.microsoft.com/office/drawing/2010/main" val="0"/>
                </a:ext>
              </a:extLst>
            </a:blip>
            <a:srcRect l="14375" t="54097" r="57730" b="12816"/>
            <a:stretch/>
          </p:blipFill>
          <p:spPr>
            <a:xfrm rot="10800000" flipH="1">
              <a:off x="11437298" y="289633"/>
              <a:ext cx="152839" cy="181285"/>
            </a:xfrm>
            <a:prstGeom prst="flowChartConnector">
              <a:avLst/>
            </a:prstGeom>
          </p:spPr>
        </p:pic>
        <p:sp>
          <p:nvSpPr>
            <p:cNvPr id="91" name="TextBox 90">
              <a:extLst>
                <a:ext uri="{FF2B5EF4-FFF2-40B4-BE49-F238E27FC236}">
                  <a16:creationId xmlns:a16="http://schemas.microsoft.com/office/drawing/2014/main" id="{CB9F8BE2-A19C-247B-4E33-B2A895168D88}"/>
                </a:ext>
              </a:extLst>
            </p:cNvPr>
            <p:cNvSpPr txBox="1">
              <a:spLocks/>
            </p:cNvSpPr>
            <p:nvPr/>
          </p:nvSpPr>
          <p:spPr>
            <a:xfrm>
              <a:off x="11709969"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6</a:t>
              </a:r>
              <a:endParaRPr lang="en-GB" sz="1050" dirty="0">
                <a:solidFill>
                  <a:schemeClr val="bg1"/>
                </a:solidFill>
                <a:latin typeface="Poppins" panose="00000500000000000000" pitchFamily="2" charset="0"/>
                <a:cs typeface="Poppins" panose="00000500000000000000" pitchFamily="2" charset="0"/>
              </a:endParaRPr>
            </a:p>
          </p:txBody>
        </p:sp>
        <p:sp>
          <p:nvSpPr>
            <p:cNvPr id="92" name="TextBox 91">
              <a:extLst>
                <a:ext uri="{FF2B5EF4-FFF2-40B4-BE49-F238E27FC236}">
                  <a16:creationId xmlns:a16="http://schemas.microsoft.com/office/drawing/2014/main" id="{1D7A067E-A535-9D98-74D5-99F3393FF652}"/>
                </a:ext>
              </a:extLst>
            </p:cNvPr>
            <p:cNvSpPr txBox="1">
              <a:spLocks/>
            </p:cNvSpPr>
            <p:nvPr/>
          </p:nvSpPr>
          <p:spPr>
            <a:xfrm>
              <a:off x="3502634" y="268365"/>
              <a:ext cx="1225263"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HEALTHCARE DATA ANALYTICS</a:t>
              </a:r>
            </a:p>
          </p:txBody>
        </p:sp>
        <p:sp>
          <p:nvSpPr>
            <p:cNvPr id="93" name="TextBox 92">
              <a:extLst>
                <a:ext uri="{FF2B5EF4-FFF2-40B4-BE49-F238E27FC236}">
                  <a16:creationId xmlns:a16="http://schemas.microsoft.com/office/drawing/2014/main" id="{11602FBE-90AF-EBA1-1172-C6D8BC28248B}"/>
                </a:ext>
              </a:extLst>
            </p:cNvPr>
            <p:cNvSpPr txBox="1">
              <a:spLocks/>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94" name="TextBox 93">
              <a:extLst>
                <a:ext uri="{FF2B5EF4-FFF2-40B4-BE49-F238E27FC236}">
                  <a16:creationId xmlns:a16="http://schemas.microsoft.com/office/drawing/2014/main" id="{D1DC8126-06B0-359B-A2A1-E8417310B501}"/>
                </a:ext>
              </a:extLst>
            </p:cNvPr>
            <p:cNvSpPr txBox="1">
              <a:spLocks/>
            </p:cNvSpPr>
            <p:nvPr/>
          </p:nvSpPr>
          <p:spPr>
            <a:xfrm>
              <a:off x="7000190" y="258412"/>
              <a:ext cx="978341"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ONLINE PHARMACY</a:t>
              </a:r>
            </a:p>
          </p:txBody>
        </p:sp>
      </p:grpSp>
      <p:pic>
        <p:nvPicPr>
          <p:cNvPr id="2" name="Picture 1" descr="A white letter on a black background&#10;&#10;Description automatically generated">
            <a:extLst>
              <a:ext uri="{FF2B5EF4-FFF2-40B4-BE49-F238E27FC236}">
                <a16:creationId xmlns:a16="http://schemas.microsoft.com/office/drawing/2014/main" id="{EBD7E22A-BE37-83FA-0CBC-ED0A14CAD7CC}"/>
              </a:ext>
            </a:extLst>
          </p:cNvPr>
          <p:cNvPicPr/>
          <p:nvPr/>
        </p:nvPicPr>
        <p:blipFill>
          <a:blip r:embed="rId7">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spTree>
    <p:extLst>
      <p:ext uri="{BB962C8B-B14F-4D97-AF65-F5344CB8AC3E}">
        <p14:creationId xmlns:p14="http://schemas.microsoft.com/office/powerpoint/2010/main" val="373127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AF502-4A80-8ABC-E1DF-8D10449A48D9}"/>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88C01716-FD7D-6102-C523-94051A15F60F}"/>
              </a:ext>
            </a:extLst>
          </p:cNvPr>
          <p:cNvSpPr txBox="1">
            <a:spLocks/>
          </p:cNvSpPr>
          <p:nvPr/>
        </p:nvSpPr>
        <p:spPr>
          <a:xfrm>
            <a:off x="164943" y="1101777"/>
            <a:ext cx="5476474" cy="5476518"/>
          </a:xfrm>
          <a:prstGeom prst="rect">
            <a:avLst/>
          </a:prstGeom>
        </p:spPr>
        <p:txBody>
          <a:bodyPr vert="horz" lIns="91440" tIns="45720" rIns="91440" bIns="45720" numCol="2" spcCol="14400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The HelloDoc telehealth app's architecture is designed to support a seamless healthcare experience for customers while ensuring robust security and efficient operations for service providers.</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The systems architecture of the HelloDoc telehealth app, is designed to provide a comprehensive and secure telehealth experience to its users.</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000" b="1" dirty="0">
                <a:latin typeface="Poppins" panose="00000500000000000000" pitchFamily="2" charset="0"/>
                <a:ea typeface="Open Sans" panose="020B0606030504020204" pitchFamily="34" charset="0"/>
                <a:cs typeface="Poppins" panose="00000500000000000000" pitchFamily="2" charset="0"/>
              </a:rPr>
              <a:t>Presentation Layer</a:t>
            </a:r>
            <a:endParaRPr lang="en-US" sz="10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FF0000"/>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User Interface: </a:t>
            </a:r>
            <a:r>
              <a:rPr lang="en-US" sz="800" dirty="0">
                <a:latin typeface="Poppins" panose="00000500000000000000" pitchFamily="2" charset="0"/>
                <a:ea typeface="Open Sans" panose="020B0606030504020204" pitchFamily="34" charset="0"/>
                <a:cs typeface="Poppins" panose="00000500000000000000" pitchFamily="2" charset="0"/>
              </a:rPr>
              <a:t>Incorporates the presentation logic that users interact with. It is designed to be intuitive and responsive to ensure a smooth user experience.</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000" b="1" dirty="0">
                <a:latin typeface="Poppins" panose="00000500000000000000" pitchFamily="2" charset="0"/>
                <a:ea typeface="Open Sans" panose="020B0606030504020204" pitchFamily="34" charset="0"/>
                <a:cs typeface="Poppins" panose="00000500000000000000" pitchFamily="2" charset="0"/>
              </a:rPr>
              <a:t>Business Layer</a:t>
            </a:r>
            <a:endParaRPr lang="en-US" sz="10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Workflow: </a:t>
            </a:r>
            <a:r>
              <a:rPr lang="en-US" sz="800" dirty="0">
                <a:latin typeface="Poppins" panose="00000500000000000000" pitchFamily="2" charset="0"/>
                <a:ea typeface="Open Sans" panose="020B0606030504020204" pitchFamily="34" charset="0"/>
                <a:cs typeface="Poppins" panose="00000500000000000000" pitchFamily="2" charset="0"/>
              </a:rPr>
              <a:t>Manages the application's operational flow, ensuring tasks are completed in the correct order.</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Components: </a:t>
            </a:r>
            <a:r>
              <a:rPr lang="en-US" sz="800" dirty="0">
                <a:latin typeface="Poppins" panose="00000500000000000000" pitchFamily="2" charset="0"/>
                <a:ea typeface="Open Sans" panose="020B0606030504020204" pitchFamily="34" charset="0"/>
                <a:cs typeface="Poppins" panose="00000500000000000000" pitchFamily="2" charset="0"/>
              </a:rPr>
              <a:t>Individual modules that perform specific functions within the app.</a:t>
            </a:r>
          </a:p>
          <a:p>
            <a:pPr algn="l">
              <a:lnSpc>
                <a:spcPct val="100000"/>
              </a:lnSpc>
              <a:buClr>
                <a:srgbClr val="E75875"/>
              </a:buClr>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Entities: </a:t>
            </a:r>
            <a:r>
              <a:rPr lang="en-US" sz="800" dirty="0">
                <a:latin typeface="Poppins" panose="00000500000000000000" pitchFamily="2" charset="0"/>
                <a:ea typeface="Open Sans" panose="020B0606030504020204" pitchFamily="34" charset="0"/>
                <a:cs typeface="Poppins" panose="00000500000000000000" pitchFamily="2" charset="0"/>
              </a:rPr>
              <a:t>Represents the data objects that are processed by the business logic components.</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000" b="1" dirty="0">
                <a:latin typeface="Poppins" panose="00000500000000000000" pitchFamily="2" charset="0"/>
                <a:ea typeface="Open Sans" panose="020B0606030504020204" pitchFamily="34" charset="0"/>
                <a:cs typeface="Poppins" panose="00000500000000000000" pitchFamily="2" charset="0"/>
              </a:rPr>
              <a:t>Data Layer</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MySQL Database: </a:t>
            </a:r>
            <a:r>
              <a:rPr lang="en-US" sz="800" dirty="0">
                <a:latin typeface="Poppins" panose="00000500000000000000" pitchFamily="2" charset="0"/>
                <a:ea typeface="Open Sans" panose="020B0606030504020204" pitchFamily="34" charset="0"/>
                <a:cs typeface="Poppins" panose="00000500000000000000" pitchFamily="2" charset="0"/>
              </a:rPr>
              <a:t>Serves as the backbone for data storage, retrieval, and management.</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Data Utilities: </a:t>
            </a:r>
            <a:r>
              <a:rPr lang="en-US" sz="800" dirty="0">
                <a:latin typeface="Poppins" panose="00000500000000000000" pitchFamily="2" charset="0"/>
                <a:ea typeface="Open Sans" panose="020B0606030504020204" pitchFamily="34" charset="0"/>
                <a:cs typeface="Poppins" panose="00000500000000000000" pitchFamily="2" charset="0"/>
              </a:rPr>
              <a:t>Tools that facilitate data manipulation and querying.</a:t>
            </a:r>
          </a:p>
          <a:p>
            <a:pPr marL="171450" indent="-171450" algn="l">
              <a:lnSpc>
                <a:spcPct val="100000"/>
              </a:lnSpc>
              <a:buClr>
                <a:srgbClr val="E75875"/>
              </a:buClr>
              <a:buFont typeface="Roboto" panose="02000000000000000000" pitchFamily="2" charset="0"/>
              <a:buChar char="‣"/>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Service Tools: </a:t>
            </a:r>
            <a:r>
              <a:rPr lang="en-US" sz="800" dirty="0">
                <a:latin typeface="Poppins" panose="00000500000000000000" pitchFamily="2" charset="0"/>
                <a:ea typeface="Open Sans" panose="020B0606030504020204" pitchFamily="34" charset="0"/>
                <a:cs typeface="Poppins" panose="00000500000000000000" pitchFamily="2" charset="0"/>
              </a:rPr>
              <a:t>Utilities that provide services such as data backup, recovery, and security.</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r>
              <a:rPr lang="en-US" sz="1000" b="1" dirty="0">
                <a:latin typeface="Poppins" panose="00000500000000000000" pitchFamily="2" charset="0"/>
                <a:ea typeface="Open Sans" panose="020B0606030504020204" pitchFamily="34" charset="0"/>
                <a:cs typeface="Poppins" panose="00000500000000000000" pitchFamily="2" charset="0"/>
              </a:rPr>
              <a:t>Integrations</a:t>
            </a: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Payment Gateways: </a:t>
            </a:r>
            <a:r>
              <a:rPr lang="en-US" sz="800" dirty="0">
                <a:latin typeface="Poppins" panose="00000500000000000000" pitchFamily="2" charset="0"/>
                <a:ea typeface="Open Sans" panose="020B0606030504020204" pitchFamily="34" charset="0"/>
                <a:cs typeface="Poppins" panose="00000500000000000000" pitchFamily="2" charset="0"/>
              </a:rPr>
              <a:t>Supports multiple payment services like Stripe, PayPal, etc., for financial transactions.</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Login Services: </a:t>
            </a:r>
            <a:r>
              <a:rPr lang="en-US" sz="800" dirty="0">
                <a:latin typeface="Poppins" panose="00000500000000000000" pitchFamily="2" charset="0"/>
                <a:ea typeface="Open Sans" panose="020B0606030504020204" pitchFamily="34" charset="0"/>
                <a:cs typeface="Poppins" panose="00000500000000000000" pitchFamily="2" charset="0"/>
              </a:rPr>
              <a:t>Uses Firebase to integrate Google and Facebook sign-in options for user authentication.</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ERP Systems: </a:t>
            </a:r>
            <a:r>
              <a:rPr lang="en-US" sz="800" dirty="0">
                <a:latin typeface="Poppins" panose="00000500000000000000" pitchFamily="2" charset="0"/>
                <a:ea typeface="Open Sans" panose="020B0606030504020204" pitchFamily="34" charset="0"/>
                <a:cs typeface="Poppins" panose="00000500000000000000" pitchFamily="2" charset="0"/>
              </a:rPr>
              <a:t>Connects with enterprise resource planning systems for backend business processes.</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Shipping &amp; Logistics: </a:t>
            </a:r>
            <a:r>
              <a:rPr lang="en-US" sz="800" dirty="0">
                <a:latin typeface="Poppins" panose="00000500000000000000" pitchFamily="2" charset="0"/>
                <a:ea typeface="Open Sans" panose="020B0606030504020204" pitchFamily="34" charset="0"/>
                <a:cs typeface="Poppins" panose="00000500000000000000" pitchFamily="2" charset="0"/>
              </a:rPr>
              <a:t>Partners with companies like Shiprocket and FedEx for logistical needs.</a:t>
            </a:r>
          </a:p>
          <a:p>
            <a:pPr algn="l">
              <a:lnSpc>
                <a:spcPct val="100000"/>
              </a:lnSpc>
            </a:pPr>
            <a:endParaRPr lang="en-US" sz="800" b="1"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E75875"/>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Communication: </a:t>
            </a:r>
            <a:r>
              <a:rPr lang="en-US" sz="800" dirty="0">
                <a:latin typeface="Poppins" panose="00000500000000000000" pitchFamily="2" charset="0"/>
                <a:ea typeface="Open Sans" panose="020B0606030504020204" pitchFamily="34" charset="0"/>
                <a:cs typeface="Poppins" panose="00000500000000000000" pitchFamily="2" charset="0"/>
              </a:rPr>
              <a:t>Employs services like Twilio for SMS and SendGrid for email notifications.</a:t>
            </a:r>
          </a:p>
        </p:txBody>
      </p:sp>
      <p:grpSp>
        <p:nvGrpSpPr>
          <p:cNvPr id="80" name="Group 79">
            <a:extLst>
              <a:ext uri="{FF2B5EF4-FFF2-40B4-BE49-F238E27FC236}">
                <a16:creationId xmlns:a16="http://schemas.microsoft.com/office/drawing/2014/main" id="{54D2AD09-B710-E524-3E92-62193BEEAE7B}"/>
              </a:ext>
            </a:extLst>
          </p:cNvPr>
          <p:cNvGrpSpPr/>
          <p:nvPr/>
        </p:nvGrpSpPr>
        <p:grpSpPr>
          <a:xfrm>
            <a:off x="-9525" y="-5568"/>
            <a:ext cx="12199504" cy="618422"/>
            <a:chOff x="-9525" y="-5568"/>
            <a:chExt cx="12199504" cy="618422"/>
          </a:xfrm>
        </p:grpSpPr>
        <p:sp>
          <p:nvSpPr>
            <p:cNvPr id="81" name="Rectangle: Rounded Corners 80">
              <a:extLst>
                <a:ext uri="{FF2B5EF4-FFF2-40B4-BE49-F238E27FC236}">
                  <a16:creationId xmlns:a16="http://schemas.microsoft.com/office/drawing/2014/main" id="{63E933EF-274B-B7ED-DFDB-62AF42E4C566}"/>
                </a:ext>
              </a:extLst>
            </p:cNvPr>
            <p:cNvSpPr>
              <a:spLocks/>
            </p:cNvSpPr>
            <p:nvPr/>
          </p:nvSpPr>
          <p:spPr>
            <a:xfrm>
              <a:off x="-9525"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82" name="TextBox 81">
              <a:extLst>
                <a:ext uri="{FF2B5EF4-FFF2-40B4-BE49-F238E27FC236}">
                  <a16:creationId xmlns:a16="http://schemas.microsoft.com/office/drawing/2014/main" id="{CA3D15EE-1824-174C-AC06-E1C66C0A3719}"/>
                </a:ext>
              </a:extLst>
            </p:cNvPr>
            <p:cNvSpPr txBox="1">
              <a:spLocks/>
            </p:cNvSpPr>
            <p:nvPr/>
          </p:nvSpPr>
          <p:spPr>
            <a:xfrm>
              <a:off x="662531"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83" name="TextBox 82">
              <a:extLst>
                <a:ext uri="{FF2B5EF4-FFF2-40B4-BE49-F238E27FC236}">
                  <a16:creationId xmlns:a16="http://schemas.microsoft.com/office/drawing/2014/main" id="{273406D0-4422-3028-962A-3EBC1F895FFB}"/>
                </a:ext>
              </a:extLst>
            </p:cNvPr>
            <p:cNvSpPr txBox="1">
              <a:spLocks/>
            </p:cNvSpPr>
            <p:nvPr/>
          </p:nvSpPr>
          <p:spPr>
            <a:xfrm>
              <a:off x="1349954" y="268365"/>
              <a:ext cx="1314968"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a:t>
              </a:r>
            </a:p>
            <a:p>
              <a:r>
                <a:rPr lang="en-US" sz="700" dirty="0">
                  <a:solidFill>
                    <a:schemeClr val="bg1"/>
                  </a:solidFill>
                  <a:latin typeface="Poppins" panose="00000500000000000000" pitchFamily="2" charset="0"/>
                  <a:cs typeface="Poppins" panose="00000500000000000000" pitchFamily="2" charset="0"/>
                </a:rPr>
                <a:t>OVERVIEW</a:t>
              </a:r>
              <a:endParaRPr lang="en-GB" sz="700" dirty="0">
                <a:solidFill>
                  <a:schemeClr val="bg1"/>
                </a:solidFill>
                <a:latin typeface="Poppins" panose="00000500000000000000" pitchFamily="2" charset="0"/>
                <a:cs typeface="Poppins" panose="00000500000000000000" pitchFamily="2" charset="0"/>
              </a:endParaRPr>
            </a:p>
          </p:txBody>
        </p:sp>
        <p:sp>
          <p:nvSpPr>
            <p:cNvPr id="84" name="TextBox 83">
              <a:extLst>
                <a:ext uri="{FF2B5EF4-FFF2-40B4-BE49-F238E27FC236}">
                  <a16:creationId xmlns:a16="http://schemas.microsoft.com/office/drawing/2014/main" id="{6E529F1E-8838-804F-9659-F50C8691ED9C}"/>
                </a:ext>
              </a:extLst>
            </p:cNvPr>
            <p:cNvSpPr txBox="1">
              <a:spLocks/>
            </p:cNvSpPr>
            <p:nvPr/>
          </p:nvSpPr>
          <p:spPr>
            <a:xfrm>
              <a:off x="2333176" y="279705"/>
              <a:ext cx="1297568"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ENTERPRISE DIGITAL HEALTH STRATEGY</a:t>
              </a:r>
            </a:p>
          </p:txBody>
        </p:sp>
        <p:sp>
          <p:nvSpPr>
            <p:cNvPr id="85" name="TextBox 84">
              <a:extLst>
                <a:ext uri="{FF2B5EF4-FFF2-40B4-BE49-F238E27FC236}">
                  <a16:creationId xmlns:a16="http://schemas.microsoft.com/office/drawing/2014/main" id="{28D6FE0F-15CB-254E-A644-1F051DEA3B8D}"/>
                </a:ext>
              </a:extLst>
            </p:cNvPr>
            <p:cNvSpPr txBox="1">
              <a:spLocks/>
            </p:cNvSpPr>
            <p:nvPr/>
          </p:nvSpPr>
          <p:spPr>
            <a:xfrm>
              <a:off x="4772226"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TELEHEALTH SOLUTIONS</a:t>
              </a:r>
              <a:endParaRPr lang="en-GB" sz="600" dirty="0">
                <a:solidFill>
                  <a:schemeClr val="bg1"/>
                </a:solidFill>
                <a:latin typeface="Poppins" panose="00000500000000000000" pitchFamily="2" charset="0"/>
                <a:cs typeface="Poppins" panose="00000500000000000000" pitchFamily="2" charset="0"/>
              </a:endParaRPr>
            </a:p>
          </p:txBody>
        </p:sp>
        <p:sp>
          <p:nvSpPr>
            <p:cNvPr id="86" name="TextBox 85">
              <a:extLst>
                <a:ext uri="{FF2B5EF4-FFF2-40B4-BE49-F238E27FC236}">
                  <a16:creationId xmlns:a16="http://schemas.microsoft.com/office/drawing/2014/main" id="{938667B5-8979-32BC-3602-C1A87223C4A0}"/>
                </a:ext>
              </a:extLst>
            </p:cNvPr>
            <p:cNvSpPr txBox="1">
              <a:spLocks/>
            </p:cNvSpPr>
            <p:nvPr/>
          </p:nvSpPr>
          <p:spPr>
            <a:xfrm>
              <a:off x="5641418" y="272011"/>
              <a:ext cx="1252549"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ELECTRONIC HEALTH RECORDS (EHR)</a:t>
              </a:r>
              <a:endParaRPr lang="en-GB" sz="600" dirty="0">
                <a:solidFill>
                  <a:schemeClr val="bg1"/>
                </a:solidFill>
                <a:latin typeface="Poppins" panose="00000500000000000000" pitchFamily="2" charset="0"/>
                <a:cs typeface="Poppins" panose="00000500000000000000" pitchFamily="2" charset="0"/>
              </a:endParaRPr>
            </a:p>
          </p:txBody>
        </p:sp>
        <p:pic>
          <p:nvPicPr>
            <p:cNvPr id="87" name="Graphic 86" descr="Return outline">
              <a:extLst>
                <a:ext uri="{FF2B5EF4-FFF2-40B4-BE49-F238E27FC236}">
                  <a16:creationId xmlns:a16="http://schemas.microsoft.com/office/drawing/2014/main" id="{970646CC-D8A6-6284-AF1D-F27C98514F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899867" y="289632"/>
              <a:ext cx="187441" cy="187441"/>
            </a:xfrm>
            <a:prstGeom prst="rect">
              <a:avLst/>
            </a:prstGeom>
          </p:spPr>
        </p:pic>
        <p:pic>
          <p:nvPicPr>
            <p:cNvPr id="88" name="Picture 87" descr="A white circles with dots and arrows&#10;&#10;Description automatically generated">
              <a:extLst>
                <a:ext uri="{FF2B5EF4-FFF2-40B4-BE49-F238E27FC236}">
                  <a16:creationId xmlns:a16="http://schemas.microsoft.com/office/drawing/2014/main" id="{1309E876-6F45-E336-155D-5998C96244C6}"/>
                </a:ext>
              </a:extLst>
            </p:cNvPr>
            <p:cNvPicPr>
              <a:picLocks noChangeAspect="1"/>
            </p:cNvPicPr>
            <p:nvPr/>
          </p:nvPicPr>
          <p:blipFill rotWithShape="1">
            <a:blip r:embed="rId4">
              <a:extLst>
                <a:ext uri="{28A0092B-C50C-407E-A947-70E740481C1C}">
                  <a14:useLocalDpi xmlns:a14="http://schemas.microsoft.com/office/drawing/2010/main" val="0"/>
                </a:ext>
              </a:extLst>
            </a:blip>
            <a:srcRect l="10654" t="57379" r="57789" b="14275"/>
            <a:stretch/>
          </p:blipFill>
          <p:spPr>
            <a:xfrm rot="10800000">
              <a:off x="11186542" y="298466"/>
              <a:ext cx="172897" cy="155308"/>
            </a:xfrm>
            <a:prstGeom prst="flowChartConnector">
              <a:avLst/>
            </a:prstGeom>
          </p:spPr>
        </p:pic>
        <p:pic>
          <p:nvPicPr>
            <p:cNvPr id="89" name="Picture 88" descr="A white circles with dots and arrows&#10;&#10;Description automatically generated">
              <a:extLst>
                <a:ext uri="{FF2B5EF4-FFF2-40B4-BE49-F238E27FC236}">
                  <a16:creationId xmlns:a16="http://schemas.microsoft.com/office/drawing/2014/main" id="{E61B8DCE-42B2-FF88-165E-E34A0D0D1AB5}"/>
                </a:ext>
              </a:extLst>
            </p:cNvPr>
            <p:cNvPicPr>
              <a:picLocks noChangeAspect="1"/>
            </p:cNvPicPr>
            <p:nvPr/>
          </p:nvPicPr>
          <p:blipFill rotWithShape="1">
            <a:blip r:embed="rId4">
              <a:extLst>
                <a:ext uri="{28A0092B-C50C-407E-A947-70E740481C1C}">
                  <a14:useLocalDpi xmlns:a14="http://schemas.microsoft.com/office/drawing/2010/main" val="0"/>
                </a:ext>
              </a:extLst>
            </a:blip>
            <a:srcRect l="59014" t="57747" r="7900" b="18592"/>
            <a:stretch/>
          </p:blipFill>
          <p:spPr>
            <a:xfrm rot="16200000" flipH="1">
              <a:off x="10641661" y="305527"/>
              <a:ext cx="181284" cy="129643"/>
            </a:xfrm>
            <a:prstGeom prst="flowChartConnector">
              <a:avLst/>
            </a:prstGeom>
          </p:spPr>
        </p:pic>
        <p:pic>
          <p:nvPicPr>
            <p:cNvPr id="90" name="Picture 89" descr="A white circles with dots and arrows&#10;&#10;Description automatically generated">
              <a:extLst>
                <a:ext uri="{FF2B5EF4-FFF2-40B4-BE49-F238E27FC236}">
                  <a16:creationId xmlns:a16="http://schemas.microsoft.com/office/drawing/2014/main" id="{AA0707F2-E749-CE17-06A3-C3A375296F2E}"/>
                </a:ext>
              </a:extLst>
            </p:cNvPr>
            <p:cNvPicPr>
              <a:picLocks noChangeAspect="1"/>
            </p:cNvPicPr>
            <p:nvPr/>
          </p:nvPicPr>
          <p:blipFill rotWithShape="1">
            <a:blip r:embed="rId4">
              <a:extLst>
                <a:ext uri="{28A0092B-C50C-407E-A947-70E740481C1C}">
                  <a14:useLocalDpi xmlns:a14="http://schemas.microsoft.com/office/drawing/2010/main" val="0"/>
                </a:ext>
              </a:extLst>
            </a:blip>
            <a:srcRect l="14375" t="54097" r="57730" b="12816"/>
            <a:stretch/>
          </p:blipFill>
          <p:spPr>
            <a:xfrm rot="10800000" flipH="1">
              <a:off x="11437298" y="289633"/>
              <a:ext cx="152839" cy="181285"/>
            </a:xfrm>
            <a:prstGeom prst="flowChartConnector">
              <a:avLst/>
            </a:prstGeom>
          </p:spPr>
        </p:pic>
        <p:sp>
          <p:nvSpPr>
            <p:cNvPr id="91" name="TextBox 90">
              <a:extLst>
                <a:ext uri="{FF2B5EF4-FFF2-40B4-BE49-F238E27FC236}">
                  <a16:creationId xmlns:a16="http://schemas.microsoft.com/office/drawing/2014/main" id="{0B72F363-E986-6A72-B452-A5A9E387F12F}"/>
                </a:ext>
              </a:extLst>
            </p:cNvPr>
            <p:cNvSpPr txBox="1">
              <a:spLocks/>
            </p:cNvSpPr>
            <p:nvPr/>
          </p:nvSpPr>
          <p:spPr>
            <a:xfrm>
              <a:off x="11709969"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7</a:t>
              </a:r>
              <a:endParaRPr lang="en-GB" sz="1050" dirty="0">
                <a:solidFill>
                  <a:schemeClr val="bg1"/>
                </a:solidFill>
                <a:latin typeface="Poppins" panose="00000500000000000000" pitchFamily="2" charset="0"/>
                <a:cs typeface="Poppins" panose="00000500000000000000" pitchFamily="2" charset="0"/>
              </a:endParaRPr>
            </a:p>
          </p:txBody>
        </p:sp>
        <p:sp>
          <p:nvSpPr>
            <p:cNvPr id="92" name="TextBox 91">
              <a:extLst>
                <a:ext uri="{FF2B5EF4-FFF2-40B4-BE49-F238E27FC236}">
                  <a16:creationId xmlns:a16="http://schemas.microsoft.com/office/drawing/2014/main" id="{4F3A2045-FB1F-8E2A-481D-3B64C92E69FE}"/>
                </a:ext>
              </a:extLst>
            </p:cNvPr>
            <p:cNvSpPr txBox="1">
              <a:spLocks/>
            </p:cNvSpPr>
            <p:nvPr/>
          </p:nvSpPr>
          <p:spPr>
            <a:xfrm>
              <a:off x="3502634" y="268365"/>
              <a:ext cx="1225263"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HEALTHCARE DATA ANALYTICS</a:t>
              </a:r>
            </a:p>
          </p:txBody>
        </p:sp>
        <p:sp>
          <p:nvSpPr>
            <p:cNvPr id="93" name="TextBox 92">
              <a:extLst>
                <a:ext uri="{FF2B5EF4-FFF2-40B4-BE49-F238E27FC236}">
                  <a16:creationId xmlns:a16="http://schemas.microsoft.com/office/drawing/2014/main" id="{52A96DD8-0183-1DC7-8FC1-D7F1B21478A6}"/>
                </a:ext>
              </a:extLst>
            </p:cNvPr>
            <p:cNvSpPr txBox="1">
              <a:spLocks/>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94" name="TextBox 93">
              <a:extLst>
                <a:ext uri="{FF2B5EF4-FFF2-40B4-BE49-F238E27FC236}">
                  <a16:creationId xmlns:a16="http://schemas.microsoft.com/office/drawing/2014/main" id="{2151E39E-C51E-4064-84AD-AE34FD524BF3}"/>
                </a:ext>
              </a:extLst>
            </p:cNvPr>
            <p:cNvSpPr txBox="1">
              <a:spLocks/>
            </p:cNvSpPr>
            <p:nvPr/>
          </p:nvSpPr>
          <p:spPr>
            <a:xfrm>
              <a:off x="7000190" y="258412"/>
              <a:ext cx="978341"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ONLINE PHARMACY</a:t>
              </a:r>
            </a:p>
          </p:txBody>
        </p:sp>
      </p:grpSp>
      <p:pic>
        <p:nvPicPr>
          <p:cNvPr id="2" name="Picture 1" descr="A white letter on a black background&#10;&#10;Description automatically generated">
            <a:extLst>
              <a:ext uri="{FF2B5EF4-FFF2-40B4-BE49-F238E27FC236}">
                <a16:creationId xmlns:a16="http://schemas.microsoft.com/office/drawing/2014/main" id="{CC687AF4-86E1-DBA0-9319-41297DEB124D}"/>
              </a:ext>
            </a:extLst>
          </p:cNvPr>
          <p:cNvPicPr/>
          <p:nvPr/>
        </p:nvPicPr>
        <p:blipFill>
          <a:blip r:embed="rId5">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pic>
        <p:nvPicPr>
          <p:cNvPr id="3" name="Picture 2">
            <a:extLst>
              <a:ext uri="{FF2B5EF4-FFF2-40B4-BE49-F238E27FC236}">
                <a16:creationId xmlns:a16="http://schemas.microsoft.com/office/drawing/2014/main" id="{2934652B-7883-A7B8-1D88-FEB33FD6159A}"/>
              </a:ext>
            </a:extLst>
          </p:cNvPr>
          <p:cNvPicPr>
            <a:picLocks noChangeAspect="1"/>
          </p:cNvPicPr>
          <p:nvPr/>
        </p:nvPicPr>
        <p:blipFill rotWithShape="1">
          <a:blip r:embed="rId6">
            <a:clrChange>
              <a:clrFrom>
                <a:srgbClr val="FFFFFF"/>
              </a:clrFrom>
              <a:clrTo>
                <a:srgbClr val="FFFFFF">
                  <a:alpha val="0"/>
                </a:srgbClr>
              </a:clrTo>
            </a:clrChange>
          </a:blip>
          <a:srcRect r="2621"/>
          <a:stretch/>
        </p:blipFill>
        <p:spPr>
          <a:xfrm>
            <a:off x="5278709" y="1258089"/>
            <a:ext cx="6785444" cy="5021277"/>
          </a:xfrm>
          <a:prstGeom prst="rect">
            <a:avLst/>
          </a:prstGeom>
        </p:spPr>
      </p:pic>
      <p:sp>
        <p:nvSpPr>
          <p:cNvPr id="7" name="TextBox 6">
            <a:extLst>
              <a:ext uri="{FF2B5EF4-FFF2-40B4-BE49-F238E27FC236}">
                <a16:creationId xmlns:a16="http://schemas.microsoft.com/office/drawing/2014/main" id="{60BA2B81-CBE0-DF36-3465-A0650E25E879}"/>
              </a:ext>
            </a:extLst>
          </p:cNvPr>
          <p:cNvSpPr txBox="1"/>
          <p:nvPr/>
        </p:nvSpPr>
        <p:spPr>
          <a:xfrm>
            <a:off x="127847" y="677969"/>
            <a:ext cx="5864579" cy="515006"/>
          </a:xfrm>
          <a:prstGeom prst="rect">
            <a:avLst/>
          </a:prstGeom>
          <a:noFill/>
        </p:spPr>
        <p:txBody>
          <a:bodyPr wrap="square" rtlCol="0" anchor="ctr">
            <a:noAutofit/>
          </a:bodyPr>
          <a:lstStyle/>
          <a:p>
            <a:pPr algn="l">
              <a:lnSpc>
                <a:spcPct val="100000"/>
              </a:lnSpc>
            </a:pPr>
            <a:r>
              <a:rPr lang="en-US" sz="1600" b="1" dirty="0">
                <a:solidFill>
                  <a:srgbClr val="FF5956"/>
                </a:solidFill>
                <a:latin typeface="Poppins SemiBold" panose="00000700000000000000" pitchFamily="2" charset="0"/>
                <a:ea typeface="Open Sans" panose="020B0606030504020204" pitchFamily="34" charset="0"/>
                <a:cs typeface="Poppins SemiBold" panose="00000700000000000000" pitchFamily="2" charset="0"/>
              </a:rPr>
              <a:t>HelloDoc: Telehealth Systems Architecture</a:t>
            </a:r>
          </a:p>
        </p:txBody>
      </p:sp>
    </p:spTree>
    <p:extLst>
      <p:ext uri="{BB962C8B-B14F-4D97-AF65-F5344CB8AC3E}">
        <p14:creationId xmlns:p14="http://schemas.microsoft.com/office/powerpoint/2010/main" val="2303954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33518F3-420D-35D4-7961-79BE2D20CD85}"/>
              </a:ext>
            </a:extLst>
          </p:cNvPr>
          <p:cNvSpPr/>
          <p:nvPr/>
        </p:nvSpPr>
        <p:spPr>
          <a:xfrm>
            <a:off x="-7505" y="1122684"/>
            <a:ext cx="3979429" cy="1730054"/>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D29D1"/>
              </a:solidFill>
            </a:endParaRPr>
          </a:p>
        </p:txBody>
      </p:sp>
      <p:grpSp>
        <p:nvGrpSpPr>
          <p:cNvPr id="64" name="Group 63">
            <a:extLst>
              <a:ext uri="{FF2B5EF4-FFF2-40B4-BE49-F238E27FC236}">
                <a16:creationId xmlns:a16="http://schemas.microsoft.com/office/drawing/2014/main" id="{C5960CDD-54AB-190B-E00C-FB4C1BB8FD2B}"/>
              </a:ext>
            </a:extLst>
          </p:cNvPr>
          <p:cNvGrpSpPr/>
          <p:nvPr/>
        </p:nvGrpSpPr>
        <p:grpSpPr>
          <a:xfrm>
            <a:off x="126664" y="681615"/>
            <a:ext cx="7838127" cy="5756307"/>
            <a:chOff x="126664" y="2958090"/>
            <a:chExt cx="7838127" cy="5756307"/>
          </a:xfrm>
        </p:grpSpPr>
        <p:sp>
          <p:nvSpPr>
            <p:cNvPr id="65" name="Title 1">
              <a:extLst>
                <a:ext uri="{FF2B5EF4-FFF2-40B4-BE49-F238E27FC236}">
                  <a16:creationId xmlns:a16="http://schemas.microsoft.com/office/drawing/2014/main" id="{AAE58926-A042-DFE3-AFF2-E82B39490D55}"/>
                </a:ext>
              </a:extLst>
            </p:cNvPr>
            <p:cNvSpPr txBox="1">
              <a:spLocks/>
            </p:cNvSpPr>
            <p:nvPr/>
          </p:nvSpPr>
          <p:spPr>
            <a:xfrm>
              <a:off x="165049" y="3420842"/>
              <a:ext cx="7799742" cy="5293555"/>
            </a:xfrm>
            <a:prstGeom prst="rect">
              <a:avLst/>
            </a:prstGeom>
          </p:spPr>
          <p:txBody>
            <a:bodyPr vert="horz" lIns="91440" tIns="45720" rIns="91440" bIns="45720" numCol="2" spcCol="108000" rtlCol="0" anchor="t">
              <a:noAutofit/>
            </a:bodyPr>
            <a:lstStyle>
              <a:lvl1pPr algn="ctr" defTabSz="914400" rtl="0" eaLnBrk="1" latinLnBrk="0" hangingPunct="1">
                <a:lnSpc>
                  <a:spcPct val="90000"/>
                </a:lnSpc>
                <a:spcBef>
                  <a:spcPct val="0"/>
                </a:spcBef>
                <a:buNone/>
                <a:defRPr sz="4400" kern="1200">
                  <a:solidFill>
                    <a:schemeClr val="tx1"/>
                  </a:solidFill>
                  <a:latin typeface="Lato Black" panose="020F0502020204030203" pitchFamily="34" charset="0"/>
                  <a:ea typeface="Lato Black" panose="020F0502020204030203" pitchFamily="34" charset="0"/>
                  <a:cs typeface="Lato Black" panose="020F0502020204030203" pitchFamily="34" charset="0"/>
                </a:defRPr>
              </a:lvl1pPr>
            </a:lstStyle>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EHR (Electronic Health Records) Integration and Optimization as an advisory service provided by AI Konsult involves a comprehensive process that aims to enhance healthcare services through the effective use of digital records. Here's a detailed summary of this service:</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EHR integration refers to the process of combining electronic health record systems with other healthcare software to create a seamless flow of information. </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endParaRPr lang="en-US" sz="3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1000" dirty="0">
                  <a:latin typeface="Poppins Light" panose="00000400000000000000" pitchFamily="2" charset="0"/>
                  <a:ea typeface="Open Sans" panose="020B0606030504020204" pitchFamily="34" charset="0"/>
                  <a:cs typeface="Poppins Light" panose="00000400000000000000" pitchFamily="2" charset="0"/>
                </a:rPr>
                <a:t>This integration enables healthcare providers to access and update patient records across different platforms, thereby improving the efficiency and accuracy of healthcare delivery.</a:t>
              </a:r>
            </a:p>
            <a:p>
              <a:pPr algn="l">
                <a:lnSpc>
                  <a:spcPct val="100000"/>
                </a:lnSpc>
              </a:pPr>
              <a:endParaRPr lang="en-US" sz="1000" dirty="0">
                <a:latin typeface="Poppins Light" panose="00000400000000000000" pitchFamily="2" charset="0"/>
                <a:ea typeface="Open Sans" panose="020B0606030504020204" pitchFamily="34" charset="0"/>
                <a:cs typeface="Poppins Light" panose="00000400000000000000" pitchFamily="2" charset="0"/>
              </a:endParaRPr>
            </a:p>
            <a:p>
              <a:pPr algn="l">
                <a:lnSpc>
                  <a:spcPct val="100000"/>
                </a:lnSpc>
              </a:pPr>
              <a:r>
                <a:rPr lang="en-US" sz="800" dirty="0">
                  <a:latin typeface="Poppins" panose="00000500000000000000" pitchFamily="2" charset="0"/>
                  <a:ea typeface="Open Sans" panose="020B0606030504020204" pitchFamily="34" charset="0"/>
                  <a:cs typeface="Poppins" panose="00000500000000000000" pitchFamily="2" charset="0"/>
                </a:rPr>
                <a:t>Our advisory services focus on using AI algorithms to analyze and interpret large volumes of healthcare data, which helps in decision-making and personalized patient care.</a:t>
              </a: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Optimization of EHR Systems: </a:t>
              </a:r>
              <a:r>
                <a:rPr lang="en-US" sz="800" dirty="0">
                  <a:latin typeface="Poppins" panose="00000500000000000000" pitchFamily="2" charset="0"/>
                  <a:ea typeface="Open Sans" panose="020B0606030504020204" pitchFamily="34" charset="0"/>
                  <a:cs typeface="Poppins" panose="00000500000000000000" pitchFamily="2" charset="0"/>
                </a:rPr>
                <a:t>The optimization process involves customizing the EHR system to meet the specific needs of a healthcare organization. This can include redesigning workflows, improving user interfaces, and ensuring that the system aligns with the clinical and administrative processes of the organization.</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Data Management &amp; Analysis: </a:t>
              </a:r>
              <a:r>
                <a:rPr lang="en-US" sz="800" dirty="0">
                  <a:latin typeface="Poppins" panose="00000500000000000000" pitchFamily="2" charset="0"/>
                  <a:ea typeface="Open Sans" panose="020B0606030504020204" pitchFamily="34" charset="0"/>
                  <a:cs typeface="Poppins" panose="00000500000000000000" pitchFamily="2" charset="0"/>
                </a:rPr>
                <a:t>A significant part of EHR optimization is managing the vast amounts of data generated by healthcare providers. AI Konsult uses AI-driven tools to help in data categorization, analysis, and interpretation, making it easier for healthcare providers to access and use relevant information.</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Enhancing Interoperability: </a:t>
              </a:r>
              <a:r>
                <a:rPr lang="en-US" sz="800" dirty="0">
                  <a:latin typeface="Poppins" panose="00000500000000000000" pitchFamily="2" charset="0"/>
                  <a:ea typeface="Open Sans" panose="020B0606030504020204" pitchFamily="34" charset="0"/>
                  <a:cs typeface="Poppins" panose="00000500000000000000" pitchFamily="2" charset="0"/>
                </a:rPr>
                <a:t>One of the key challenges in EHR integration is ensuring interoperability, which is the ability of different systems and software to communicate and exchange data effectively. AI Konsult works on enhancing interoperability between  various health IT systems to ensure smooth and error-free data exchange.</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Compliance &amp; Security: </a:t>
              </a:r>
              <a:r>
                <a:rPr lang="en-US" sz="800" dirty="0">
                  <a:latin typeface="Poppins" panose="00000500000000000000" pitchFamily="2" charset="0"/>
                  <a:ea typeface="Open Sans" panose="020B0606030504020204" pitchFamily="34" charset="0"/>
                  <a:cs typeface="Poppins" panose="00000500000000000000" pitchFamily="2" charset="0"/>
                </a:rPr>
                <a:t>Ensuring compliance with healthcare regulations and maintaining the security of patient data are critical aspects of EHR integration. AI Konsult advises on best practices for compliance with laws like HIPAA (Health Insurance Portability and Accountability Act) and implements robust security measures to protect sensitive health information.</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Training &amp; Support: </a:t>
              </a:r>
              <a:r>
                <a:rPr lang="en-US" sz="800" dirty="0">
                  <a:latin typeface="Poppins" panose="00000500000000000000" pitchFamily="2" charset="0"/>
                  <a:ea typeface="Open Sans" panose="020B0606030504020204" pitchFamily="34" charset="0"/>
                  <a:cs typeface="Poppins" panose="00000500000000000000" pitchFamily="2" charset="0"/>
                </a:rPr>
                <a:t>Implementing a new or optimized EHR system requires training for the healthcare providers. AI Konsult provides comprehensive training and support to ensure that the staff is comfortable and proficient in using the new system.</a:t>
              </a:r>
            </a:p>
            <a:p>
              <a:pPr algn="l">
                <a:lnSpc>
                  <a:spcPct val="100000"/>
                </a:lnSpc>
              </a:pPr>
              <a:endParaRPr lang="en-US" sz="900" dirty="0">
                <a:latin typeface="Poppins  "/>
                <a:ea typeface="Open Sans" panose="020B0606030504020204" pitchFamily="34" charset="0"/>
                <a:cs typeface="Poppins Light" panose="000004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Continual Improvement &amp; Updates: </a:t>
              </a:r>
              <a:r>
                <a:rPr lang="en-US" sz="800" dirty="0">
                  <a:latin typeface="Poppins" panose="00000500000000000000" pitchFamily="2" charset="0"/>
                  <a:ea typeface="Open Sans" panose="020B0606030504020204" pitchFamily="34" charset="0"/>
                  <a:cs typeface="Poppins" panose="00000500000000000000" pitchFamily="2" charset="0"/>
                </a:rPr>
                <a:t>Technology in healthcare is continually evolving. AI Konsult stays abreast of the latest advancements in AI and EHR technologies to provide ongoing updates and improvements to the EHR systems, ensuring they remain effective and efficient over time.</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Impact on Healthcare Delivery: </a:t>
              </a:r>
              <a:r>
                <a:rPr lang="en-US" sz="800" dirty="0">
                  <a:latin typeface="Poppins" panose="00000500000000000000" pitchFamily="2" charset="0"/>
                  <a:ea typeface="Open Sans" panose="020B0606030504020204" pitchFamily="34" charset="0"/>
                  <a:cs typeface="Poppins" panose="00000500000000000000" pitchFamily="2" charset="0"/>
                </a:rPr>
                <a:t>The ultimate goal of EHR Integration and Optimization is to improve healthcare delivery. This is achieved through enhanced coordination of care, reduction in errors, improved patient outcomes, and increased efficiency in healthcare processes.</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marL="171450" indent="-171450" algn="l">
                <a:lnSpc>
                  <a:spcPct val="100000"/>
                </a:lnSpc>
                <a:buClr>
                  <a:srgbClr val="AD29D1"/>
                </a:buClr>
                <a:buFont typeface="Roboto" panose="02000000000000000000" pitchFamily="2" charset="0"/>
                <a:buChar char="‣"/>
              </a:pPr>
              <a:r>
                <a:rPr lang="en-US" sz="800" b="1" dirty="0">
                  <a:latin typeface="Poppins" panose="00000500000000000000" pitchFamily="2" charset="0"/>
                  <a:ea typeface="Open Sans" panose="020B0606030504020204" pitchFamily="34" charset="0"/>
                  <a:cs typeface="Poppins" panose="00000500000000000000" pitchFamily="2" charset="0"/>
                </a:rPr>
                <a:t>Customized Solutions: </a:t>
              </a:r>
              <a:r>
                <a:rPr lang="en-US" sz="800" dirty="0">
                  <a:latin typeface="Poppins" panose="00000500000000000000" pitchFamily="2" charset="0"/>
                  <a:ea typeface="Open Sans" panose="020B0606030504020204" pitchFamily="34" charset="0"/>
                  <a:cs typeface="Poppins" panose="00000500000000000000" pitchFamily="2" charset="0"/>
                </a:rPr>
                <a:t>Every healthcare organization has unique needs and challenges. AI Konsult provides customized solutions that are tailored to address the specific requirements and goals of each organization they work with.</a:t>
              </a:r>
            </a:p>
            <a:p>
              <a:pPr algn="l">
                <a:lnSpc>
                  <a:spcPct val="100000"/>
                </a:lnSpc>
              </a:pPr>
              <a:endParaRPr lang="en-US" sz="800" dirty="0">
                <a:latin typeface="Poppins" panose="00000500000000000000" pitchFamily="2" charset="0"/>
                <a:ea typeface="Open Sans" panose="020B0606030504020204" pitchFamily="34" charset="0"/>
                <a:cs typeface="Poppins" panose="00000500000000000000" pitchFamily="2" charset="0"/>
              </a:endParaRPr>
            </a:p>
            <a:p>
              <a:pPr algn="l">
                <a:lnSpc>
                  <a:spcPct val="100000"/>
                </a:lnSpc>
              </a:pPr>
              <a:endParaRPr lang="en-US" sz="900" dirty="0">
                <a:latin typeface="Poppins" panose="00000500000000000000" pitchFamily="2" charset="0"/>
                <a:ea typeface="Open Sans" panose="020B0606030504020204" pitchFamily="34" charset="0"/>
                <a:cs typeface="Poppins" panose="00000500000000000000" pitchFamily="2" charset="0"/>
              </a:endParaRPr>
            </a:p>
          </p:txBody>
        </p:sp>
        <p:sp>
          <p:nvSpPr>
            <p:cNvPr id="66" name="TextBox 65">
              <a:extLst>
                <a:ext uri="{FF2B5EF4-FFF2-40B4-BE49-F238E27FC236}">
                  <a16:creationId xmlns:a16="http://schemas.microsoft.com/office/drawing/2014/main" id="{F71D8586-866F-8A06-1B75-B45C4B0F00B9}"/>
                </a:ext>
              </a:extLst>
            </p:cNvPr>
            <p:cNvSpPr txBox="1"/>
            <p:nvPr/>
          </p:nvSpPr>
          <p:spPr>
            <a:xfrm>
              <a:off x="126664" y="2958090"/>
              <a:ext cx="6052161" cy="515006"/>
            </a:xfrm>
            <a:prstGeom prst="rect">
              <a:avLst/>
            </a:prstGeom>
            <a:noFill/>
          </p:spPr>
          <p:txBody>
            <a:bodyPr wrap="square" rtlCol="0" anchor="ctr">
              <a:noAutofit/>
            </a:bodyPr>
            <a:lstStyle/>
            <a:p>
              <a:pPr algn="l">
                <a:lnSpc>
                  <a:spcPct val="100000"/>
                </a:lnSpc>
              </a:pPr>
              <a:r>
                <a:rPr lang="en-US" sz="1600" b="1" dirty="0">
                  <a:solidFill>
                    <a:srgbClr val="2F5597"/>
                  </a:solidFill>
                  <a:latin typeface="Poppins SemiBold" panose="00000700000000000000" pitchFamily="2" charset="0"/>
                  <a:ea typeface="Open Sans" panose="020B0606030504020204" pitchFamily="34" charset="0"/>
                  <a:cs typeface="Poppins SemiBold" panose="00000700000000000000" pitchFamily="2" charset="0"/>
                </a:rPr>
                <a:t>Electronic Health Records (HER/EMR,PHI)</a:t>
              </a:r>
            </a:p>
          </p:txBody>
        </p:sp>
      </p:grpSp>
      <p:grpSp>
        <p:nvGrpSpPr>
          <p:cNvPr id="69" name="Group 68">
            <a:extLst>
              <a:ext uri="{FF2B5EF4-FFF2-40B4-BE49-F238E27FC236}">
                <a16:creationId xmlns:a16="http://schemas.microsoft.com/office/drawing/2014/main" id="{523AC7FB-2139-FB12-02F8-B44D197A698C}"/>
              </a:ext>
            </a:extLst>
          </p:cNvPr>
          <p:cNvGrpSpPr/>
          <p:nvPr/>
        </p:nvGrpSpPr>
        <p:grpSpPr>
          <a:xfrm>
            <a:off x="8054036" y="4680180"/>
            <a:ext cx="4145816" cy="1851809"/>
            <a:chOff x="4103656" y="6647430"/>
            <a:chExt cx="4145816" cy="1851809"/>
          </a:xfrm>
        </p:grpSpPr>
        <p:grpSp>
          <p:nvGrpSpPr>
            <p:cNvPr id="70" name="Group 69">
              <a:extLst>
                <a:ext uri="{FF2B5EF4-FFF2-40B4-BE49-F238E27FC236}">
                  <a16:creationId xmlns:a16="http://schemas.microsoft.com/office/drawing/2014/main" id="{CE31D100-8847-10C3-2555-D497218EFF15}"/>
                </a:ext>
              </a:extLst>
            </p:cNvPr>
            <p:cNvGrpSpPr/>
            <p:nvPr/>
          </p:nvGrpSpPr>
          <p:grpSpPr>
            <a:xfrm>
              <a:off x="4103656" y="6647430"/>
              <a:ext cx="4145816" cy="1851809"/>
              <a:chOff x="4103656" y="6647430"/>
              <a:chExt cx="4145816" cy="1851809"/>
            </a:xfrm>
          </p:grpSpPr>
          <p:pic>
            <p:nvPicPr>
              <p:cNvPr id="72" name="Picture 71">
                <a:extLst>
                  <a:ext uri="{FF2B5EF4-FFF2-40B4-BE49-F238E27FC236}">
                    <a16:creationId xmlns:a16="http://schemas.microsoft.com/office/drawing/2014/main" id="{136EF948-5ED3-7DAA-26B8-56FF505D6E56}"/>
                  </a:ext>
                </a:extLst>
              </p:cNvPr>
              <p:cNvPicPr>
                <a:picLocks noChangeAspect="1"/>
              </p:cNvPicPr>
              <p:nvPr/>
            </p:nvPicPr>
            <p:blipFill rotWithShape="1">
              <a:blip r:embed="rId2">
                <a:extLst>
                  <a:ext uri="{28A0092B-C50C-407E-A947-70E740481C1C}">
                    <a14:useLocalDpi xmlns:a14="http://schemas.microsoft.com/office/drawing/2010/main" val="0"/>
                  </a:ext>
                </a:extLst>
              </a:blip>
              <a:srcRect l="31416" t="53549" r="37875" b="8033"/>
              <a:stretch/>
            </p:blipFill>
            <p:spPr>
              <a:xfrm>
                <a:off x="5714942" y="6649015"/>
                <a:ext cx="2534530" cy="1850224"/>
              </a:xfrm>
              <a:prstGeom prst="rect">
                <a:avLst/>
              </a:prstGeom>
            </p:spPr>
          </p:pic>
          <p:sp>
            <p:nvSpPr>
              <p:cNvPr id="73" name="Rectangle 72">
                <a:extLst>
                  <a:ext uri="{FF2B5EF4-FFF2-40B4-BE49-F238E27FC236}">
                    <a16:creationId xmlns:a16="http://schemas.microsoft.com/office/drawing/2014/main" id="{200B4678-84C4-2908-4531-61F7356DDD2B}"/>
                  </a:ext>
                </a:extLst>
              </p:cNvPr>
              <p:cNvSpPr/>
              <p:nvPr/>
            </p:nvSpPr>
            <p:spPr>
              <a:xfrm>
                <a:off x="4103656" y="6647430"/>
                <a:ext cx="1786008" cy="1850224"/>
              </a:xfrm>
              <a:prstGeom prst="rect">
                <a:avLst/>
              </a:prstGeom>
              <a:solidFill>
                <a:srgbClr val="6B48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AD29D1"/>
                    </a:solidFill>
                  </a:rPr>
                  <a:t>	</a:t>
                </a:r>
                <a:endParaRPr lang="en-GB" dirty="0">
                  <a:solidFill>
                    <a:srgbClr val="AD29D1"/>
                  </a:solidFill>
                </a:endParaRPr>
              </a:p>
            </p:txBody>
          </p:sp>
        </p:grpSp>
        <p:sp>
          <p:nvSpPr>
            <p:cNvPr id="71" name="TextBox 70">
              <a:extLst>
                <a:ext uri="{FF2B5EF4-FFF2-40B4-BE49-F238E27FC236}">
                  <a16:creationId xmlns:a16="http://schemas.microsoft.com/office/drawing/2014/main" id="{46916239-F613-A72B-EEE9-7C01181760C2}"/>
                </a:ext>
              </a:extLst>
            </p:cNvPr>
            <p:cNvSpPr txBox="1"/>
            <p:nvPr/>
          </p:nvSpPr>
          <p:spPr>
            <a:xfrm>
              <a:off x="4260719" y="7249376"/>
              <a:ext cx="1548407" cy="646331"/>
            </a:xfrm>
            <a:prstGeom prst="rect">
              <a:avLst/>
            </a:prstGeom>
            <a:noFill/>
          </p:spPr>
          <p:txBody>
            <a:bodyPr wrap="square" rtlCol="0">
              <a:spAutoFit/>
            </a:bodyPr>
            <a:lstStyle/>
            <a:p>
              <a:r>
                <a:rPr lang="en-US" sz="900" dirty="0">
                  <a:solidFill>
                    <a:schemeClr val="bg1"/>
                  </a:solidFill>
                  <a:latin typeface="Poppins Light" panose="00000400000000000000" pitchFamily="2" charset="0"/>
                  <a:cs typeface="Poppins Light" panose="00000400000000000000" pitchFamily="2" charset="0"/>
                </a:rPr>
                <a:t>Scaling up Digitalization to enhance information sharing and avail data for analysis.</a:t>
              </a:r>
              <a:endParaRPr lang="en-GB" sz="900" dirty="0">
                <a:solidFill>
                  <a:schemeClr val="bg1"/>
                </a:solidFill>
                <a:latin typeface="Poppins Light" panose="00000400000000000000" pitchFamily="2" charset="0"/>
                <a:cs typeface="Poppins Light" panose="00000400000000000000" pitchFamily="2" charset="0"/>
              </a:endParaRPr>
            </a:p>
          </p:txBody>
        </p:sp>
      </p:grpSp>
      <p:grpSp>
        <p:nvGrpSpPr>
          <p:cNvPr id="100" name="Group 99">
            <a:extLst>
              <a:ext uri="{FF2B5EF4-FFF2-40B4-BE49-F238E27FC236}">
                <a16:creationId xmlns:a16="http://schemas.microsoft.com/office/drawing/2014/main" id="{B553558F-9271-C36E-CB32-22D90FF283D3}"/>
              </a:ext>
            </a:extLst>
          </p:cNvPr>
          <p:cNvGrpSpPr/>
          <p:nvPr/>
        </p:nvGrpSpPr>
        <p:grpSpPr>
          <a:xfrm>
            <a:off x="8045333" y="762243"/>
            <a:ext cx="4140638" cy="1850225"/>
            <a:chOff x="8045333" y="751934"/>
            <a:chExt cx="4140638" cy="1850225"/>
          </a:xfrm>
        </p:grpSpPr>
        <p:pic>
          <p:nvPicPr>
            <p:cNvPr id="75" name="Picture 74">
              <a:extLst>
                <a:ext uri="{FF2B5EF4-FFF2-40B4-BE49-F238E27FC236}">
                  <a16:creationId xmlns:a16="http://schemas.microsoft.com/office/drawing/2014/main" id="{13A65AD0-D684-E7BC-87EA-1417F527B160}"/>
                </a:ext>
              </a:extLst>
            </p:cNvPr>
            <p:cNvPicPr>
              <a:picLocks noChangeAspect="1"/>
            </p:cNvPicPr>
            <p:nvPr/>
          </p:nvPicPr>
          <p:blipFill rotWithShape="1">
            <a:blip r:embed="rId3">
              <a:extLst>
                <a:ext uri="{28A0092B-C50C-407E-A947-70E740481C1C}">
                  <a14:useLocalDpi xmlns:a14="http://schemas.microsoft.com/office/drawing/2010/main" val="0"/>
                </a:ext>
              </a:extLst>
            </a:blip>
            <a:srcRect l="18529" t="18053" r="49560" b="46004"/>
            <a:stretch/>
          </p:blipFill>
          <p:spPr>
            <a:xfrm>
              <a:off x="9709917" y="751934"/>
              <a:ext cx="2476054" cy="1850225"/>
            </a:xfrm>
            <a:prstGeom prst="rect">
              <a:avLst/>
            </a:prstGeom>
          </p:spPr>
        </p:pic>
        <p:sp>
          <p:nvSpPr>
            <p:cNvPr id="76" name="Rectangle 75">
              <a:extLst>
                <a:ext uri="{FF2B5EF4-FFF2-40B4-BE49-F238E27FC236}">
                  <a16:creationId xmlns:a16="http://schemas.microsoft.com/office/drawing/2014/main" id="{A781D24C-7FDE-4A92-5A45-ECBAA9735CE7}"/>
                </a:ext>
              </a:extLst>
            </p:cNvPr>
            <p:cNvSpPr/>
            <p:nvPr/>
          </p:nvSpPr>
          <p:spPr>
            <a:xfrm>
              <a:off x="8045333" y="751934"/>
              <a:ext cx="1786008" cy="185022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AD29D1"/>
                </a:solidFill>
              </a:endParaRPr>
            </a:p>
          </p:txBody>
        </p:sp>
      </p:grpSp>
      <p:sp>
        <p:nvSpPr>
          <p:cNvPr id="77" name="TextBox 76">
            <a:extLst>
              <a:ext uri="{FF2B5EF4-FFF2-40B4-BE49-F238E27FC236}">
                <a16:creationId xmlns:a16="http://schemas.microsoft.com/office/drawing/2014/main" id="{DB0271EA-2F07-5BD6-AF07-0C985EEC9DDF}"/>
              </a:ext>
            </a:extLst>
          </p:cNvPr>
          <p:cNvSpPr txBox="1"/>
          <p:nvPr/>
        </p:nvSpPr>
        <p:spPr>
          <a:xfrm>
            <a:off x="8080349" y="1122684"/>
            <a:ext cx="1750992" cy="1061829"/>
          </a:xfrm>
          <a:prstGeom prst="rect">
            <a:avLst/>
          </a:prstGeom>
          <a:noFill/>
        </p:spPr>
        <p:txBody>
          <a:bodyPr wrap="square" rtlCol="0">
            <a:spAutoFit/>
          </a:bodyPr>
          <a:lstStyle/>
          <a:p>
            <a:r>
              <a:rPr lang="en-US" sz="900" dirty="0">
                <a:solidFill>
                  <a:schemeClr val="bg1"/>
                </a:solidFill>
                <a:latin typeface="Poppins Light" panose="00000400000000000000" pitchFamily="2" charset="0"/>
                <a:cs typeface="Poppins Light" panose="00000400000000000000" pitchFamily="2" charset="0"/>
              </a:rPr>
              <a:t>Availing Patient medical records (electronic Health Records &amp; emergency Medical Records) and aggregation to enhance Healthcare Service Provider reviews.</a:t>
            </a:r>
            <a:endParaRPr lang="en-GB" sz="900" dirty="0">
              <a:solidFill>
                <a:schemeClr val="bg1"/>
              </a:solidFill>
              <a:latin typeface="Poppins Light" panose="00000400000000000000" pitchFamily="2" charset="0"/>
              <a:cs typeface="Poppins Light" panose="00000400000000000000" pitchFamily="2" charset="0"/>
            </a:endParaRPr>
          </a:p>
        </p:txBody>
      </p:sp>
      <p:grpSp>
        <p:nvGrpSpPr>
          <p:cNvPr id="78" name="Group 77">
            <a:extLst>
              <a:ext uri="{FF2B5EF4-FFF2-40B4-BE49-F238E27FC236}">
                <a16:creationId xmlns:a16="http://schemas.microsoft.com/office/drawing/2014/main" id="{E91D64C7-FD1C-BFC5-4E0E-19E81C93EB8D}"/>
              </a:ext>
            </a:extLst>
          </p:cNvPr>
          <p:cNvGrpSpPr/>
          <p:nvPr/>
        </p:nvGrpSpPr>
        <p:grpSpPr>
          <a:xfrm>
            <a:off x="8045329" y="2723581"/>
            <a:ext cx="4154523" cy="1850224"/>
            <a:chOff x="10581325" y="6073041"/>
            <a:chExt cx="4154523" cy="1850224"/>
          </a:xfrm>
        </p:grpSpPr>
        <p:pic>
          <p:nvPicPr>
            <p:cNvPr id="79" name="Picture 78">
              <a:extLst>
                <a:ext uri="{FF2B5EF4-FFF2-40B4-BE49-F238E27FC236}">
                  <a16:creationId xmlns:a16="http://schemas.microsoft.com/office/drawing/2014/main" id="{29DC22E7-07B5-FD73-C7D3-CE939547A97C}"/>
                </a:ext>
              </a:extLst>
            </p:cNvPr>
            <p:cNvPicPr>
              <a:picLocks noChangeAspect="1"/>
            </p:cNvPicPr>
            <p:nvPr/>
          </p:nvPicPr>
          <p:blipFill rotWithShape="1">
            <a:blip r:embed="rId4">
              <a:extLst>
                <a:ext uri="{28A0092B-C50C-407E-A947-70E740481C1C}">
                  <a14:useLocalDpi xmlns:a14="http://schemas.microsoft.com/office/drawing/2010/main" val="0"/>
                </a:ext>
              </a:extLst>
            </a:blip>
            <a:srcRect l="61002" t="38605" r="7602" b="20159"/>
            <a:stretch/>
          </p:blipFill>
          <p:spPr>
            <a:xfrm>
              <a:off x="12220006" y="6073041"/>
              <a:ext cx="2515842" cy="1843858"/>
            </a:xfrm>
            <a:prstGeom prst="rect">
              <a:avLst/>
            </a:prstGeom>
          </p:spPr>
        </p:pic>
        <p:sp>
          <p:nvSpPr>
            <p:cNvPr id="80" name="Rectangle 79">
              <a:extLst>
                <a:ext uri="{FF2B5EF4-FFF2-40B4-BE49-F238E27FC236}">
                  <a16:creationId xmlns:a16="http://schemas.microsoft.com/office/drawing/2014/main" id="{AEA33CAD-1758-3E37-6042-EF8D6907E96B}"/>
                </a:ext>
              </a:extLst>
            </p:cNvPr>
            <p:cNvSpPr/>
            <p:nvPr/>
          </p:nvSpPr>
          <p:spPr>
            <a:xfrm>
              <a:off x="10581325" y="6073041"/>
              <a:ext cx="1786008" cy="1850224"/>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D29D1"/>
                </a:solidFill>
              </a:endParaRPr>
            </a:p>
          </p:txBody>
        </p:sp>
        <p:sp>
          <p:nvSpPr>
            <p:cNvPr id="81" name="TextBox 80">
              <a:extLst>
                <a:ext uri="{FF2B5EF4-FFF2-40B4-BE49-F238E27FC236}">
                  <a16:creationId xmlns:a16="http://schemas.microsoft.com/office/drawing/2014/main" id="{F4CAB151-86F9-45F6-E94F-5260464A3BD9}"/>
                </a:ext>
              </a:extLst>
            </p:cNvPr>
            <p:cNvSpPr txBox="1"/>
            <p:nvPr/>
          </p:nvSpPr>
          <p:spPr>
            <a:xfrm>
              <a:off x="10670850" y="6672619"/>
              <a:ext cx="1700899" cy="646331"/>
            </a:xfrm>
            <a:prstGeom prst="rect">
              <a:avLst/>
            </a:prstGeom>
            <a:noFill/>
          </p:spPr>
          <p:txBody>
            <a:bodyPr wrap="square" rtlCol="0">
              <a:spAutoFit/>
            </a:bodyPr>
            <a:lstStyle/>
            <a:p>
              <a:r>
                <a:rPr lang="en-US" sz="900" dirty="0">
                  <a:solidFill>
                    <a:schemeClr val="bg1"/>
                  </a:solidFill>
                  <a:latin typeface="Poppins Light" panose="00000400000000000000" pitchFamily="2" charset="0"/>
                  <a:cs typeface="Poppins Light" panose="00000400000000000000" pitchFamily="2" charset="0"/>
                </a:rPr>
                <a:t>Enablement of Telehealth and e-Prescribing and access to round the clock medical services.</a:t>
              </a:r>
              <a:endParaRPr lang="en-GB" sz="900" dirty="0">
                <a:solidFill>
                  <a:schemeClr val="bg1"/>
                </a:solidFill>
                <a:latin typeface="Poppins Light" panose="00000400000000000000" pitchFamily="2" charset="0"/>
                <a:cs typeface="Poppins Light" panose="00000400000000000000" pitchFamily="2" charset="0"/>
              </a:endParaRPr>
            </a:p>
          </p:txBody>
        </p:sp>
      </p:grpSp>
      <p:sp>
        <p:nvSpPr>
          <p:cNvPr id="102" name="Rectangle: Rounded Corners 101">
            <a:extLst>
              <a:ext uri="{FF2B5EF4-FFF2-40B4-BE49-F238E27FC236}">
                <a16:creationId xmlns:a16="http://schemas.microsoft.com/office/drawing/2014/main" id="{67839D18-3B74-9F7A-D83A-972A4B4272F5}"/>
              </a:ext>
            </a:extLst>
          </p:cNvPr>
          <p:cNvSpPr/>
          <p:nvPr/>
        </p:nvSpPr>
        <p:spPr>
          <a:xfrm>
            <a:off x="4139426" y="4680180"/>
            <a:ext cx="3820846" cy="1837485"/>
          </a:xfrm>
          <a:prstGeom prst="roundRect">
            <a:avLst>
              <a:gd name="adj" fmla="val 0"/>
            </a:avLst>
          </a:prstGeom>
          <a:solidFill>
            <a:srgbClr val="00B0F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 name="TextBox 103">
            <a:extLst>
              <a:ext uri="{FF2B5EF4-FFF2-40B4-BE49-F238E27FC236}">
                <a16:creationId xmlns:a16="http://schemas.microsoft.com/office/drawing/2014/main" id="{12138756-0574-FF4B-F74E-6491D76623DF}"/>
              </a:ext>
            </a:extLst>
          </p:cNvPr>
          <p:cNvSpPr txBox="1"/>
          <p:nvPr/>
        </p:nvSpPr>
        <p:spPr>
          <a:xfrm>
            <a:off x="4152652" y="4820461"/>
            <a:ext cx="3820846" cy="1569660"/>
          </a:xfrm>
          <a:prstGeom prst="rect">
            <a:avLst/>
          </a:prstGeom>
          <a:noFill/>
        </p:spPr>
        <p:txBody>
          <a:bodyPr wrap="square">
            <a:spAutoFit/>
          </a:bodyPr>
          <a:lstStyle/>
          <a:p>
            <a:r>
              <a:rPr lang="en-US" sz="1200" dirty="0">
                <a:solidFill>
                  <a:schemeClr val="bg1"/>
                </a:solidFill>
                <a:latin typeface="Poppins Light" panose="00000400000000000000" pitchFamily="2" charset="0"/>
                <a:cs typeface="Poppins Light" panose="00000400000000000000" pitchFamily="2" charset="0"/>
              </a:rPr>
              <a:t>Electronic health records (EHRs) are 200% more valuable than credit card data. Intellectual property is the bedrock of value that pharma companies rely on to develop lifesaving solutions. Protecting this kind of essential data from exploited vulnerabilities means securing your apps and cloud-based APIs with user-first experience at the edge</a:t>
            </a:r>
            <a:endParaRPr lang="en-GB" sz="1200" dirty="0">
              <a:solidFill>
                <a:schemeClr val="bg1"/>
              </a:solidFill>
              <a:latin typeface="Poppins Light" panose="00000400000000000000" pitchFamily="2" charset="0"/>
              <a:cs typeface="Poppins Light" panose="00000400000000000000" pitchFamily="2" charset="0"/>
            </a:endParaRPr>
          </a:p>
        </p:txBody>
      </p:sp>
      <p:grpSp>
        <p:nvGrpSpPr>
          <p:cNvPr id="105" name="Group 104">
            <a:extLst>
              <a:ext uri="{FF2B5EF4-FFF2-40B4-BE49-F238E27FC236}">
                <a16:creationId xmlns:a16="http://schemas.microsoft.com/office/drawing/2014/main" id="{F4E159F5-F0FA-9CA5-686D-C04029246057}"/>
              </a:ext>
            </a:extLst>
          </p:cNvPr>
          <p:cNvGrpSpPr/>
          <p:nvPr/>
        </p:nvGrpSpPr>
        <p:grpSpPr>
          <a:xfrm>
            <a:off x="-9525" y="-5568"/>
            <a:ext cx="12199504" cy="618422"/>
            <a:chOff x="-9525" y="-5568"/>
            <a:chExt cx="12199504" cy="618422"/>
          </a:xfrm>
        </p:grpSpPr>
        <p:sp>
          <p:nvSpPr>
            <p:cNvPr id="106" name="Rectangle: Rounded Corners 105">
              <a:extLst>
                <a:ext uri="{FF2B5EF4-FFF2-40B4-BE49-F238E27FC236}">
                  <a16:creationId xmlns:a16="http://schemas.microsoft.com/office/drawing/2014/main" id="{B8DC330B-D539-8449-5491-821E9007A996}"/>
                </a:ext>
              </a:extLst>
            </p:cNvPr>
            <p:cNvSpPr>
              <a:spLocks/>
            </p:cNvSpPr>
            <p:nvPr/>
          </p:nvSpPr>
          <p:spPr>
            <a:xfrm>
              <a:off x="-9525" y="-5568"/>
              <a:ext cx="12199504" cy="618422"/>
            </a:xfrm>
            <a:prstGeom prst="roundRect">
              <a:avLst>
                <a:gd name="adj" fmla="val 1668"/>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107" name="TextBox 106">
              <a:extLst>
                <a:ext uri="{FF2B5EF4-FFF2-40B4-BE49-F238E27FC236}">
                  <a16:creationId xmlns:a16="http://schemas.microsoft.com/office/drawing/2014/main" id="{1951843C-EFB7-4054-0342-873FC805D099}"/>
                </a:ext>
              </a:extLst>
            </p:cNvPr>
            <p:cNvSpPr txBox="1">
              <a:spLocks/>
            </p:cNvSpPr>
            <p:nvPr/>
          </p:nvSpPr>
          <p:spPr>
            <a:xfrm>
              <a:off x="662531" y="268365"/>
              <a:ext cx="735877" cy="200055"/>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CONTENTS</a:t>
              </a:r>
              <a:endParaRPr lang="en-GB" sz="700" dirty="0">
                <a:solidFill>
                  <a:schemeClr val="bg1"/>
                </a:solidFill>
                <a:latin typeface="Poppins" panose="00000500000000000000" pitchFamily="2" charset="0"/>
                <a:cs typeface="Poppins" panose="00000500000000000000" pitchFamily="2" charset="0"/>
              </a:endParaRPr>
            </a:p>
          </p:txBody>
        </p:sp>
        <p:sp>
          <p:nvSpPr>
            <p:cNvPr id="108" name="TextBox 107">
              <a:extLst>
                <a:ext uri="{FF2B5EF4-FFF2-40B4-BE49-F238E27FC236}">
                  <a16:creationId xmlns:a16="http://schemas.microsoft.com/office/drawing/2014/main" id="{166C5B8E-7D98-427C-85CB-DA4295675A48}"/>
                </a:ext>
              </a:extLst>
            </p:cNvPr>
            <p:cNvSpPr txBox="1">
              <a:spLocks/>
            </p:cNvSpPr>
            <p:nvPr/>
          </p:nvSpPr>
          <p:spPr>
            <a:xfrm>
              <a:off x="1349954" y="268365"/>
              <a:ext cx="1314968"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BUSINESS </a:t>
              </a:r>
            </a:p>
            <a:p>
              <a:r>
                <a:rPr lang="en-US" sz="700" dirty="0">
                  <a:solidFill>
                    <a:schemeClr val="bg1"/>
                  </a:solidFill>
                  <a:latin typeface="Poppins" panose="00000500000000000000" pitchFamily="2" charset="0"/>
                  <a:cs typeface="Poppins" panose="00000500000000000000" pitchFamily="2" charset="0"/>
                </a:rPr>
                <a:t>OVERVIEW</a:t>
              </a:r>
              <a:endParaRPr lang="en-GB" sz="700" dirty="0">
                <a:solidFill>
                  <a:schemeClr val="bg1"/>
                </a:solidFill>
                <a:latin typeface="Poppins" panose="00000500000000000000" pitchFamily="2" charset="0"/>
                <a:cs typeface="Poppins" panose="00000500000000000000" pitchFamily="2" charset="0"/>
              </a:endParaRPr>
            </a:p>
          </p:txBody>
        </p:sp>
        <p:sp>
          <p:nvSpPr>
            <p:cNvPr id="109" name="TextBox 108">
              <a:extLst>
                <a:ext uri="{FF2B5EF4-FFF2-40B4-BE49-F238E27FC236}">
                  <a16:creationId xmlns:a16="http://schemas.microsoft.com/office/drawing/2014/main" id="{0C301A6B-9149-E8C7-3999-2C225F58BC06}"/>
                </a:ext>
              </a:extLst>
            </p:cNvPr>
            <p:cNvSpPr txBox="1">
              <a:spLocks/>
            </p:cNvSpPr>
            <p:nvPr/>
          </p:nvSpPr>
          <p:spPr>
            <a:xfrm>
              <a:off x="2333176" y="279705"/>
              <a:ext cx="1297568"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ENTERPRISE DIGITAL HEALTH STRATEGY</a:t>
              </a:r>
            </a:p>
          </p:txBody>
        </p:sp>
        <p:sp>
          <p:nvSpPr>
            <p:cNvPr id="110" name="TextBox 109">
              <a:extLst>
                <a:ext uri="{FF2B5EF4-FFF2-40B4-BE49-F238E27FC236}">
                  <a16:creationId xmlns:a16="http://schemas.microsoft.com/office/drawing/2014/main" id="{47932964-A258-4BFD-6521-175D5CC150BB}"/>
                </a:ext>
              </a:extLst>
            </p:cNvPr>
            <p:cNvSpPr txBox="1">
              <a:spLocks/>
            </p:cNvSpPr>
            <p:nvPr/>
          </p:nvSpPr>
          <p:spPr>
            <a:xfrm>
              <a:off x="4772226" y="264317"/>
              <a:ext cx="740166"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TELEHEALTH SOLUTIONS</a:t>
              </a:r>
              <a:endParaRPr lang="en-GB" sz="600" dirty="0">
                <a:solidFill>
                  <a:schemeClr val="bg1"/>
                </a:solidFill>
                <a:latin typeface="Poppins" panose="00000500000000000000" pitchFamily="2" charset="0"/>
                <a:cs typeface="Poppins" panose="00000500000000000000" pitchFamily="2" charset="0"/>
              </a:endParaRPr>
            </a:p>
          </p:txBody>
        </p:sp>
        <p:sp>
          <p:nvSpPr>
            <p:cNvPr id="111" name="TextBox 110">
              <a:extLst>
                <a:ext uri="{FF2B5EF4-FFF2-40B4-BE49-F238E27FC236}">
                  <a16:creationId xmlns:a16="http://schemas.microsoft.com/office/drawing/2014/main" id="{C8B9A08C-F826-D4C1-A79F-CE52D255640C}"/>
                </a:ext>
              </a:extLst>
            </p:cNvPr>
            <p:cNvSpPr txBox="1">
              <a:spLocks/>
            </p:cNvSpPr>
            <p:nvPr/>
          </p:nvSpPr>
          <p:spPr>
            <a:xfrm>
              <a:off x="5641418" y="272011"/>
              <a:ext cx="1252549" cy="307777"/>
            </a:xfrm>
            <a:prstGeom prst="rect">
              <a:avLst/>
            </a:prstGeom>
            <a:noFill/>
          </p:spPr>
          <p:txBody>
            <a:bodyPr wrap="square" rtlCol="0">
              <a:spAutoFit/>
            </a:bodyPr>
            <a:lstStyle/>
            <a:p>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ELECTRONIC HEALTH RECORDS (EHR)</a:t>
              </a:r>
              <a:endParaRPr lang="en-GB" sz="600" dirty="0">
                <a:solidFill>
                  <a:schemeClr val="bg1"/>
                </a:solidFill>
                <a:latin typeface="Poppins" panose="00000500000000000000" pitchFamily="2" charset="0"/>
                <a:cs typeface="Poppins" panose="00000500000000000000" pitchFamily="2" charset="0"/>
              </a:endParaRPr>
            </a:p>
          </p:txBody>
        </p:sp>
        <p:pic>
          <p:nvPicPr>
            <p:cNvPr id="112" name="Graphic 111" descr="Return outline">
              <a:extLst>
                <a:ext uri="{FF2B5EF4-FFF2-40B4-BE49-F238E27FC236}">
                  <a16:creationId xmlns:a16="http://schemas.microsoft.com/office/drawing/2014/main" id="{1439C422-C858-EBE2-6468-5295DAC28E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899867" y="289632"/>
              <a:ext cx="187441" cy="187441"/>
            </a:xfrm>
            <a:prstGeom prst="rect">
              <a:avLst/>
            </a:prstGeom>
          </p:spPr>
        </p:pic>
        <p:pic>
          <p:nvPicPr>
            <p:cNvPr id="113" name="Picture 112" descr="A white circles with dots and arrows&#10;&#10;Description automatically generated">
              <a:extLst>
                <a:ext uri="{FF2B5EF4-FFF2-40B4-BE49-F238E27FC236}">
                  <a16:creationId xmlns:a16="http://schemas.microsoft.com/office/drawing/2014/main" id="{C49110E2-AB71-E13F-7F01-9936F41B1808}"/>
                </a:ext>
              </a:extLst>
            </p:cNvPr>
            <p:cNvPicPr>
              <a:picLocks noChangeAspect="1"/>
            </p:cNvPicPr>
            <p:nvPr/>
          </p:nvPicPr>
          <p:blipFill rotWithShape="1">
            <a:blip r:embed="rId7">
              <a:extLst>
                <a:ext uri="{28A0092B-C50C-407E-A947-70E740481C1C}">
                  <a14:useLocalDpi xmlns:a14="http://schemas.microsoft.com/office/drawing/2010/main" val="0"/>
                </a:ext>
              </a:extLst>
            </a:blip>
            <a:srcRect l="10654" t="57379" r="57789" b="14275"/>
            <a:stretch/>
          </p:blipFill>
          <p:spPr>
            <a:xfrm rot="10800000">
              <a:off x="11186542" y="298466"/>
              <a:ext cx="172897" cy="155308"/>
            </a:xfrm>
            <a:prstGeom prst="flowChartConnector">
              <a:avLst/>
            </a:prstGeom>
          </p:spPr>
        </p:pic>
        <p:pic>
          <p:nvPicPr>
            <p:cNvPr id="114" name="Picture 113" descr="A white circles with dots and arrows&#10;&#10;Description automatically generated">
              <a:extLst>
                <a:ext uri="{FF2B5EF4-FFF2-40B4-BE49-F238E27FC236}">
                  <a16:creationId xmlns:a16="http://schemas.microsoft.com/office/drawing/2014/main" id="{5B6A50A9-9388-D8FF-C2F4-49F2B4641DA8}"/>
                </a:ext>
              </a:extLst>
            </p:cNvPr>
            <p:cNvPicPr>
              <a:picLocks noChangeAspect="1"/>
            </p:cNvPicPr>
            <p:nvPr/>
          </p:nvPicPr>
          <p:blipFill rotWithShape="1">
            <a:blip r:embed="rId7">
              <a:extLst>
                <a:ext uri="{28A0092B-C50C-407E-A947-70E740481C1C}">
                  <a14:useLocalDpi xmlns:a14="http://schemas.microsoft.com/office/drawing/2010/main" val="0"/>
                </a:ext>
              </a:extLst>
            </a:blip>
            <a:srcRect l="59014" t="57747" r="7900" b="18592"/>
            <a:stretch/>
          </p:blipFill>
          <p:spPr>
            <a:xfrm rot="16200000" flipH="1">
              <a:off x="10641661" y="305527"/>
              <a:ext cx="181284" cy="129643"/>
            </a:xfrm>
            <a:prstGeom prst="flowChartConnector">
              <a:avLst/>
            </a:prstGeom>
          </p:spPr>
        </p:pic>
        <p:pic>
          <p:nvPicPr>
            <p:cNvPr id="115" name="Picture 114" descr="A white circles with dots and arrows&#10;&#10;Description automatically generated">
              <a:extLst>
                <a:ext uri="{FF2B5EF4-FFF2-40B4-BE49-F238E27FC236}">
                  <a16:creationId xmlns:a16="http://schemas.microsoft.com/office/drawing/2014/main" id="{D7E486D6-0F2E-A96A-613A-55272A49EDE5}"/>
                </a:ext>
              </a:extLst>
            </p:cNvPr>
            <p:cNvPicPr>
              <a:picLocks noChangeAspect="1"/>
            </p:cNvPicPr>
            <p:nvPr/>
          </p:nvPicPr>
          <p:blipFill rotWithShape="1">
            <a:blip r:embed="rId7">
              <a:extLst>
                <a:ext uri="{28A0092B-C50C-407E-A947-70E740481C1C}">
                  <a14:useLocalDpi xmlns:a14="http://schemas.microsoft.com/office/drawing/2010/main" val="0"/>
                </a:ext>
              </a:extLst>
            </a:blip>
            <a:srcRect l="14375" t="54097" r="57730" b="12816"/>
            <a:stretch/>
          </p:blipFill>
          <p:spPr>
            <a:xfrm rot="10800000" flipH="1">
              <a:off x="11437298" y="289633"/>
              <a:ext cx="152839" cy="181285"/>
            </a:xfrm>
            <a:prstGeom prst="flowChartConnector">
              <a:avLst/>
            </a:prstGeom>
          </p:spPr>
        </p:pic>
        <p:sp>
          <p:nvSpPr>
            <p:cNvPr id="116" name="TextBox 115">
              <a:extLst>
                <a:ext uri="{FF2B5EF4-FFF2-40B4-BE49-F238E27FC236}">
                  <a16:creationId xmlns:a16="http://schemas.microsoft.com/office/drawing/2014/main" id="{122CBF33-33CE-17AE-3594-3B4C0CC581CC}"/>
                </a:ext>
              </a:extLst>
            </p:cNvPr>
            <p:cNvSpPr txBox="1">
              <a:spLocks/>
            </p:cNvSpPr>
            <p:nvPr/>
          </p:nvSpPr>
          <p:spPr>
            <a:xfrm>
              <a:off x="11709969" y="252774"/>
              <a:ext cx="337240" cy="253916"/>
            </a:xfrm>
            <a:prstGeom prst="rect">
              <a:avLst/>
            </a:prstGeom>
            <a:noFill/>
          </p:spPr>
          <p:txBody>
            <a:bodyPr wrap="square" rtlCol="0">
              <a:spAutoFit/>
            </a:bodyPr>
            <a:lstStyle/>
            <a:p>
              <a:r>
                <a:rPr lang="en-US" sz="1050" dirty="0">
                  <a:solidFill>
                    <a:schemeClr val="bg1"/>
                  </a:solidFill>
                  <a:latin typeface="Poppins" panose="00000500000000000000" pitchFamily="2" charset="0"/>
                  <a:cs typeface="Poppins" panose="00000500000000000000" pitchFamily="2" charset="0"/>
                </a:rPr>
                <a:t>8</a:t>
              </a:r>
              <a:endParaRPr lang="en-GB" sz="1050" dirty="0">
                <a:solidFill>
                  <a:schemeClr val="bg1"/>
                </a:solidFill>
                <a:latin typeface="Poppins" panose="00000500000000000000" pitchFamily="2" charset="0"/>
                <a:cs typeface="Poppins" panose="00000500000000000000" pitchFamily="2" charset="0"/>
              </a:endParaRPr>
            </a:p>
          </p:txBody>
        </p:sp>
        <p:sp>
          <p:nvSpPr>
            <p:cNvPr id="117" name="TextBox 116">
              <a:extLst>
                <a:ext uri="{FF2B5EF4-FFF2-40B4-BE49-F238E27FC236}">
                  <a16:creationId xmlns:a16="http://schemas.microsoft.com/office/drawing/2014/main" id="{FC998509-BB03-B9E5-1762-3F412868E608}"/>
                </a:ext>
              </a:extLst>
            </p:cNvPr>
            <p:cNvSpPr txBox="1">
              <a:spLocks/>
            </p:cNvSpPr>
            <p:nvPr/>
          </p:nvSpPr>
          <p:spPr>
            <a:xfrm>
              <a:off x="3502634" y="268365"/>
              <a:ext cx="1225263"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HEALTHCARE DATA ANALYTICS</a:t>
              </a:r>
            </a:p>
          </p:txBody>
        </p:sp>
        <p:sp>
          <p:nvSpPr>
            <p:cNvPr id="118" name="TextBox 117">
              <a:extLst>
                <a:ext uri="{FF2B5EF4-FFF2-40B4-BE49-F238E27FC236}">
                  <a16:creationId xmlns:a16="http://schemas.microsoft.com/office/drawing/2014/main" id="{ECCEEA1E-0164-639B-02FE-A87EB6F74582}"/>
                </a:ext>
              </a:extLst>
            </p:cNvPr>
            <p:cNvSpPr txBox="1">
              <a:spLocks/>
            </p:cNvSpPr>
            <p:nvPr/>
          </p:nvSpPr>
          <p:spPr>
            <a:xfrm>
              <a:off x="8019331" y="264764"/>
              <a:ext cx="930142" cy="307777"/>
            </a:xfrm>
            <a:prstGeom prst="rect">
              <a:avLst/>
            </a:prstGeom>
            <a:noFill/>
          </p:spPr>
          <p:txBody>
            <a:bodyPr wrap="square" rtlCol="0">
              <a:spAutoFit/>
            </a:bodyPr>
            <a:lstStyle/>
            <a:p>
              <a:r>
                <a:rPr lang="en-US" sz="700" dirty="0">
                  <a:solidFill>
                    <a:schemeClr val="bg1"/>
                  </a:solidFill>
                  <a:latin typeface="Poppins" panose="00000500000000000000" pitchFamily="2" charset="0"/>
                  <a:cs typeface="Poppins" panose="00000500000000000000" pitchFamily="2" charset="0"/>
                </a:rPr>
                <a:t>CORPORATE GOVERNANCE</a:t>
              </a:r>
              <a:endParaRPr lang="en-GB" sz="700" dirty="0">
                <a:solidFill>
                  <a:schemeClr val="bg1"/>
                </a:solidFill>
                <a:latin typeface="Poppins" panose="00000500000000000000" pitchFamily="2" charset="0"/>
                <a:cs typeface="Poppins" panose="00000500000000000000" pitchFamily="2" charset="0"/>
              </a:endParaRPr>
            </a:p>
          </p:txBody>
        </p:sp>
        <p:sp>
          <p:nvSpPr>
            <p:cNvPr id="119" name="TextBox 118">
              <a:extLst>
                <a:ext uri="{FF2B5EF4-FFF2-40B4-BE49-F238E27FC236}">
                  <a16:creationId xmlns:a16="http://schemas.microsoft.com/office/drawing/2014/main" id="{1907D295-5182-6758-2EF0-BDC49EF1A5D1}"/>
                </a:ext>
              </a:extLst>
            </p:cNvPr>
            <p:cNvSpPr txBox="1">
              <a:spLocks/>
            </p:cNvSpPr>
            <p:nvPr/>
          </p:nvSpPr>
          <p:spPr>
            <a:xfrm>
              <a:off x="7000190" y="258412"/>
              <a:ext cx="978341" cy="307777"/>
            </a:xfrm>
            <a:prstGeom prst="rect">
              <a:avLst/>
            </a:prstGeom>
            <a:noFill/>
          </p:spPr>
          <p:txBody>
            <a:bodyPr wrap="square" rtlCol="0">
              <a:spAutoFit/>
            </a:bodyPr>
            <a:lstStyle/>
            <a:p>
              <a:pPr algn="l">
                <a:lnSpc>
                  <a:spcPct val="100000"/>
                </a:lnSpc>
              </a:pPr>
              <a:r>
                <a:rPr lang="en-US" sz="700" dirty="0">
                  <a:solidFill>
                    <a:schemeClr val="bg1"/>
                  </a:solidFill>
                  <a:latin typeface="Poppins" panose="00000500000000000000" pitchFamily="2" charset="0"/>
                  <a:ea typeface="Open Sans" panose="020B0606030504020204" pitchFamily="34" charset="0"/>
                  <a:cs typeface="Poppins" panose="00000500000000000000" pitchFamily="2" charset="0"/>
                </a:rPr>
                <a:t>ONLINE PHARMACY</a:t>
              </a:r>
            </a:p>
          </p:txBody>
        </p:sp>
      </p:grpSp>
      <p:pic>
        <p:nvPicPr>
          <p:cNvPr id="2" name="Picture 1" descr="A white letter on a black background&#10;&#10;Description automatically generated">
            <a:extLst>
              <a:ext uri="{FF2B5EF4-FFF2-40B4-BE49-F238E27FC236}">
                <a16:creationId xmlns:a16="http://schemas.microsoft.com/office/drawing/2014/main" id="{02749DC3-9545-39AD-8223-8F50016A7036}"/>
              </a:ext>
            </a:extLst>
          </p:cNvPr>
          <p:cNvPicPr/>
          <p:nvPr/>
        </p:nvPicPr>
        <p:blipFill>
          <a:blip r:embed="rId8">
            <a:extLst>
              <a:ext uri="{28A0092B-C50C-407E-A947-70E740481C1C}">
                <a14:useLocalDpi xmlns:a14="http://schemas.microsoft.com/office/drawing/2010/main" val="0"/>
              </a:ext>
            </a:extLst>
          </a:blip>
          <a:stretch>
            <a:fillRect/>
          </a:stretch>
        </p:blipFill>
        <p:spPr>
          <a:xfrm>
            <a:off x="164943" y="27763"/>
            <a:ext cx="562896" cy="562896"/>
          </a:xfrm>
          <a:prstGeom prst="rect">
            <a:avLst/>
          </a:prstGeom>
        </p:spPr>
      </p:pic>
    </p:spTree>
    <p:extLst>
      <p:ext uri="{BB962C8B-B14F-4D97-AF65-F5344CB8AC3E}">
        <p14:creationId xmlns:p14="http://schemas.microsoft.com/office/powerpoint/2010/main" val="14448973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25466</TotalTime>
  <Words>5711</Words>
  <Application>Microsoft Office PowerPoint</Application>
  <PresentationFormat>Widescreen</PresentationFormat>
  <Paragraphs>540</Paragraphs>
  <Slides>12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Arial Black</vt:lpstr>
      <vt:lpstr>Calibri</vt:lpstr>
      <vt:lpstr>Calibri Light</vt:lpstr>
      <vt:lpstr>Inter Thin</vt:lpstr>
      <vt:lpstr>Poppins</vt:lpstr>
      <vt:lpstr>Poppins  </vt:lpstr>
      <vt:lpstr>Poppins ExtraBold</vt:lpstr>
      <vt:lpstr>Poppins Light</vt:lpstr>
      <vt:lpstr>Poppins SemiBold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 Konsult</dc:creator>
  <cp:lastModifiedBy>Scelo Hlope</cp:lastModifiedBy>
  <cp:revision>474</cp:revision>
  <dcterms:created xsi:type="dcterms:W3CDTF">2021-01-29T18:47:46Z</dcterms:created>
  <dcterms:modified xsi:type="dcterms:W3CDTF">2024-02-14T08:29:01Z</dcterms:modified>
</cp:coreProperties>
</file>